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AD4B78-D3D3-43F1-8D11-45233C0FC9E5}" v="14" dt="2024-06-14T13:41:35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四方康晴" userId="dd0275f8-a4bf-4e03-8b99-a8a68d080ceb" providerId="ADAL" clId="{D6AD4B78-D3D3-43F1-8D11-45233C0FC9E5}"/>
    <pc:docChg chg="custSel modSld">
      <pc:chgData name="四方康晴" userId="dd0275f8-a4bf-4e03-8b99-a8a68d080ceb" providerId="ADAL" clId="{D6AD4B78-D3D3-43F1-8D11-45233C0FC9E5}" dt="2024-06-14T13:42:31.456" v="188" actId="1076"/>
      <pc:docMkLst>
        <pc:docMk/>
      </pc:docMkLst>
      <pc:sldChg chg="modSp mod">
        <pc:chgData name="四方康晴" userId="dd0275f8-a4bf-4e03-8b99-a8a68d080ceb" providerId="ADAL" clId="{D6AD4B78-D3D3-43F1-8D11-45233C0FC9E5}" dt="2024-06-13T08:39:17.520" v="131" actId="1076"/>
        <pc:sldMkLst>
          <pc:docMk/>
          <pc:sldMk cId="127813784" sldId="258"/>
        </pc:sldMkLst>
        <pc:spChg chg="mod">
          <ac:chgData name="四方康晴" userId="dd0275f8-a4bf-4e03-8b99-a8a68d080ceb" providerId="ADAL" clId="{D6AD4B78-D3D3-43F1-8D11-45233C0FC9E5}" dt="2024-06-13T08:39:17.520" v="131" actId="1076"/>
          <ac:spMkLst>
            <pc:docMk/>
            <pc:sldMk cId="127813784" sldId="258"/>
            <ac:spMk id="3" creationId="{72445148-C75B-6989-478E-ACD92422D1B7}"/>
          </ac:spMkLst>
        </pc:spChg>
        <pc:spChg chg="mod">
          <ac:chgData name="四方康晴" userId="dd0275f8-a4bf-4e03-8b99-a8a68d080ceb" providerId="ADAL" clId="{D6AD4B78-D3D3-43F1-8D11-45233C0FC9E5}" dt="2024-06-13T08:39:11.481" v="130" actId="20577"/>
          <ac:spMkLst>
            <pc:docMk/>
            <pc:sldMk cId="127813784" sldId="258"/>
            <ac:spMk id="4" creationId="{0CD06975-B911-4A76-9DB1-2F009EDCA208}"/>
          </ac:spMkLst>
        </pc:spChg>
      </pc:sldChg>
      <pc:sldChg chg="addSp delSp modSp mod">
        <pc:chgData name="四方康晴" userId="dd0275f8-a4bf-4e03-8b99-a8a68d080ceb" providerId="ADAL" clId="{D6AD4B78-D3D3-43F1-8D11-45233C0FC9E5}" dt="2024-06-14T13:42:31.456" v="188" actId="1076"/>
        <pc:sldMkLst>
          <pc:docMk/>
          <pc:sldMk cId="286418038" sldId="259"/>
        </pc:sldMkLst>
        <pc:spChg chg="mod">
          <ac:chgData name="四方康晴" userId="dd0275f8-a4bf-4e03-8b99-a8a68d080ceb" providerId="ADAL" clId="{D6AD4B78-D3D3-43F1-8D11-45233C0FC9E5}" dt="2024-06-13T08:34:21.590" v="64" actId="1076"/>
          <ac:spMkLst>
            <pc:docMk/>
            <pc:sldMk cId="286418038" sldId="259"/>
            <ac:spMk id="4" creationId="{C2A1352A-06A9-18A3-8843-CFDFA30B8618}"/>
          </ac:spMkLst>
        </pc:spChg>
        <pc:spChg chg="del mod">
          <ac:chgData name="四方康晴" userId="dd0275f8-a4bf-4e03-8b99-a8a68d080ceb" providerId="ADAL" clId="{D6AD4B78-D3D3-43F1-8D11-45233C0FC9E5}" dt="2024-06-13T08:35:22.750" v="77" actId="478"/>
          <ac:spMkLst>
            <pc:docMk/>
            <pc:sldMk cId="286418038" sldId="259"/>
            <ac:spMk id="6" creationId="{0879CE3F-9018-5ACA-B502-AAF469EEA2C4}"/>
          </ac:spMkLst>
        </pc:spChg>
        <pc:spChg chg="add mod">
          <ac:chgData name="四方康晴" userId="dd0275f8-a4bf-4e03-8b99-a8a68d080ceb" providerId="ADAL" clId="{D6AD4B78-D3D3-43F1-8D11-45233C0FC9E5}" dt="2024-06-14T13:41:16.023" v="155" actId="1076"/>
          <ac:spMkLst>
            <pc:docMk/>
            <pc:sldMk cId="286418038" sldId="259"/>
            <ac:spMk id="6" creationId="{42D53C11-BFAE-9BBA-7C4F-2B56F9456AD5}"/>
          </ac:spMkLst>
        </pc:spChg>
        <pc:spChg chg="mod">
          <ac:chgData name="四方康晴" userId="dd0275f8-a4bf-4e03-8b99-a8a68d080ceb" providerId="ADAL" clId="{D6AD4B78-D3D3-43F1-8D11-45233C0FC9E5}" dt="2024-06-13T08:38:41.797" v="115" actId="1076"/>
          <ac:spMkLst>
            <pc:docMk/>
            <pc:sldMk cId="286418038" sldId="259"/>
            <ac:spMk id="7" creationId="{91B7091F-C787-2618-C904-A41732097579}"/>
          </ac:spMkLst>
        </pc:spChg>
        <pc:spChg chg="mod">
          <ac:chgData name="四方康晴" userId="dd0275f8-a4bf-4e03-8b99-a8a68d080ceb" providerId="ADAL" clId="{D6AD4B78-D3D3-43F1-8D11-45233C0FC9E5}" dt="2024-06-13T08:38:54.393" v="117" actId="1076"/>
          <ac:spMkLst>
            <pc:docMk/>
            <pc:sldMk cId="286418038" sldId="259"/>
            <ac:spMk id="9" creationId="{EAD2E8A8-D75C-FFD6-C091-BAFE95FCBC4F}"/>
          </ac:spMkLst>
        </pc:spChg>
        <pc:spChg chg="mod">
          <ac:chgData name="四方康晴" userId="dd0275f8-a4bf-4e03-8b99-a8a68d080ceb" providerId="ADAL" clId="{D6AD4B78-D3D3-43F1-8D11-45233C0FC9E5}" dt="2024-06-13T08:33:52.518" v="59" actId="1076"/>
          <ac:spMkLst>
            <pc:docMk/>
            <pc:sldMk cId="286418038" sldId="259"/>
            <ac:spMk id="10" creationId="{9A02AA60-7AA4-9ECD-B717-DB2E62AF862D}"/>
          </ac:spMkLst>
        </pc:spChg>
        <pc:spChg chg="mod">
          <ac:chgData name="四方康晴" userId="dd0275f8-a4bf-4e03-8b99-a8a68d080ceb" providerId="ADAL" clId="{D6AD4B78-D3D3-43F1-8D11-45233C0FC9E5}" dt="2024-06-13T08:34:25.575" v="65" actId="1076"/>
          <ac:spMkLst>
            <pc:docMk/>
            <pc:sldMk cId="286418038" sldId="259"/>
            <ac:spMk id="14" creationId="{CCB41D7C-ECE7-C7F5-F724-1CBE8D980D9D}"/>
          </ac:spMkLst>
        </pc:spChg>
        <pc:spChg chg="add mod">
          <ac:chgData name="四方康晴" userId="dd0275f8-a4bf-4e03-8b99-a8a68d080ceb" providerId="ADAL" clId="{D6AD4B78-D3D3-43F1-8D11-45233C0FC9E5}" dt="2024-06-13T08:37:47.782" v="110" actId="14100"/>
          <ac:spMkLst>
            <pc:docMk/>
            <pc:sldMk cId="286418038" sldId="259"/>
            <ac:spMk id="28" creationId="{271D03D2-530A-8727-1E44-B8D21CF2643E}"/>
          </ac:spMkLst>
        </pc:spChg>
        <pc:spChg chg="add mod">
          <ac:chgData name="四方康晴" userId="dd0275f8-a4bf-4e03-8b99-a8a68d080ceb" providerId="ADAL" clId="{D6AD4B78-D3D3-43F1-8D11-45233C0FC9E5}" dt="2024-06-13T08:37:47.782" v="110" actId="14100"/>
          <ac:spMkLst>
            <pc:docMk/>
            <pc:sldMk cId="286418038" sldId="259"/>
            <ac:spMk id="29" creationId="{B4541357-B962-0F90-6087-41A3693AC204}"/>
          </ac:spMkLst>
        </pc:spChg>
        <pc:spChg chg="add mod">
          <ac:chgData name="四方康晴" userId="dd0275f8-a4bf-4e03-8b99-a8a68d080ceb" providerId="ADAL" clId="{D6AD4B78-D3D3-43F1-8D11-45233C0FC9E5}" dt="2024-06-13T08:37:47.782" v="110" actId="14100"/>
          <ac:spMkLst>
            <pc:docMk/>
            <pc:sldMk cId="286418038" sldId="259"/>
            <ac:spMk id="30" creationId="{D703C903-2E24-7B4D-293F-057B58B532CF}"/>
          </ac:spMkLst>
        </pc:spChg>
        <pc:spChg chg="add mod">
          <ac:chgData name="四方康晴" userId="dd0275f8-a4bf-4e03-8b99-a8a68d080ceb" providerId="ADAL" clId="{D6AD4B78-D3D3-43F1-8D11-45233C0FC9E5}" dt="2024-06-14T00:12:01.980" v="152"/>
          <ac:spMkLst>
            <pc:docMk/>
            <pc:sldMk cId="286418038" sldId="259"/>
            <ac:spMk id="31" creationId="{84D2E1FB-7D88-A3E1-6DC2-D3A5185AF362}"/>
          </ac:spMkLst>
        </pc:spChg>
        <pc:spChg chg="add mod">
          <ac:chgData name="四方康晴" userId="dd0275f8-a4bf-4e03-8b99-a8a68d080ceb" providerId="ADAL" clId="{D6AD4B78-D3D3-43F1-8D11-45233C0FC9E5}" dt="2024-06-13T08:37:47.782" v="110" actId="14100"/>
          <ac:spMkLst>
            <pc:docMk/>
            <pc:sldMk cId="286418038" sldId="259"/>
            <ac:spMk id="32" creationId="{C664A5E5-2868-05E2-C0FB-4E05582A83DF}"/>
          </ac:spMkLst>
        </pc:spChg>
        <pc:spChg chg="mod">
          <ac:chgData name="四方康晴" userId="dd0275f8-a4bf-4e03-8b99-a8a68d080ceb" providerId="ADAL" clId="{D6AD4B78-D3D3-43F1-8D11-45233C0FC9E5}" dt="2024-06-13T08:34:32.279" v="66" actId="1076"/>
          <ac:spMkLst>
            <pc:docMk/>
            <pc:sldMk cId="286418038" sldId="259"/>
            <ac:spMk id="53" creationId="{D0568180-DE13-45E9-27A0-80012E7D4F97}"/>
          </ac:spMkLst>
        </pc:spChg>
        <pc:spChg chg="mod">
          <ac:chgData name="四方康晴" userId="dd0275f8-a4bf-4e03-8b99-a8a68d080ceb" providerId="ADAL" clId="{D6AD4B78-D3D3-43F1-8D11-45233C0FC9E5}" dt="2024-06-13T08:38:23.709" v="113" actId="1076"/>
          <ac:spMkLst>
            <pc:docMk/>
            <pc:sldMk cId="286418038" sldId="259"/>
            <ac:spMk id="96" creationId="{603706DD-1252-7FAB-FC50-E8B35D26D8E7}"/>
          </ac:spMkLst>
        </pc:spChg>
        <pc:spChg chg="mod">
          <ac:chgData name="四方康晴" userId="dd0275f8-a4bf-4e03-8b99-a8a68d080ceb" providerId="ADAL" clId="{D6AD4B78-D3D3-43F1-8D11-45233C0FC9E5}" dt="2024-06-13T08:38:23.709" v="113" actId="1076"/>
          <ac:spMkLst>
            <pc:docMk/>
            <pc:sldMk cId="286418038" sldId="259"/>
            <ac:spMk id="97" creationId="{C0D0F102-D118-FC46-5BC5-BA863D7E309A}"/>
          </ac:spMkLst>
        </pc:spChg>
        <pc:spChg chg="mod">
          <ac:chgData name="四方康晴" userId="dd0275f8-a4bf-4e03-8b99-a8a68d080ceb" providerId="ADAL" clId="{D6AD4B78-D3D3-43F1-8D11-45233C0FC9E5}" dt="2024-06-13T08:38:23.709" v="113" actId="1076"/>
          <ac:spMkLst>
            <pc:docMk/>
            <pc:sldMk cId="286418038" sldId="259"/>
            <ac:spMk id="98" creationId="{5550EF5A-E066-02DC-53E9-2713FF35D376}"/>
          </ac:spMkLst>
        </pc:spChg>
        <pc:spChg chg="mod">
          <ac:chgData name="四方康晴" userId="dd0275f8-a4bf-4e03-8b99-a8a68d080ceb" providerId="ADAL" clId="{D6AD4B78-D3D3-43F1-8D11-45233C0FC9E5}" dt="2024-06-13T08:38:23.709" v="113" actId="1076"/>
          <ac:spMkLst>
            <pc:docMk/>
            <pc:sldMk cId="286418038" sldId="259"/>
            <ac:spMk id="99" creationId="{61523031-1723-2D64-30A0-EA7AF2B2BCB4}"/>
          </ac:spMkLst>
        </pc:spChg>
        <pc:spChg chg="mod">
          <ac:chgData name="四方康晴" userId="dd0275f8-a4bf-4e03-8b99-a8a68d080ceb" providerId="ADAL" clId="{D6AD4B78-D3D3-43F1-8D11-45233C0FC9E5}" dt="2024-06-14T13:42:20.993" v="186" actId="1076"/>
          <ac:spMkLst>
            <pc:docMk/>
            <pc:sldMk cId="286418038" sldId="259"/>
            <ac:spMk id="100" creationId="{26BE747D-1789-BAB7-A3B5-0C06A4BE1D5D}"/>
          </ac:spMkLst>
        </pc:spChg>
        <pc:spChg chg="mod">
          <ac:chgData name="四方康晴" userId="dd0275f8-a4bf-4e03-8b99-a8a68d080ceb" providerId="ADAL" clId="{D6AD4B78-D3D3-43F1-8D11-45233C0FC9E5}" dt="2024-06-13T08:38:23.709" v="113" actId="1076"/>
          <ac:spMkLst>
            <pc:docMk/>
            <pc:sldMk cId="286418038" sldId="259"/>
            <ac:spMk id="101" creationId="{F67EE588-F330-62D5-0CC8-73770AA4B2A2}"/>
          </ac:spMkLst>
        </pc:spChg>
        <pc:spChg chg="mod">
          <ac:chgData name="四方康晴" userId="dd0275f8-a4bf-4e03-8b99-a8a68d080ceb" providerId="ADAL" clId="{D6AD4B78-D3D3-43F1-8D11-45233C0FC9E5}" dt="2024-06-14T13:41:05.866" v="153" actId="1076"/>
          <ac:spMkLst>
            <pc:docMk/>
            <pc:sldMk cId="286418038" sldId="259"/>
            <ac:spMk id="145" creationId="{0CE54ACA-9F8D-4DCC-2CD2-147EF7A3186B}"/>
          </ac:spMkLst>
        </pc:spChg>
        <pc:cxnChg chg="mod">
          <ac:chgData name="四方康晴" userId="dd0275f8-a4bf-4e03-8b99-a8a68d080ceb" providerId="ADAL" clId="{D6AD4B78-D3D3-43F1-8D11-45233C0FC9E5}" dt="2024-06-14T13:42:31.456" v="188" actId="1076"/>
          <ac:cxnSpMkLst>
            <pc:docMk/>
            <pc:sldMk cId="286418038" sldId="259"/>
            <ac:cxnSpMk id="15" creationId="{D205201F-8D03-9DBB-A40F-E8B54314F327}"/>
          </ac:cxnSpMkLst>
        </pc:cxnChg>
        <pc:cxnChg chg="add mod">
          <ac:chgData name="四方康晴" userId="dd0275f8-a4bf-4e03-8b99-a8a68d080ceb" providerId="ADAL" clId="{D6AD4B78-D3D3-43F1-8D11-45233C0FC9E5}" dt="2024-06-13T08:37:47.782" v="110" actId="14100"/>
          <ac:cxnSpMkLst>
            <pc:docMk/>
            <pc:sldMk cId="286418038" sldId="259"/>
            <ac:cxnSpMk id="27" creationId="{AC4912D4-AA5D-0FFC-1234-2A43F693CC3E}"/>
          </ac:cxnSpMkLst>
        </pc:cxnChg>
        <pc:cxnChg chg="add mod">
          <ac:chgData name="四方康晴" userId="dd0275f8-a4bf-4e03-8b99-a8a68d080ceb" providerId="ADAL" clId="{D6AD4B78-D3D3-43F1-8D11-45233C0FC9E5}" dt="2024-06-13T08:37:47.782" v="110" actId="14100"/>
          <ac:cxnSpMkLst>
            <pc:docMk/>
            <pc:sldMk cId="286418038" sldId="259"/>
            <ac:cxnSpMk id="34" creationId="{86DB8F07-49AF-A642-4C57-1C1682A0A70E}"/>
          </ac:cxnSpMkLst>
        </pc:cxnChg>
        <pc:cxnChg chg="add mod">
          <ac:chgData name="四方康晴" userId="dd0275f8-a4bf-4e03-8b99-a8a68d080ceb" providerId="ADAL" clId="{D6AD4B78-D3D3-43F1-8D11-45233C0FC9E5}" dt="2024-06-13T08:38:41.797" v="115" actId="1076"/>
          <ac:cxnSpMkLst>
            <pc:docMk/>
            <pc:sldMk cId="286418038" sldId="259"/>
            <ac:cxnSpMk id="36" creationId="{9842DCEF-CDCF-888C-015C-4997EE23D6D6}"/>
          </ac:cxnSpMkLst>
        </pc:cxnChg>
        <pc:cxnChg chg="add mod">
          <ac:chgData name="四方康晴" userId="dd0275f8-a4bf-4e03-8b99-a8a68d080ceb" providerId="ADAL" clId="{D6AD4B78-D3D3-43F1-8D11-45233C0FC9E5}" dt="2024-06-13T08:37:47.782" v="110" actId="14100"/>
          <ac:cxnSpMkLst>
            <pc:docMk/>
            <pc:sldMk cId="286418038" sldId="259"/>
            <ac:cxnSpMk id="37" creationId="{9ACD793B-061B-E42B-9ECC-781DC1805E7D}"/>
          </ac:cxnSpMkLst>
        </pc:cxnChg>
        <pc:cxnChg chg="add mod">
          <ac:chgData name="四方康晴" userId="dd0275f8-a4bf-4e03-8b99-a8a68d080ceb" providerId="ADAL" clId="{D6AD4B78-D3D3-43F1-8D11-45233C0FC9E5}" dt="2024-06-13T08:37:47.782" v="110" actId="14100"/>
          <ac:cxnSpMkLst>
            <pc:docMk/>
            <pc:sldMk cId="286418038" sldId="259"/>
            <ac:cxnSpMk id="39" creationId="{DFDCD492-9686-139D-085D-FC86D89E627F}"/>
          </ac:cxnSpMkLst>
        </pc:cxnChg>
        <pc:cxnChg chg="add mod">
          <ac:chgData name="四方康晴" userId="dd0275f8-a4bf-4e03-8b99-a8a68d080ceb" providerId="ADAL" clId="{D6AD4B78-D3D3-43F1-8D11-45233C0FC9E5}" dt="2024-06-13T08:37:47.782" v="110" actId="14100"/>
          <ac:cxnSpMkLst>
            <pc:docMk/>
            <pc:sldMk cId="286418038" sldId="259"/>
            <ac:cxnSpMk id="40" creationId="{0B42E0E2-10B2-BB6D-6FE2-1511160168F9}"/>
          </ac:cxnSpMkLst>
        </pc:cxnChg>
        <pc:cxnChg chg="del">
          <ac:chgData name="四方康晴" userId="dd0275f8-a4bf-4e03-8b99-a8a68d080ceb" providerId="ADAL" clId="{D6AD4B78-D3D3-43F1-8D11-45233C0FC9E5}" dt="2024-06-13T08:34:35.443" v="67" actId="478"/>
          <ac:cxnSpMkLst>
            <pc:docMk/>
            <pc:sldMk cId="286418038" sldId="259"/>
            <ac:cxnSpMk id="45" creationId="{CB7C9715-0B12-979E-31DB-C24877E5A252}"/>
          </ac:cxnSpMkLst>
        </pc:cxnChg>
        <pc:cxnChg chg="add del mod">
          <ac:chgData name="四方康晴" userId="dd0275f8-a4bf-4e03-8b99-a8a68d080ceb" providerId="ADAL" clId="{D6AD4B78-D3D3-43F1-8D11-45233C0FC9E5}" dt="2024-06-13T08:38:16.226" v="112" actId="478"/>
          <ac:cxnSpMkLst>
            <pc:docMk/>
            <pc:sldMk cId="286418038" sldId="259"/>
            <ac:cxnSpMk id="46" creationId="{ED6E1487-758E-DE58-D6B3-904D032D7947}"/>
          </ac:cxnSpMkLst>
        </pc:cxnChg>
        <pc:cxnChg chg="add del mod">
          <ac:chgData name="四方康晴" userId="dd0275f8-a4bf-4e03-8b99-a8a68d080ceb" providerId="ADAL" clId="{D6AD4B78-D3D3-43F1-8D11-45233C0FC9E5}" dt="2024-06-13T08:38:08.927" v="111" actId="478"/>
          <ac:cxnSpMkLst>
            <pc:docMk/>
            <pc:sldMk cId="286418038" sldId="259"/>
            <ac:cxnSpMk id="50" creationId="{6FE9B501-6587-AE6C-DDF8-554EC383FBAD}"/>
          </ac:cxnSpMkLst>
        </pc:cxnChg>
        <pc:cxnChg chg="add del mod">
          <ac:chgData name="四方康晴" userId="dd0275f8-a4bf-4e03-8b99-a8a68d080ceb" providerId="ADAL" clId="{D6AD4B78-D3D3-43F1-8D11-45233C0FC9E5}" dt="2024-06-13T08:05:19.734" v="55" actId="478"/>
          <ac:cxnSpMkLst>
            <pc:docMk/>
            <pc:sldMk cId="286418038" sldId="259"/>
            <ac:cxnSpMk id="51" creationId="{F678D9E3-AAF8-9F81-5744-19B528557E69}"/>
          </ac:cxnSpMkLst>
        </pc:cxnChg>
        <pc:cxnChg chg="mod">
          <ac:chgData name="四方康晴" userId="dd0275f8-a4bf-4e03-8b99-a8a68d080ceb" providerId="ADAL" clId="{D6AD4B78-D3D3-43F1-8D11-45233C0FC9E5}" dt="2024-06-13T08:35:17.203" v="76" actId="14100"/>
          <ac:cxnSpMkLst>
            <pc:docMk/>
            <pc:sldMk cId="286418038" sldId="259"/>
            <ac:cxnSpMk id="56" creationId="{355EC24B-C516-8649-B018-8E252ABA5B22}"/>
          </ac:cxnSpMkLst>
        </pc:cxnChg>
        <pc:cxnChg chg="mod">
          <ac:chgData name="四方康晴" userId="dd0275f8-a4bf-4e03-8b99-a8a68d080ceb" providerId="ADAL" clId="{D6AD4B78-D3D3-43F1-8D11-45233C0FC9E5}" dt="2024-06-13T08:33:52.518" v="59" actId="1076"/>
          <ac:cxnSpMkLst>
            <pc:docMk/>
            <pc:sldMk cId="286418038" sldId="259"/>
            <ac:cxnSpMk id="59" creationId="{F93017CA-458D-3481-2CE2-3B5E1EDD7D88}"/>
          </ac:cxnSpMkLst>
        </pc:cxnChg>
        <pc:cxnChg chg="add mod">
          <ac:chgData name="四方康晴" userId="dd0275f8-a4bf-4e03-8b99-a8a68d080ceb" providerId="ADAL" clId="{D6AD4B78-D3D3-43F1-8D11-45233C0FC9E5}" dt="2024-06-13T08:35:42.513" v="84" actId="14100"/>
          <ac:cxnSpMkLst>
            <pc:docMk/>
            <pc:sldMk cId="286418038" sldId="259"/>
            <ac:cxnSpMk id="64" creationId="{D2B6AE62-AAF1-4B82-CA64-762AE8F58305}"/>
          </ac:cxnSpMkLst>
        </pc:cxnChg>
        <pc:cxnChg chg="mod">
          <ac:chgData name="四方康晴" userId="dd0275f8-a4bf-4e03-8b99-a8a68d080ceb" providerId="ADAL" clId="{D6AD4B78-D3D3-43F1-8D11-45233C0FC9E5}" dt="2024-06-13T08:38:41.797" v="115" actId="1076"/>
          <ac:cxnSpMkLst>
            <pc:docMk/>
            <pc:sldMk cId="286418038" sldId="259"/>
            <ac:cxnSpMk id="65" creationId="{77C590C0-AD9F-D222-F241-1C0AFBE77CDD}"/>
          </ac:cxnSpMkLst>
        </pc:cxnChg>
        <pc:cxnChg chg="mod">
          <ac:chgData name="四方康晴" userId="dd0275f8-a4bf-4e03-8b99-a8a68d080ceb" providerId="ADAL" clId="{D6AD4B78-D3D3-43F1-8D11-45233C0FC9E5}" dt="2024-06-13T08:34:21.590" v="64" actId="1076"/>
          <ac:cxnSpMkLst>
            <pc:docMk/>
            <pc:sldMk cId="286418038" sldId="259"/>
            <ac:cxnSpMk id="66" creationId="{DC6A031A-9C04-FDCA-5842-FBECE415D7B7}"/>
          </ac:cxnSpMkLst>
        </pc:cxnChg>
        <pc:cxnChg chg="del mod">
          <ac:chgData name="四方康晴" userId="dd0275f8-a4bf-4e03-8b99-a8a68d080ceb" providerId="ADAL" clId="{D6AD4B78-D3D3-43F1-8D11-45233C0FC9E5}" dt="2024-06-13T08:35:23.907" v="78" actId="478"/>
          <ac:cxnSpMkLst>
            <pc:docMk/>
            <pc:sldMk cId="286418038" sldId="259"/>
            <ac:cxnSpMk id="67" creationId="{3B49C97C-7880-623B-EC33-5E72F81F400B}"/>
          </ac:cxnSpMkLst>
        </pc:cxnChg>
        <pc:cxnChg chg="del mod">
          <ac:chgData name="四方康晴" userId="dd0275f8-a4bf-4e03-8b99-a8a68d080ceb" providerId="ADAL" clId="{D6AD4B78-D3D3-43F1-8D11-45233C0FC9E5}" dt="2024-06-13T08:34:52.707" v="70" actId="478"/>
          <ac:cxnSpMkLst>
            <pc:docMk/>
            <pc:sldMk cId="286418038" sldId="259"/>
            <ac:cxnSpMk id="68" creationId="{BB5226F6-3517-1AEF-8155-EE54766ADB59}"/>
          </ac:cxnSpMkLst>
        </pc:cxnChg>
        <pc:cxnChg chg="mod">
          <ac:chgData name="四方康晴" userId="dd0275f8-a4bf-4e03-8b99-a8a68d080ceb" providerId="ADAL" clId="{D6AD4B78-D3D3-43F1-8D11-45233C0FC9E5}" dt="2024-06-13T08:38:54.393" v="117" actId="1076"/>
          <ac:cxnSpMkLst>
            <pc:docMk/>
            <pc:sldMk cId="286418038" sldId="259"/>
            <ac:cxnSpMk id="74" creationId="{48C2E402-F901-882D-48BA-5B3BA6383359}"/>
          </ac:cxnSpMkLst>
        </pc:cxnChg>
        <pc:cxnChg chg="mod">
          <ac:chgData name="四方康晴" userId="dd0275f8-a4bf-4e03-8b99-a8a68d080ceb" providerId="ADAL" clId="{D6AD4B78-D3D3-43F1-8D11-45233C0FC9E5}" dt="2024-06-14T13:42:27.514" v="187" actId="1076"/>
          <ac:cxnSpMkLst>
            <pc:docMk/>
            <pc:sldMk cId="286418038" sldId="259"/>
            <ac:cxnSpMk id="75" creationId="{A27DFFB4-E154-8886-0E15-E14A832158B8}"/>
          </ac:cxnSpMkLst>
        </pc:cxnChg>
        <pc:cxnChg chg="mod">
          <ac:chgData name="四方康晴" userId="dd0275f8-a4bf-4e03-8b99-a8a68d080ceb" providerId="ADAL" clId="{D6AD4B78-D3D3-43F1-8D11-45233C0FC9E5}" dt="2024-06-13T08:34:46.803" v="68" actId="14100"/>
          <ac:cxnSpMkLst>
            <pc:docMk/>
            <pc:sldMk cId="286418038" sldId="259"/>
            <ac:cxnSpMk id="77" creationId="{B4B2C22E-EA3E-F969-88E6-EB72D14007BB}"/>
          </ac:cxnSpMkLst>
        </pc:cxnChg>
        <pc:cxnChg chg="mod">
          <ac:chgData name="四方康晴" userId="dd0275f8-a4bf-4e03-8b99-a8a68d080ceb" providerId="ADAL" clId="{D6AD4B78-D3D3-43F1-8D11-45233C0FC9E5}" dt="2024-06-13T08:35:12.294" v="75" actId="14100"/>
          <ac:cxnSpMkLst>
            <pc:docMk/>
            <pc:sldMk cId="286418038" sldId="259"/>
            <ac:cxnSpMk id="80" creationId="{4171699B-ACB0-3495-CE66-F968C2CD2320}"/>
          </ac:cxnSpMkLst>
        </pc:cxnChg>
        <pc:cxnChg chg="mod">
          <ac:chgData name="四方康晴" userId="dd0275f8-a4bf-4e03-8b99-a8a68d080ceb" providerId="ADAL" clId="{D6AD4B78-D3D3-43F1-8D11-45233C0FC9E5}" dt="2024-06-13T08:38:23.709" v="113" actId="1076"/>
          <ac:cxnSpMkLst>
            <pc:docMk/>
            <pc:sldMk cId="286418038" sldId="259"/>
            <ac:cxnSpMk id="93" creationId="{2ED59C4D-5331-DA72-065A-FC6DA524F72F}"/>
          </ac:cxnSpMkLst>
        </pc:cxnChg>
        <pc:cxnChg chg="mod">
          <ac:chgData name="四方康晴" userId="dd0275f8-a4bf-4e03-8b99-a8a68d080ceb" providerId="ADAL" clId="{D6AD4B78-D3D3-43F1-8D11-45233C0FC9E5}" dt="2024-06-13T08:38:23.709" v="113" actId="1076"/>
          <ac:cxnSpMkLst>
            <pc:docMk/>
            <pc:sldMk cId="286418038" sldId="259"/>
            <ac:cxnSpMk id="104" creationId="{F6879CFC-F19B-4981-F0A8-7CBE423D53BE}"/>
          </ac:cxnSpMkLst>
        </pc:cxnChg>
        <pc:cxnChg chg="mod">
          <ac:chgData name="四方康晴" userId="dd0275f8-a4bf-4e03-8b99-a8a68d080ceb" providerId="ADAL" clId="{D6AD4B78-D3D3-43F1-8D11-45233C0FC9E5}" dt="2024-06-13T08:38:23.709" v="113" actId="1076"/>
          <ac:cxnSpMkLst>
            <pc:docMk/>
            <pc:sldMk cId="286418038" sldId="259"/>
            <ac:cxnSpMk id="110" creationId="{444646F4-A85B-4B3F-5C67-34E8665AFCB1}"/>
          </ac:cxnSpMkLst>
        </pc:cxnChg>
        <pc:cxnChg chg="mod">
          <ac:chgData name="四方康晴" userId="dd0275f8-a4bf-4e03-8b99-a8a68d080ceb" providerId="ADAL" clId="{D6AD4B78-D3D3-43F1-8D11-45233C0FC9E5}" dt="2024-06-13T08:38:23.709" v="113" actId="1076"/>
          <ac:cxnSpMkLst>
            <pc:docMk/>
            <pc:sldMk cId="286418038" sldId="259"/>
            <ac:cxnSpMk id="114" creationId="{85547CFC-04E3-A795-1C0C-5EF0E936C19B}"/>
          </ac:cxnSpMkLst>
        </pc:cxnChg>
        <pc:cxnChg chg="mod">
          <ac:chgData name="四方康晴" userId="dd0275f8-a4bf-4e03-8b99-a8a68d080ceb" providerId="ADAL" clId="{D6AD4B78-D3D3-43F1-8D11-45233C0FC9E5}" dt="2024-06-13T08:38:54.393" v="117" actId="1076"/>
          <ac:cxnSpMkLst>
            <pc:docMk/>
            <pc:sldMk cId="286418038" sldId="259"/>
            <ac:cxnSpMk id="115" creationId="{CE5445EB-EF90-40EC-A4AC-F2A41BD19C65}"/>
          </ac:cxnSpMkLst>
        </pc:cxnChg>
        <pc:cxnChg chg="mod">
          <ac:chgData name="四方康晴" userId="dd0275f8-a4bf-4e03-8b99-a8a68d080ceb" providerId="ADAL" clId="{D6AD4B78-D3D3-43F1-8D11-45233C0FC9E5}" dt="2024-06-13T08:38:23.709" v="113" actId="1076"/>
          <ac:cxnSpMkLst>
            <pc:docMk/>
            <pc:sldMk cId="286418038" sldId="259"/>
            <ac:cxnSpMk id="116" creationId="{B523D9CF-69D1-BECC-8481-F586EAF87FC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25526-F044-C904-347A-DC2D95E70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6F38D5-D35A-A0EE-735F-2AE0F72C0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82BFF8-3C7D-2E4B-A17B-66145378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1895CA-E7F0-4B80-C515-3CC8595D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260135-4202-7EDF-377B-3F2AD039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6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BAC92-A7A1-E8B2-95C0-1E96CFF4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D7120E-1DE0-5754-AAE0-284E81AEB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77D12F-50F9-FA19-38AC-24BD64ED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3178B0-5CB8-DFFA-D35D-68D885DA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9E44C3-35C2-1958-4DB2-86ED7329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68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4D7746-0ECD-86B4-FEC0-89838249B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62519F-0BCC-E68E-2DE4-F32F56238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E7736A-0BBE-966E-291E-438C5B07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6C653-0CE1-0FB8-8B53-145DD55A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6B8EAB-F319-777F-B662-AAEC15F3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93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29FF2-F669-7533-6EE9-0673DD90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20CF95-CB2F-A9DF-2EA6-769624FB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538D09-C35E-357A-7BED-E4F88B7B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22D534-4CF6-851F-269A-A6D0C5A8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D9AD2-AF1F-51CB-BBF4-D33E9544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06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78BA4-1B47-BD77-5CC8-EB4C8B58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ECD028-B54C-C328-8D89-487B9FEBB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38393-B984-98BD-5247-1D41C0D7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F69463-E8BB-0F6E-8F33-5B2C7097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3655FE-63F0-7B3B-8B28-7E370A4A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25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27D7C-C331-0351-DCD9-8DAE911B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7364A3-9236-A40F-550D-7DDCA42E3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19B4F5-30F1-3EE3-C67B-876012AB0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507C7F-4936-EB1D-8BDE-CC158652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55CF2-CC14-2996-EC2C-E412A8DB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8C637-E071-15C1-D79C-7FBB9961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32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05439-DD19-D2B2-F4C5-4ED6717E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28B1C7-95A7-5796-1432-8BCDBC59A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F8A61E-46A1-F1BD-8AFB-2C0A6332A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0EF635-EBBF-6598-DBA5-FA8167D78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CD4F35-ACE8-2D0B-0008-FC049899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39A114-892D-4657-F876-9BA7A274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C0F3A9-5724-AD14-8420-77A7AC96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8DC682-5B2E-F069-B982-A36856DF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05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3F2BE-5B57-DFDB-D348-7DD320F7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A22A9B-8143-29B3-E50B-3DCCF196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E3FC53-588A-3F28-90FA-686F5A3C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01D21D-E430-C50D-0610-524BBE49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1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491691-9E94-E4D1-2C76-43C0418E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B8041E-D26D-6E74-3190-A051BBC7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14C546-55C0-F35B-CA39-0CEF2C2F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43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D83D9-1A02-3878-7562-901009EE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5C38EA-A73A-E758-450A-B30AA3C8E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F6283-2F08-1DAE-8242-90D67D50A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13557A-DB7F-F90C-77F8-94A3E89B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D7DAFE-406B-7C49-E993-4BC1ABC8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91D47C-B428-45DD-E798-50D166D2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5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984A3-14E9-F7D3-CC6F-1A360858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7BCE12-B226-4C2F-BF1E-C8E2DBFFF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BB0121-440D-CC1F-6897-25D990137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968CB9-BB87-0A92-689A-C5D84508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8B841A-9DB0-E45A-8D34-BA61AFDA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D5F6A4-7BD5-9D51-1714-D8B31A20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8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39C4A2-470C-27A3-971C-499E1DD8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F8CE7E-EFDC-EF0A-DD64-2A14CB45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194DD6-CC4B-6A8A-28BC-7895E8344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E9DDC8-688C-4E91-B391-6CD86234E750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DBD30-44D1-83D8-7F51-6622FBBD7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79703F-8D5E-B21F-6872-8CED3834E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3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CD5CD-D242-E00C-95B6-D19213AA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3400"/>
            <a:ext cx="9144000" cy="325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8000" dirty="0" err="1"/>
              <a:t>KyoronP</a:t>
            </a:r>
            <a:br>
              <a:rPr kumimoji="1" lang="en-US" altLang="ja-JP" sz="8000" dirty="0"/>
            </a:br>
            <a:r>
              <a:rPr kumimoji="1" lang="ja-JP" altLang="en-US" sz="8000" dirty="0"/>
              <a:t>画面遷移図</a:t>
            </a:r>
          </a:p>
        </p:txBody>
      </p:sp>
    </p:spTree>
    <p:extLst>
      <p:ext uri="{BB962C8B-B14F-4D97-AF65-F5344CB8AC3E}">
        <p14:creationId xmlns:p14="http://schemas.microsoft.com/office/powerpoint/2010/main" val="420595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ホワイトボードに書かれたイラスト&#10;&#10;中程度の精度で自動的に生成された説明">
            <a:extLst>
              <a:ext uri="{FF2B5EF4-FFF2-40B4-BE49-F238E27FC236}">
                <a16:creationId xmlns:a16="http://schemas.microsoft.com/office/drawing/2014/main" id="{BCBDCE3E-73CF-FC89-D641-453E1FC49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8116"/>
          <a:stretch/>
        </p:blipFill>
        <p:spPr>
          <a:xfrm>
            <a:off x="413390" y="229443"/>
            <a:ext cx="11365219" cy="63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5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638A2E-B412-1047-0BB1-300635D0CD46}"/>
              </a:ext>
            </a:extLst>
          </p:cNvPr>
          <p:cNvSpPr txBox="1"/>
          <p:nvPr/>
        </p:nvSpPr>
        <p:spPr>
          <a:xfrm>
            <a:off x="172279" y="1340773"/>
            <a:ext cx="5923721" cy="500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/>
              <a:t>１．ログイン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２．ホーム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lang="ja-JP" altLang="en-US" sz="3600" dirty="0"/>
              <a:t>３．お客様情報登録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４．お客様情報検索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lang="ja-JP" altLang="en-US" sz="3600" dirty="0"/>
              <a:t>５．お客様情報検索結果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６．マイページ</a:t>
            </a:r>
            <a:endParaRPr kumimoji="1" lang="en-US" altLang="ja-JP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445148-C75B-6989-478E-ACD92422D1B7}"/>
              </a:ext>
            </a:extLst>
          </p:cNvPr>
          <p:cNvSpPr txBox="1"/>
          <p:nvPr/>
        </p:nvSpPr>
        <p:spPr>
          <a:xfrm>
            <a:off x="6096000" y="1340773"/>
            <a:ext cx="5775158" cy="500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/>
              <a:t>７．お客様情報編集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８．シミュレーション結果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lang="ja-JP" altLang="en-US" sz="3600" dirty="0"/>
              <a:t>９．発注リスト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１０．当日リスト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１１．式後アンケート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lang="ja-JP" altLang="en-US" sz="3600" dirty="0"/>
              <a:t>１２．報告書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D06975-B911-4A76-9DB1-2F009EDCA208}"/>
              </a:ext>
            </a:extLst>
          </p:cNvPr>
          <p:cNvSpPr txBox="1"/>
          <p:nvPr/>
        </p:nvSpPr>
        <p:spPr>
          <a:xfrm>
            <a:off x="463826" y="140444"/>
            <a:ext cx="6619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画面構成　全</a:t>
            </a: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12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画面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81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2E7F84-6216-572B-E0D7-C77FFC422D71}"/>
              </a:ext>
            </a:extLst>
          </p:cNvPr>
          <p:cNvSpPr txBox="1"/>
          <p:nvPr/>
        </p:nvSpPr>
        <p:spPr>
          <a:xfrm>
            <a:off x="24062" y="47158"/>
            <a:ext cx="2919662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画面遷移図</a:t>
            </a: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A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690846E-49B2-C2E4-BB75-A35A6565E12C}"/>
              </a:ext>
            </a:extLst>
          </p:cNvPr>
          <p:cNvSpPr/>
          <p:nvPr/>
        </p:nvSpPr>
        <p:spPr>
          <a:xfrm>
            <a:off x="481263" y="1251284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kumimoji="1" lang="ja-JP" altLang="en-US" dirty="0">
                <a:solidFill>
                  <a:sysClr val="windowText" lastClr="000000"/>
                </a:solidFill>
              </a:rPr>
              <a:t>ログイン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0C10D81-45A8-0AD8-2D3B-0B656A79D01B}"/>
              </a:ext>
            </a:extLst>
          </p:cNvPr>
          <p:cNvSpPr/>
          <p:nvPr/>
        </p:nvSpPr>
        <p:spPr>
          <a:xfrm>
            <a:off x="5600786" y="4231376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５．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kumimoji="1" lang="ja-JP" altLang="en-US" dirty="0">
                <a:solidFill>
                  <a:sysClr val="windowText" lastClr="000000"/>
                </a:solidFill>
              </a:rPr>
              <a:t>検索結果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2A1352A-06A9-18A3-8843-CFDFA30B8618}"/>
              </a:ext>
            </a:extLst>
          </p:cNvPr>
          <p:cNvSpPr/>
          <p:nvPr/>
        </p:nvSpPr>
        <p:spPr>
          <a:xfrm>
            <a:off x="8257847" y="4325694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１０．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当日リスト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879CE3F-9018-5ACA-B502-AAF469EEA2C4}"/>
              </a:ext>
            </a:extLst>
          </p:cNvPr>
          <p:cNvSpPr/>
          <p:nvPr/>
        </p:nvSpPr>
        <p:spPr>
          <a:xfrm>
            <a:off x="8257845" y="5626643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１１．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報告書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1B7091F-C787-2618-C904-A41732097579}"/>
              </a:ext>
            </a:extLst>
          </p:cNvPr>
          <p:cNvSpPr/>
          <p:nvPr/>
        </p:nvSpPr>
        <p:spPr>
          <a:xfrm>
            <a:off x="8257845" y="3024744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９．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発注リスト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C601E6-599C-BD27-A2BA-A95CB23CDC89}"/>
              </a:ext>
            </a:extLst>
          </p:cNvPr>
          <p:cNvSpPr/>
          <p:nvPr/>
        </p:nvSpPr>
        <p:spPr>
          <a:xfrm>
            <a:off x="481262" y="2683582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２．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ホーム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AD2E8A8-D75C-FFD6-C091-BAFE95FCBC4F}"/>
              </a:ext>
            </a:extLst>
          </p:cNvPr>
          <p:cNvSpPr/>
          <p:nvPr/>
        </p:nvSpPr>
        <p:spPr>
          <a:xfrm>
            <a:off x="8257845" y="1723791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８．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シミュレーション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A02AA60-7AA4-9ECD-B717-DB2E62AF862D}"/>
              </a:ext>
            </a:extLst>
          </p:cNvPr>
          <p:cNvSpPr/>
          <p:nvPr/>
        </p:nvSpPr>
        <p:spPr>
          <a:xfrm>
            <a:off x="8257847" y="422840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７．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編集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A88DCFA-6B6A-7B95-BBE4-73262D34BD89}"/>
              </a:ext>
            </a:extLst>
          </p:cNvPr>
          <p:cNvSpPr/>
          <p:nvPr/>
        </p:nvSpPr>
        <p:spPr>
          <a:xfrm>
            <a:off x="5600786" y="1723790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６．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マイページ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8D5359E-AD73-8599-1471-A828B96279DB}"/>
              </a:ext>
            </a:extLst>
          </p:cNvPr>
          <p:cNvSpPr/>
          <p:nvPr/>
        </p:nvSpPr>
        <p:spPr>
          <a:xfrm>
            <a:off x="2943725" y="5258070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４．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検索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D8D9C47-A5C2-87E4-0DA7-74FF092157FA}"/>
              </a:ext>
            </a:extLst>
          </p:cNvPr>
          <p:cNvSpPr/>
          <p:nvPr/>
        </p:nvSpPr>
        <p:spPr>
          <a:xfrm>
            <a:off x="2943724" y="3710277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３．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205201F-8D03-9DBB-A40F-E8B54314F327}"/>
              </a:ext>
            </a:extLst>
          </p:cNvPr>
          <p:cNvCxnSpPr>
            <a:cxnSpLocks/>
          </p:cNvCxnSpPr>
          <p:nvPr/>
        </p:nvCxnSpPr>
        <p:spPr>
          <a:xfrm>
            <a:off x="5840592" y="403440"/>
            <a:ext cx="8994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8C6BA05-E036-DD34-4002-65245490A0B3}"/>
              </a:ext>
            </a:extLst>
          </p:cNvPr>
          <p:cNvCxnSpPr>
            <a:cxnSpLocks/>
          </p:cNvCxnSpPr>
          <p:nvPr/>
        </p:nvCxnSpPr>
        <p:spPr>
          <a:xfrm>
            <a:off x="1339514" y="3710277"/>
            <a:ext cx="0" cy="20611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0F3AB86-6B73-C8AB-0F9D-3D27C86E449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339514" y="2277979"/>
            <a:ext cx="1" cy="4056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1A5BC45-C235-7EC7-4B27-52F2D2BE364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39514" y="4223625"/>
            <a:ext cx="16042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4E35EBE-28E5-3575-ED11-3E5E9937438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339514" y="5771418"/>
            <a:ext cx="1604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9F152C2-EB0E-CB07-3D6A-BB0396AE343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801977" y="2237138"/>
            <a:ext cx="0" cy="14731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BAC33C7-CB00-42C7-2436-F952767C3C8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60230" y="5771418"/>
            <a:ext cx="179880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CEC47A3-4A15-65E6-5E08-FA948AEA1011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6459039" y="5258071"/>
            <a:ext cx="0" cy="5133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D1EA220-3C55-7187-33EC-4A25C1DD2F49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V="1">
            <a:off x="6459039" y="2750485"/>
            <a:ext cx="0" cy="14808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B7C9715-0B12-979E-31DB-C24877E5A252}"/>
              </a:ext>
            </a:extLst>
          </p:cNvPr>
          <p:cNvCxnSpPr>
            <a:cxnSpLocks/>
          </p:cNvCxnSpPr>
          <p:nvPr/>
        </p:nvCxnSpPr>
        <p:spPr>
          <a:xfrm>
            <a:off x="5840592" y="892839"/>
            <a:ext cx="681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F98D660-4A97-CF92-1D5F-AF7319EBE84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801976" y="2237138"/>
            <a:ext cx="17988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55EC24B-C516-8649-B018-8E252ABA5B22}"/>
              </a:ext>
            </a:extLst>
          </p:cNvPr>
          <p:cNvCxnSpPr>
            <a:cxnSpLocks/>
          </p:cNvCxnSpPr>
          <p:nvPr/>
        </p:nvCxnSpPr>
        <p:spPr>
          <a:xfrm flipH="1">
            <a:off x="7644233" y="936188"/>
            <a:ext cx="16044" cy="52038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93017CA-458D-3481-2CE2-3B5E1EDD7D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660277" y="936188"/>
            <a:ext cx="5975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7C590C0-AD9F-D222-F241-1C0AFBE77CD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644234" y="3538092"/>
            <a:ext cx="6136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C6A031A-9C04-FDCA-5842-FBECE415D7B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676320" y="4839042"/>
            <a:ext cx="5815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3B49C97C-7880-623B-EC33-5E72F81F400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676319" y="6139991"/>
            <a:ext cx="58152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8C2E402-F901-882D-48BA-5B3BA6383359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7317291" y="2237138"/>
            <a:ext cx="940554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2ED59C4D-5331-DA72-065A-FC6DA524F72F}"/>
              </a:ext>
            </a:extLst>
          </p:cNvPr>
          <p:cNvCxnSpPr>
            <a:cxnSpLocks/>
          </p:cNvCxnSpPr>
          <p:nvPr/>
        </p:nvCxnSpPr>
        <p:spPr>
          <a:xfrm>
            <a:off x="10552038" y="1203158"/>
            <a:ext cx="0" cy="42582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603706DD-1252-7FAB-FC50-E8B35D26D8E7}"/>
              </a:ext>
            </a:extLst>
          </p:cNvPr>
          <p:cNvSpPr/>
          <p:nvPr/>
        </p:nvSpPr>
        <p:spPr>
          <a:xfrm>
            <a:off x="10961456" y="745958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内装</a:t>
            </a:r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C0D0F102-D118-FC46-5BC5-BA863D7E309A}"/>
              </a:ext>
            </a:extLst>
          </p:cNvPr>
          <p:cNvSpPr/>
          <p:nvPr/>
        </p:nvSpPr>
        <p:spPr>
          <a:xfrm>
            <a:off x="10961456" y="2852442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ケーキ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5550EF5A-E066-02DC-53E9-2713FF35D376}"/>
              </a:ext>
            </a:extLst>
          </p:cNvPr>
          <p:cNvSpPr/>
          <p:nvPr/>
        </p:nvSpPr>
        <p:spPr>
          <a:xfrm>
            <a:off x="10964248" y="3929197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カード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61523031-1723-2D64-30A0-EA7AF2B2BCB4}"/>
              </a:ext>
            </a:extLst>
          </p:cNvPr>
          <p:cNvSpPr/>
          <p:nvPr/>
        </p:nvSpPr>
        <p:spPr>
          <a:xfrm>
            <a:off x="10961456" y="5005952"/>
            <a:ext cx="914400" cy="9109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配置</a:t>
            </a: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26BE747D-1789-BAB7-A3B5-0C06A4BE1D5D}"/>
              </a:ext>
            </a:extLst>
          </p:cNvPr>
          <p:cNvSpPr/>
          <p:nvPr/>
        </p:nvSpPr>
        <p:spPr>
          <a:xfrm>
            <a:off x="4390492" y="185961"/>
            <a:ext cx="914400" cy="9109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</a:rPr>
              <a:t>ポップアップ</a:t>
            </a: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F67EE588-F330-62D5-0CC8-73770AA4B2A2}"/>
              </a:ext>
            </a:extLst>
          </p:cNvPr>
          <p:cNvSpPr/>
          <p:nvPr/>
        </p:nvSpPr>
        <p:spPr>
          <a:xfrm>
            <a:off x="10961457" y="178449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衣装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6879CFC-F19B-4981-F0A8-7CBE423D53BE}"/>
              </a:ext>
            </a:extLst>
          </p:cNvPr>
          <p:cNvCxnSpPr>
            <a:cxnSpLocks/>
            <a:stCxn id="9" idx="3"/>
            <a:endCxn id="101" idx="2"/>
          </p:cNvCxnSpPr>
          <p:nvPr/>
        </p:nvCxnSpPr>
        <p:spPr>
          <a:xfrm>
            <a:off x="9974350" y="2237139"/>
            <a:ext cx="987107" cy="4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444646F4-A85B-4B3F-5C67-34E8665AFCB1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10552038" y="1203158"/>
            <a:ext cx="4094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85547CFC-04E3-A795-1C0C-5EF0E936C19B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10552036" y="3309642"/>
            <a:ext cx="409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CE5445EB-EF90-40EC-A4AC-F2A41BD19C65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10552038" y="4380540"/>
            <a:ext cx="412210" cy="5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523D9CF-69D1-BECC-8481-F586EAF87FC9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10552038" y="5461417"/>
            <a:ext cx="4094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FFF77E97-2264-8096-F222-277ABA7D6776}"/>
              </a:ext>
            </a:extLst>
          </p:cNvPr>
          <p:cNvSpPr/>
          <p:nvPr/>
        </p:nvSpPr>
        <p:spPr>
          <a:xfrm>
            <a:off x="2909965" y="285627"/>
            <a:ext cx="1201538" cy="71159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ysClr val="windowText" lastClr="000000"/>
                </a:solidFill>
              </a:rPr>
              <a:t>No</a:t>
            </a:r>
            <a:r>
              <a:rPr lang="ja-JP" altLang="en-US" dirty="0">
                <a:solidFill>
                  <a:sysClr val="windowText" lastClr="000000"/>
                </a:solidFill>
              </a:rPr>
              <a:t>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画面名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138AE4E-A838-2FEE-198D-46B629FD7A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801976" y="5005952"/>
            <a:ext cx="2" cy="2521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1F0D5AA-8C59-3385-B4A6-E940F6F79843}"/>
              </a:ext>
            </a:extLst>
          </p:cNvPr>
          <p:cNvCxnSpPr>
            <a:cxnSpLocks/>
          </p:cNvCxnSpPr>
          <p:nvPr/>
        </p:nvCxnSpPr>
        <p:spPr>
          <a:xfrm flipH="1">
            <a:off x="3801976" y="5005952"/>
            <a:ext cx="14013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ADF31699-656C-6147-23B5-21DAF37203E4}"/>
              </a:ext>
            </a:extLst>
          </p:cNvPr>
          <p:cNvCxnSpPr>
            <a:cxnSpLocks/>
          </p:cNvCxnSpPr>
          <p:nvPr/>
        </p:nvCxnSpPr>
        <p:spPr>
          <a:xfrm flipV="1">
            <a:off x="5203371" y="3710277"/>
            <a:ext cx="0" cy="12956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CB18D095-2B9A-F17C-A359-3E8377BF76CA}"/>
              </a:ext>
            </a:extLst>
          </p:cNvPr>
          <p:cNvSpPr txBox="1"/>
          <p:nvPr/>
        </p:nvSpPr>
        <p:spPr>
          <a:xfrm>
            <a:off x="5025087" y="3411717"/>
            <a:ext cx="12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ピン止めデータ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0CE54ACA-9F8D-4DCC-2CD2-147EF7A3186B}"/>
              </a:ext>
            </a:extLst>
          </p:cNvPr>
          <p:cNvSpPr txBox="1"/>
          <p:nvPr/>
        </p:nvSpPr>
        <p:spPr>
          <a:xfrm>
            <a:off x="10790822" y="497565"/>
            <a:ext cx="12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各項目を編集</a:t>
            </a: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768485B6-6C70-C08E-27AA-B744648ACD60}"/>
              </a:ext>
            </a:extLst>
          </p:cNvPr>
          <p:cNvCxnSpPr>
            <a:cxnSpLocks/>
          </p:cNvCxnSpPr>
          <p:nvPr/>
        </p:nvCxnSpPr>
        <p:spPr>
          <a:xfrm>
            <a:off x="5171207" y="3710277"/>
            <a:ext cx="128783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乗算記号 16">
            <a:extLst>
              <a:ext uri="{FF2B5EF4-FFF2-40B4-BE49-F238E27FC236}">
                <a16:creationId xmlns:a16="http://schemas.microsoft.com/office/drawing/2014/main" id="{BBDDFBDB-9FDC-1F47-D331-4B16603397FA}"/>
              </a:ext>
            </a:extLst>
          </p:cNvPr>
          <p:cNvSpPr/>
          <p:nvPr/>
        </p:nvSpPr>
        <p:spPr>
          <a:xfrm>
            <a:off x="819187" y="-355656"/>
            <a:ext cx="10553625" cy="7443017"/>
          </a:xfrm>
          <a:prstGeom prst="mathMultiply">
            <a:avLst>
              <a:gd name="adj1" fmla="val 296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3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2E7F84-6216-572B-E0D7-C77FFC422D71}"/>
              </a:ext>
            </a:extLst>
          </p:cNvPr>
          <p:cNvSpPr txBox="1"/>
          <p:nvPr/>
        </p:nvSpPr>
        <p:spPr>
          <a:xfrm>
            <a:off x="24062" y="47158"/>
            <a:ext cx="2919662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画面遷移図</a:t>
            </a: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B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690846E-49B2-C2E4-BB75-A35A6565E12C}"/>
              </a:ext>
            </a:extLst>
          </p:cNvPr>
          <p:cNvSpPr/>
          <p:nvPr/>
        </p:nvSpPr>
        <p:spPr>
          <a:xfrm>
            <a:off x="481263" y="1251284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kumimoji="1" lang="ja-JP" altLang="en-US" dirty="0">
                <a:solidFill>
                  <a:sysClr val="windowText" lastClr="000000"/>
                </a:solidFill>
              </a:rPr>
              <a:t>ログイン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0C10D81-45A8-0AD8-2D3B-0B656A79D01B}"/>
              </a:ext>
            </a:extLst>
          </p:cNvPr>
          <p:cNvSpPr/>
          <p:nvPr/>
        </p:nvSpPr>
        <p:spPr>
          <a:xfrm>
            <a:off x="4295359" y="4235930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５．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kumimoji="1" lang="ja-JP" altLang="en-US" dirty="0">
                <a:solidFill>
                  <a:sysClr val="windowText" lastClr="000000"/>
                </a:solidFill>
              </a:rPr>
              <a:t>検索結果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2A1352A-06A9-18A3-8843-CFDFA30B8618}"/>
              </a:ext>
            </a:extLst>
          </p:cNvPr>
          <p:cNvSpPr/>
          <p:nvPr/>
        </p:nvSpPr>
        <p:spPr>
          <a:xfrm>
            <a:off x="7009321" y="3382071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１０．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当日リスト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1B7091F-C787-2618-C904-A41732097579}"/>
              </a:ext>
            </a:extLst>
          </p:cNvPr>
          <p:cNvSpPr/>
          <p:nvPr/>
        </p:nvSpPr>
        <p:spPr>
          <a:xfrm>
            <a:off x="6997338" y="2323735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９．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発注リスト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C601E6-599C-BD27-A2BA-A95CB23CDC89}"/>
              </a:ext>
            </a:extLst>
          </p:cNvPr>
          <p:cNvSpPr/>
          <p:nvPr/>
        </p:nvSpPr>
        <p:spPr>
          <a:xfrm>
            <a:off x="481262" y="2683582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２．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ホーム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AD2E8A8-D75C-FFD6-C091-BAFE95FCBC4F}"/>
              </a:ext>
            </a:extLst>
          </p:cNvPr>
          <p:cNvSpPr/>
          <p:nvPr/>
        </p:nvSpPr>
        <p:spPr>
          <a:xfrm>
            <a:off x="7008790" y="1242965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８．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シミュレーション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A02AA60-7AA4-9ECD-B717-DB2E62AF862D}"/>
              </a:ext>
            </a:extLst>
          </p:cNvPr>
          <p:cNvSpPr/>
          <p:nvPr/>
        </p:nvSpPr>
        <p:spPr>
          <a:xfrm>
            <a:off x="6979735" y="183313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７．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編集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A88DCFA-6B6A-7B95-BBE4-73262D34BD89}"/>
              </a:ext>
            </a:extLst>
          </p:cNvPr>
          <p:cNvSpPr/>
          <p:nvPr/>
        </p:nvSpPr>
        <p:spPr>
          <a:xfrm>
            <a:off x="4295359" y="1880002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６．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マイページ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8D5359E-AD73-8599-1471-A828B96279DB}"/>
              </a:ext>
            </a:extLst>
          </p:cNvPr>
          <p:cNvSpPr/>
          <p:nvPr/>
        </p:nvSpPr>
        <p:spPr>
          <a:xfrm>
            <a:off x="2277478" y="5234368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４．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検索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D8D9C47-A5C2-87E4-0DA7-74FF092157FA}"/>
              </a:ext>
            </a:extLst>
          </p:cNvPr>
          <p:cNvSpPr/>
          <p:nvPr/>
        </p:nvSpPr>
        <p:spPr>
          <a:xfrm>
            <a:off x="2277478" y="3748590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３．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205201F-8D03-9DBB-A40F-E8B54314F327}"/>
              </a:ext>
            </a:extLst>
          </p:cNvPr>
          <p:cNvCxnSpPr>
            <a:cxnSpLocks/>
          </p:cNvCxnSpPr>
          <p:nvPr/>
        </p:nvCxnSpPr>
        <p:spPr>
          <a:xfrm>
            <a:off x="10655062" y="6040320"/>
            <a:ext cx="8994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8C6BA05-E036-DD34-4002-65245490A0B3}"/>
              </a:ext>
            </a:extLst>
          </p:cNvPr>
          <p:cNvCxnSpPr>
            <a:cxnSpLocks/>
          </p:cNvCxnSpPr>
          <p:nvPr/>
        </p:nvCxnSpPr>
        <p:spPr>
          <a:xfrm>
            <a:off x="1339514" y="3710277"/>
            <a:ext cx="0" cy="20611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0F3AB86-6B73-C8AB-0F9D-3D27C86E449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339514" y="2277979"/>
            <a:ext cx="1" cy="4056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1A5BC45-C235-7EC7-4B27-52F2D2BE364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39514" y="4261938"/>
            <a:ext cx="93796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4E35EBE-28E5-3575-ED11-3E5E9937438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339514" y="5747716"/>
            <a:ext cx="93796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9F152C2-EB0E-CB07-3D6A-BB0396AE343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135730" y="2354877"/>
            <a:ext cx="1" cy="13937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BAC33C7-CB00-42C7-2436-F952767C3C8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993983" y="5747715"/>
            <a:ext cx="115962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CEC47A3-4A15-65E6-5E08-FA948AEA1011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153612" y="5262625"/>
            <a:ext cx="0" cy="5133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D1EA220-3C55-7187-33EC-4A25C1DD2F49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V="1">
            <a:off x="5153612" y="2906697"/>
            <a:ext cx="0" cy="13292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F98D660-4A97-CF92-1D5F-AF7319EBE84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135731" y="2393350"/>
            <a:ext cx="11596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55EC24B-C516-8649-B018-8E252ABA5B22}"/>
              </a:ext>
            </a:extLst>
          </p:cNvPr>
          <p:cNvCxnSpPr>
            <a:cxnSpLocks/>
          </p:cNvCxnSpPr>
          <p:nvPr/>
        </p:nvCxnSpPr>
        <p:spPr>
          <a:xfrm>
            <a:off x="6398037" y="696661"/>
            <a:ext cx="2620" cy="534365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93017CA-458D-3481-2CE2-3B5E1EDD7D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382165" y="696661"/>
            <a:ext cx="5975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7C590C0-AD9F-D222-F241-1C0AFBE77CD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83727" y="2837083"/>
            <a:ext cx="6136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C6A031A-9C04-FDCA-5842-FBECE415D7B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427794" y="3895419"/>
            <a:ext cx="5815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8C2E402-F901-882D-48BA-5B3BA638335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13790" y="1756313"/>
            <a:ext cx="595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2ED59C4D-5331-DA72-065A-FC6DA524F72F}"/>
              </a:ext>
            </a:extLst>
          </p:cNvPr>
          <p:cNvCxnSpPr>
            <a:cxnSpLocks/>
          </p:cNvCxnSpPr>
          <p:nvPr/>
        </p:nvCxnSpPr>
        <p:spPr>
          <a:xfrm>
            <a:off x="9258884" y="281374"/>
            <a:ext cx="0" cy="19545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603706DD-1252-7FAB-FC50-E8B35D26D8E7}"/>
              </a:ext>
            </a:extLst>
          </p:cNvPr>
          <p:cNvSpPr/>
          <p:nvPr/>
        </p:nvSpPr>
        <p:spPr>
          <a:xfrm>
            <a:off x="9685546" y="35974"/>
            <a:ext cx="693445" cy="4907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</a:rPr>
              <a:t>内装</a:t>
            </a:r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C0D0F102-D118-FC46-5BC5-BA863D7E309A}"/>
              </a:ext>
            </a:extLst>
          </p:cNvPr>
          <p:cNvSpPr/>
          <p:nvPr/>
        </p:nvSpPr>
        <p:spPr>
          <a:xfrm>
            <a:off x="9692290" y="1003197"/>
            <a:ext cx="693445" cy="4907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ysClr val="windowText" lastClr="000000"/>
                </a:solidFill>
              </a:rPr>
              <a:t>ケーキ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5550EF5A-E066-02DC-53E9-2713FF35D376}"/>
              </a:ext>
            </a:extLst>
          </p:cNvPr>
          <p:cNvSpPr/>
          <p:nvPr/>
        </p:nvSpPr>
        <p:spPr>
          <a:xfrm>
            <a:off x="9702445" y="1498783"/>
            <a:ext cx="693445" cy="4907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ysClr val="windowText" lastClr="000000"/>
                </a:solidFill>
              </a:rPr>
              <a:t>カード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61523031-1723-2D64-30A0-EA7AF2B2BCB4}"/>
              </a:ext>
            </a:extLst>
          </p:cNvPr>
          <p:cNvSpPr/>
          <p:nvPr/>
        </p:nvSpPr>
        <p:spPr>
          <a:xfrm>
            <a:off x="9724467" y="2001543"/>
            <a:ext cx="693445" cy="4889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</a:rPr>
              <a:t>配置</a:t>
            </a: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26BE747D-1789-BAB7-A3B5-0C06A4BE1D5D}"/>
              </a:ext>
            </a:extLst>
          </p:cNvPr>
          <p:cNvSpPr/>
          <p:nvPr/>
        </p:nvSpPr>
        <p:spPr>
          <a:xfrm>
            <a:off x="4113905" y="218585"/>
            <a:ext cx="1442462" cy="8456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ysClr val="windowText" lastClr="000000"/>
                </a:solidFill>
              </a:rPr>
              <a:t>モーダルウィンドウ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F67EE588-F330-62D5-0CC8-73770AA4B2A2}"/>
              </a:ext>
            </a:extLst>
          </p:cNvPr>
          <p:cNvSpPr/>
          <p:nvPr/>
        </p:nvSpPr>
        <p:spPr>
          <a:xfrm>
            <a:off x="9688918" y="516300"/>
            <a:ext cx="693445" cy="4907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ysClr val="windowText" lastClr="000000"/>
                </a:solidFill>
              </a:rPr>
              <a:t>衣装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6879CFC-F19B-4981-F0A8-7CBE423D53B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9261287" y="761700"/>
            <a:ext cx="427631" cy="13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444646F4-A85B-4B3F-5C67-34E8665AFCB1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9258884" y="277693"/>
            <a:ext cx="426662" cy="3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85547CFC-04E3-A795-1C0C-5EF0E936C19B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9273747" y="1241448"/>
            <a:ext cx="418543" cy="7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CE5445EB-EF90-40EC-A4AC-F2A41BD19C65}"/>
              </a:ext>
            </a:extLst>
          </p:cNvPr>
          <p:cNvCxnSpPr>
            <a:cxnSpLocks/>
            <a:stCxn id="9" idx="3"/>
            <a:endCxn id="98" idx="2"/>
          </p:cNvCxnSpPr>
          <p:nvPr/>
        </p:nvCxnSpPr>
        <p:spPr>
          <a:xfrm flipV="1">
            <a:off x="8725295" y="1744183"/>
            <a:ext cx="977150" cy="12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523D9CF-69D1-BECC-8481-F586EAF87FC9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9258884" y="2246011"/>
            <a:ext cx="4655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FFF77E97-2264-8096-F222-277ABA7D6776}"/>
              </a:ext>
            </a:extLst>
          </p:cNvPr>
          <p:cNvSpPr/>
          <p:nvPr/>
        </p:nvSpPr>
        <p:spPr>
          <a:xfrm>
            <a:off x="2909965" y="285627"/>
            <a:ext cx="1201538" cy="71159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ysClr val="windowText" lastClr="000000"/>
                </a:solidFill>
              </a:rPr>
              <a:t>No</a:t>
            </a:r>
            <a:r>
              <a:rPr lang="ja-JP" altLang="en-US" dirty="0">
                <a:solidFill>
                  <a:sysClr val="windowText" lastClr="000000"/>
                </a:solidFill>
              </a:rPr>
              <a:t>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画面名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138AE4E-A838-2FEE-198D-46B629FD7A6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135731" y="4963852"/>
            <a:ext cx="0" cy="2705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1F0D5AA-8C59-3385-B4A6-E940F6F79843}"/>
              </a:ext>
            </a:extLst>
          </p:cNvPr>
          <p:cNvCxnSpPr>
            <a:cxnSpLocks/>
          </p:cNvCxnSpPr>
          <p:nvPr/>
        </p:nvCxnSpPr>
        <p:spPr>
          <a:xfrm flipH="1">
            <a:off x="3135731" y="5005952"/>
            <a:ext cx="9757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ADF31699-656C-6147-23B5-21DAF37203E4}"/>
              </a:ext>
            </a:extLst>
          </p:cNvPr>
          <p:cNvCxnSpPr>
            <a:cxnSpLocks/>
          </p:cNvCxnSpPr>
          <p:nvPr/>
        </p:nvCxnSpPr>
        <p:spPr>
          <a:xfrm flipV="1">
            <a:off x="4133274" y="3748590"/>
            <a:ext cx="0" cy="12956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CB18D095-2B9A-F17C-A359-3E8377BF76CA}"/>
              </a:ext>
            </a:extLst>
          </p:cNvPr>
          <p:cNvSpPr txBox="1"/>
          <p:nvPr/>
        </p:nvSpPr>
        <p:spPr>
          <a:xfrm>
            <a:off x="3824657" y="3460001"/>
            <a:ext cx="12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ピン止めデータ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0CE54ACA-9F8D-4DCC-2CD2-147EF7A3186B}"/>
              </a:ext>
            </a:extLst>
          </p:cNvPr>
          <p:cNvSpPr txBox="1"/>
          <p:nvPr/>
        </p:nvSpPr>
        <p:spPr>
          <a:xfrm>
            <a:off x="10298799" y="24013"/>
            <a:ext cx="12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各項目を編集</a:t>
            </a: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768485B6-6C70-C08E-27AA-B744648ACD60}"/>
              </a:ext>
            </a:extLst>
          </p:cNvPr>
          <p:cNvCxnSpPr>
            <a:cxnSpLocks/>
          </p:cNvCxnSpPr>
          <p:nvPr/>
        </p:nvCxnSpPr>
        <p:spPr>
          <a:xfrm>
            <a:off x="4133274" y="3771770"/>
            <a:ext cx="102033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CB41D7C-ECE7-C7F5-F724-1CBE8D980D9D}"/>
              </a:ext>
            </a:extLst>
          </p:cNvPr>
          <p:cNvSpPr/>
          <p:nvPr/>
        </p:nvSpPr>
        <p:spPr>
          <a:xfrm>
            <a:off x="7008790" y="4446203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１２．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式後アンケート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D0568180-DE13-45E9-27A0-80012E7D4F97}"/>
              </a:ext>
            </a:extLst>
          </p:cNvPr>
          <p:cNvSpPr/>
          <p:nvPr/>
        </p:nvSpPr>
        <p:spPr>
          <a:xfrm>
            <a:off x="7008790" y="5526973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１３．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報告書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A27DFFB4-E154-8886-0E15-E14A832158B8}"/>
              </a:ext>
            </a:extLst>
          </p:cNvPr>
          <p:cNvCxnSpPr>
            <a:cxnSpLocks/>
          </p:cNvCxnSpPr>
          <p:nvPr/>
        </p:nvCxnSpPr>
        <p:spPr>
          <a:xfrm flipV="1">
            <a:off x="10573299" y="6438087"/>
            <a:ext cx="706667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B4B2C22E-EA3E-F969-88E6-EB72D14007B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382165" y="4959549"/>
            <a:ext cx="626625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171699B-ACB0-3495-CE66-F968C2CD2320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407838" y="6040320"/>
            <a:ext cx="60095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C4912D4-AA5D-0FFC-1234-2A43F693CC3E}"/>
              </a:ext>
            </a:extLst>
          </p:cNvPr>
          <p:cNvCxnSpPr>
            <a:cxnSpLocks/>
          </p:cNvCxnSpPr>
          <p:nvPr/>
        </p:nvCxnSpPr>
        <p:spPr>
          <a:xfrm flipH="1">
            <a:off x="9712760" y="2830026"/>
            <a:ext cx="3799" cy="1981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271D03D2-530A-8727-1E44-B8D21CF2643E}"/>
              </a:ext>
            </a:extLst>
          </p:cNvPr>
          <p:cNvSpPr/>
          <p:nvPr/>
        </p:nvSpPr>
        <p:spPr>
          <a:xfrm>
            <a:off x="10159041" y="2584626"/>
            <a:ext cx="693445" cy="4907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</a:rPr>
              <a:t>内装</a:t>
            </a: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4541357-B962-0F90-6087-41A3693AC204}"/>
              </a:ext>
            </a:extLst>
          </p:cNvPr>
          <p:cNvSpPr/>
          <p:nvPr/>
        </p:nvSpPr>
        <p:spPr>
          <a:xfrm>
            <a:off x="10165785" y="3551849"/>
            <a:ext cx="693445" cy="4907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ysClr val="windowText" lastClr="000000"/>
                </a:solidFill>
              </a:rPr>
              <a:t>ケーキ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D703C903-2E24-7B4D-293F-057B58B532CF}"/>
              </a:ext>
            </a:extLst>
          </p:cNvPr>
          <p:cNvSpPr/>
          <p:nvPr/>
        </p:nvSpPr>
        <p:spPr>
          <a:xfrm>
            <a:off x="10175940" y="4047435"/>
            <a:ext cx="693445" cy="4907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ysClr val="windowText" lastClr="000000"/>
                </a:solidFill>
              </a:rPr>
              <a:t>カード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4D2E1FB-7D88-A3E1-6DC2-D3A5185AF362}"/>
              </a:ext>
            </a:extLst>
          </p:cNvPr>
          <p:cNvSpPr/>
          <p:nvPr/>
        </p:nvSpPr>
        <p:spPr>
          <a:xfrm>
            <a:off x="10197962" y="4550195"/>
            <a:ext cx="693445" cy="4889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ysClr val="windowText" lastClr="000000"/>
                </a:solidFill>
              </a:rPr>
              <a:t>その他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664A5E5-2868-05E2-C0FB-4E05582A83DF}"/>
              </a:ext>
            </a:extLst>
          </p:cNvPr>
          <p:cNvSpPr/>
          <p:nvPr/>
        </p:nvSpPr>
        <p:spPr>
          <a:xfrm>
            <a:off x="10162413" y="3064952"/>
            <a:ext cx="693445" cy="4907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ysClr val="windowText" lastClr="000000"/>
                </a:solidFill>
              </a:rPr>
              <a:t>衣装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6DB8F07-49AF-A642-4C57-1C1682A0A70E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9734782" y="3310352"/>
            <a:ext cx="427631" cy="13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842DCEF-CDCF-888C-015C-4997EE23D6D6}"/>
              </a:ext>
            </a:extLst>
          </p:cNvPr>
          <p:cNvCxnSpPr>
            <a:cxnSpLocks/>
            <a:stCxn id="7" idx="3"/>
            <a:endCxn id="28" idx="2"/>
          </p:cNvCxnSpPr>
          <p:nvPr/>
        </p:nvCxnSpPr>
        <p:spPr>
          <a:xfrm flipV="1">
            <a:off x="8713843" y="2830026"/>
            <a:ext cx="1445198" cy="70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ACD793B-061B-E42B-9ECC-781DC1805E7D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9734782" y="3797249"/>
            <a:ext cx="431003" cy="13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FDCD492-9686-139D-085D-FC86D89E627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9719942" y="4292835"/>
            <a:ext cx="455998" cy="9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B42E0E2-10B2-BB6D-6FE2-1511160168F9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9704311" y="4794663"/>
            <a:ext cx="4936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2B6AE62-AAF1-4B82-CA64-762AE8F5830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011864" y="2393349"/>
            <a:ext cx="415930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D53C11-BFAE-9BBA-7C4F-2B56F9456AD5}"/>
              </a:ext>
            </a:extLst>
          </p:cNvPr>
          <p:cNvSpPr txBox="1"/>
          <p:nvPr/>
        </p:nvSpPr>
        <p:spPr>
          <a:xfrm>
            <a:off x="9570128" y="5062237"/>
            <a:ext cx="12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各項目を編集</a:t>
            </a:r>
          </a:p>
        </p:txBody>
      </p:sp>
    </p:spTree>
    <p:extLst>
      <p:ext uri="{BB962C8B-B14F-4D97-AF65-F5344CB8AC3E}">
        <p14:creationId xmlns:p14="http://schemas.microsoft.com/office/powerpoint/2010/main" val="28641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181</Words>
  <Application>Microsoft Office PowerPoint</Application>
  <PresentationFormat>ワイド画面</PresentationFormat>
  <Paragraphs>88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KyoronP 画面遷移図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四方康晴</dc:creator>
  <cp:lastModifiedBy>四方康晴</cp:lastModifiedBy>
  <cp:revision>9</cp:revision>
  <dcterms:created xsi:type="dcterms:W3CDTF">2024-06-12T08:03:53Z</dcterms:created>
  <dcterms:modified xsi:type="dcterms:W3CDTF">2024-06-14T13:42:42Z</dcterms:modified>
</cp:coreProperties>
</file>