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925526-F044-C904-347A-DC2D95E703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76F38D5-D35A-A0EE-735F-2AE0F72C0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82BFF8-3C7D-2E4B-A17B-661453789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DDC8-688C-4E91-B391-6CD86234E750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1895CA-E7F0-4B80-C515-3CC8595D2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260135-4202-7EDF-377B-3F2AD0391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F4754-3D6A-47F0-B7EB-80E3FC7DF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965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2BAC92-A7A1-E8B2-95C0-1E96CFF4D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CD7120E-1DE0-5754-AAE0-284E81AEB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77D12F-50F9-FA19-38AC-24BD64EDE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DDC8-688C-4E91-B391-6CD86234E750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3178B0-5CB8-DFFA-D35D-68D885DAD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9E44C3-35C2-1958-4DB2-86ED7329A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F4754-3D6A-47F0-B7EB-80E3FC7DF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068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E4D7746-0ECD-86B4-FEC0-89838249B2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062519F-0BCC-E68E-2DE4-F32F56238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E7736A-0BBE-966E-291E-438C5B070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DDC8-688C-4E91-B391-6CD86234E750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D6C653-0CE1-0FB8-8B53-145DD55A7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6B8EAB-F319-777F-B662-AAEC15F3E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F4754-3D6A-47F0-B7EB-80E3FC7DF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9932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529FF2-F669-7533-6EE9-0673DD90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20CF95-CB2F-A9DF-2EA6-769624FBC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538D09-C35E-357A-7BED-E4F88B7B5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DDC8-688C-4E91-B391-6CD86234E750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22D534-4CF6-851F-269A-A6D0C5A8B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FD9AD2-AF1F-51CB-BBF4-D33E9544B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F4754-3D6A-47F0-B7EB-80E3FC7DF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2061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C78BA4-1B47-BD77-5CC8-EB4C8B589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ECD028-B54C-C328-8D89-487B9FEBB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D38393-B984-98BD-5247-1D41C0D77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DDC8-688C-4E91-B391-6CD86234E750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F69463-E8BB-0F6E-8F33-5B2C70971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3655FE-63F0-7B3B-8B28-7E370A4A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F4754-3D6A-47F0-B7EB-80E3FC7DF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825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927D7C-C331-0351-DCD9-8DAE911B9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7364A3-9236-A40F-550D-7DDCA42E3C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D19B4F5-30F1-3EE3-C67B-876012AB0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E507C7F-4936-EB1D-8BDE-CC158652E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DDC8-688C-4E91-B391-6CD86234E750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055CF2-CC14-2996-EC2C-E412A8DB2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A98C637-E071-15C1-D79C-7FBB99618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F4754-3D6A-47F0-B7EB-80E3FC7DF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321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105439-DD19-D2B2-F4C5-4ED6717E4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228B1C7-95A7-5796-1432-8BCDBC59A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1F8A61E-46A1-F1BD-8AFB-2C0A6332A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D0EF635-EBBF-6598-DBA5-FA8167D782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7CD4F35-ACE8-2D0B-0008-FC04989923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539A114-892D-4657-F876-9BA7A274B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DDC8-688C-4E91-B391-6CD86234E750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2C0F3A9-5724-AD14-8420-77A7AC969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38DC682-5B2E-F069-B982-A36856DF1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F4754-3D6A-47F0-B7EB-80E3FC7DF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4057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63F2BE-5B57-DFDB-D348-7DD320F79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FA22A9B-8143-29B3-E50B-3DCCF1960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DDC8-688C-4E91-B391-6CD86234E750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2E3FC53-588A-3F28-90FA-686F5A3C1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E01D21D-E430-C50D-0610-524BBE497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F4754-3D6A-47F0-B7EB-80E3FC7DF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1119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4491691-9E94-E4D1-2C76-43C0418EB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DDC8-688C-4E91-B391-6CD86234E750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BB8041E-D26D-6E74-3190-A051BBC70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714C546-55C0-F35B-CA39-0CEF2C2F0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F4754-3D6A-47F0-B7EB-80E3FC7DF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643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5D83D9-1A02-3878-7562-901009EE5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5C38EA-A73A-E758-450A-B30AA3C8E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ABF6283-2F08-1DAE-8242-90D67D50A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A13557A-DB7F-F90C-77F8-94A3E89B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DDC8-688C-4E91-B391-6CD86234E750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D7DAFE-406B-7C49-E993-4BC1ABC8F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91D47C-B428-45DD-E798-50D166D24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F4754-3D6A-47F0-B7EB-80E3FC7DF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0569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0984A3-14E9-F7D3-CC6F-1A3608587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A7BCE12-B226-4C2F-BF1E-C8E2DBFFF8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BBB0121-440D-CC1F-6897-25D990137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F968CB9-BB87-0A92-689A-C5D845084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DDC8-688C-4E91-B391-6CD86234E750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8B841A-9DB0-E45A-8D34-BA61AFDAD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CD5F6A4-7BD5-9D51-1714-D8B31A202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F4754-3D6A-47F0-B7EB-80E3FC7DF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586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039C4A2-470C-27A3-971C-499E1DD8D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FF8CE7E-EFDC-EF0A-DD64-2A14CB45C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194DD6-CC4B-6A8A-28BC-7895E83442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E9DDC8-688C-4E91-B391-6CD86234E750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ADBD30-44D1-83D8-7F51-6622FBBD7F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79703F-8D5E-B21F-6872-8CED3834E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1F4754-3D6A-47F0-B7EB-80E3FC7DF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830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3CD5CD-D242-E00C-95B6-D19213AA3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03400"/>
            <a:ext cx="9144000" cy="32512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8000" dirty="0" err="1"/>
              <a:t>KyoronP</a:t>
            </a:r>
            <a:br>
              <a:rPr kumimoji="1" lang="en-US" altLang="ja-JP" sz="8000" dirty="0"/>
            </a:br>
            <a:r>
              <a:rPr kumimoji="1" lang="ja-JP" altLang="en-US" sz="8000" dirty="0"/>
              <a:t>画面遷移図</a:t>
            </a:r>
          </a:p>
        </p:txBody>
      </p:sp>
    </p:spTree>
    <p:extLst>
      <p:ext uri="{BB962C8B-B14F-4D97-AF65-F5344CB8AC3E}">
        <p14:creationId xmlns:p14="http://schemas.microsoft.com/office/powerpoint/2010/main" val="4205956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ホワイトボードに書かれたイラスト&#10;&#10;中程度の精度で自動的に生成された説明">
            <a:extLst>
              <a:ext uri="{FF2B5EF4-FFF2-40B4-BE49-F238E27FC236}">
                <a16:creationId xmlns:a16="http://schemas.microsoft.com/office/drawing/2014/main" id="{BCBDCE3E-73CF-FC89-D641-453E1FC49C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12" b="8116"/>
          <a:stretch/>
        </p:blipFill>
        <p:spPr>
          <a:xfrm>
            <a:off x="413390" y="229443"/>
            <a:ext cx="11365219" cy="639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651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E638A2E-B412-1047-0BB1-300635D0CD46}"/>
              </a:ext>
            </a:extLst>
          </p:cNvPr>
          <p:cNvSpPr txBox="1"/>
          <p:nvPr/>
        </p:nvSpPr>
        <p:spPr>
          <a:xfrm>
            <a:off x="172279" y="1340773"/>
            <a:ext cx="5923721" cy="5000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3600" dirty="0"/>
              <a:t>１．ログイン</a:t>
            </a:r>
            <a:endParaRPr lang="en-US" altLang="ja-JP" sz="3600" dirty="0"/>
          </a:p>
          <a:p>
            <a:pPr>
              <a:lnSpc>
                <a:spcPct val="150000"/>
              </a:lnSpc>
            </a:pPr>
            <a:r>
              <a:rPr kumimoji="1" lang="ja-JP" altLang="en-US" sz="3600" dirty="0"/>
              <a:t>２．ホーム</a:t>
            </a:r>
            <a:endParaRPr kumimoji="1" lang="en-US" altLang="ja-JP" sz="3600" dirty="0"/>
          </a:p>
          <a:p>
            <a:pPr>
              <a:lnSpc>
                <a:spcPct val="150000"/>
              </a:lnSpc>
            </a:pPr>
            <a:r>
              <a:rPr lang="ja-JP" altLang="en-US" sz="3600" dirty="0"/>
              <a:t>３．お客様情報登録</a:t>
            </a:r>
            <a:endParaRPr lang="en-US" altLang="ja-JP" sz="3600" dirty="0"/>
          </a:p>
          <a:p>
            <a:pPr>
              <a:lnSpc>
                <a:spcPct val="150000"/>
              </a:lnSpc>
            </a:pPr>
            <a:r>
              <a:rPr kumimoji="1" lang="ja-JP" altLang="en-US" sz="3600" dirty="0"/>
              <a:t>４．お客様情報検索</a:t>
            </a:r>
            <a:endParaRPr kumimoji="1" lang="en-US" altLang="ja-JP" sz="3600" dirty="0"/>
          </a:p>
          <a:p>
            <a:pPr>
              <a:lnSpc>
                <a:spcPct val="150000"/>
              </a:lnSpc>
            </a:pPr>
            <a:r>
              <a:rPr lang="ja-JP" altLang="en-US" sz="3600" dirty="0"/>
              <a:t>５．お客様情報検索結果</a:t>
            </a:r>
            <a:endParaRPr lang="en-US" altLang="ja-JP" sz="3600" dirty="0"/>
          </a:p>
          <a:p>
            <a:pPr>
              <a:lnSpc>
                <a:spcPct val="150000"/>
              </a:lnSpc>
            </a:pPr>
            <a:r>
              <a:rPr kumimoji="1" lang="ja-JP" altLang="en-US" sz="3600" dirty="0"/>
              <a:t>６．マイページ</a:t>
            </a:r>
            <a:endParaRPr kumimoji="1" lang="en-US" altLang="ja-JP" sz="36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2445148-C75B-6989-478E-ACD92422D1B7}"/>
              </a:ext>
            </a:extLst>
          </p:cNvPr>
          <p:cNvSpPr txBox="1"/>
          <p:nvPr/>
        </p:nvSpPr>
        <p:spPr>
          <a:xfrm>
            <a:off x="6096000" y="513169"/>
            <a:ext cx="5775158" cy="5831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3600" dirty="0"/>
              <a:t>７．お客様情報編集</a:t>
            </a:r>
            <a:endParaRPr lang="en-US" altLang="ja-JP" sz="3600" dirty="0"/>
          </a:p>
          <a:p>
            <a:pPr>
              <a:lnSpc>
                <a:spcPct val="150000"/>
              </a:lnSpc>
            </a:pPr>
            <a:r>
              <a:rPr kumimoji="1" lang="ja-JP" altLang="en-US" sz="3600" dirty="0"/>
              <a:t>８．シミュレーション結果</a:t>
            </a:r>
            <a:endParaRPr kumimoji="1" lang="en-US" altLang="ja-JP" sz="3600" dirty="0"/>
          </a:p>
          <a:p>
            <a:pPr>
              <a:lnSpc>
                <a:spcPct val="150000"/>
              </a:lnSpc>
            </a:pPr>
            <a:r>
              <a:rPr lang="ja-JP" altLang="en-US" sz="3600" dirty="0"/>
              <a:t>９．発注リスト</a:t>
            </a:r>
            <a:endParaRPr lang="en-US" altLang="ja-JP" sz="3600" dirty="0"/>
          </a:p>
          <a:p>
            <a:pPr>
              <a:lnSpc>
                <a:spcPct val="150000"/>
              </a:lnSpc>
            </a:pPr>
            <a:r>
              <a:rPr kumimoji="1" lang="ja-JP" altLang="en-US" sz="3600" dirty="0"/>
              <a:t>１０．当日リスト</a:t>
            </a:r>
            <a:endParaRPr kumimoji="1" lang="en-US" altLang="ja-JP" sz="3600" dirty="0"/>
          </a:p>
          <a:p>
            <a:pPr>
              <a:lnSpc>
                <a:spcPct val="150000"/>
              </a:lnSpc>
            </a:pPr>
            <a:r>
              <a:rPr lang="ja-JP" altLang="en-US" sz="3600" dirty="0"/>
              <a:t>１１．式後対応</a:t>
            </a:r>
            <a:endParaRPr lang="en-US" altLang="ja-JP" sz="3600" dirty="0"/>
          </a:p>
          <a:p>
            <a:pPr>
              <a:lnSpc>
                <a:spcPct val="150000"/>
              </a:lnSpc>
            </a:pPr>
            <a:r>
              <a:rPr kumimoji="1" lang="ja-JP" altLang="en-US" sz="3600" dirty="0"/>
              <a:t>１２．式後アンケート</a:t>
            </a:r>
            <a:endParaRPr kumimoji="1" lang="en-US" altLang="ja-JP" sz="3600" dirty="0"/>
          </a:p>
          <a:p>
            <a:pPr>
              <a:lnSpc>
                <a:spcPct val="150000"/>
              </a:lnSpc>
            </a:pPr>
            <a:r>
              <a:rPr lang="ja-JP" altLang="en-US" sz="3600" dirty="0"/>
              <a:t>１３．報告書</a:t>
            </a:r>
            <a:endParaRPr kumimoji="1" lang="ja-JP" altLang="en-US" sz="36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CD06975-B911-4A76-9DB1-2F009EDCA208}"/>
              </a:ext>
            </a:extLst>
          </p:cNvPr>
          <p:cNvSpPr txBox="1"/>
          <p:nvPr/>
        </p:nvSpPr>
        <p:spPr>
          <a:xfrm>
            <a:off x="463826" y="140444"/>
            <a:ext cx="6619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画面構成　全</a:t>
            </a:r>
            <a:r>
              <a:rPr kumimoji="1" lang="en-US" altLang="ja-JP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13</a:t>
            </a:r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画面</a:t>
            </a:r>
            <a:endParaRPr kumimoji="1" lang="en-US" altLang="ja-JP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813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32E7F84-6216-572B-E0D7-C77FFC422D71}"/>
              </a:ext>
            </a:extLst>
          </p:cNvPr>
          <p:cNvSpPr txBox="1"/>
          <p:nvPr/>
        </p:nvSpPr>
        <p:spPr>
          <a:xfrm>
            <a:off x="24062" y="47158"/>
            <a:ext cx="2919662" cy="845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画面遷移図</a:t>
            </a:r>
            <a:r>
              <a:rPr kumimoji="1" lang="en-US" altLang="ja-JP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A</a:t>
            </a:r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690846E-49B2-C2E4-BB75-A35A6565E12C}"/>
              </a:ext>
            </a:extLst>
          </p:cNvPr>
          <p:cNvSpPr/>
          <p:nvPr/>
        </p:nvSpPr>
        <p:spPr>
          <a:xfrm>
            <a:off x="481263" y="1251284"/>
            <a:ext cx="1716505" cy="102669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ysClr val="windowText" lastClr="000000"/>
                </a:solidFill>
              </a:rPr>
              <a:t>１．</a:t>
            </a:r>
            <a:endParaRPr lang="en-US" altLang="ja-JP" dirty="0">
              <a:solidFill>
                <a:sysClr val="windowText" lastClr="000000"/>
              </a:solidFill>
            </a:endParaRPr>
          </a:p>
          <a:p>
            <a:r>
              <a:rPr kumimoji="1" lang="ja-JP" altLang="en-US" dirty="0">
                <a:solidFill>
                  <a:sysClr val="windowText" lastClr="000000"/>
                </a:solidFill>
              </a:rPr>
              <a:t>ログイン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60C10D81-45A8-0AD8-2D3B-0B656A79D01B}"/>
              </a:ext>
            </a:extLst>
          </p:cNvPr>
          <p:cNvSpPr/>
          <p:nvPr/>
        </p:nvSpPr>
        <p:spPr>
          <a:xfrm>
            <a:off x="5600786" y="4231376"/>
            <a:ext cx="1716505" cy="102669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ysClr val="windowText" lastClr="000000"/>
                </a:solidFill>
              </a:rPr>
              <a:t>５．</a:t>
            </a:r>
            <a:endParaRPr lang="en-US" altLang="ja-JP" dirty="0">
              <a:solidFill>
                <a:sysClr val="windowText" lastClr="000000"/>
              </a:solidFill>
            </a:endParaRPr>
          </a:p>
          <a:p>
            <a:r>
              <a:rPr kumimoji="1" lang="ja-JP" altLang="en-US" dirty="0">
                <a:solidFill>
                  <a:sysClr val="windowText" lastClr="000000"/>
                </a:solidFill>
              </a:rPr>
              <a:t>検索結果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C2A1352A-06A9-18A3-8843-CFDFA30B8618}"/>
              </a:ext>
            </a:extLst>
          </p:cNvPr>
          <p:cNvSpPr/>
          <p:nvPr/>
        </p:nvSpPr>
        <p:spPr>
          <a:xfrm>
            <a:off x="8257847" y="4325694"/>
            <a:ext cx="1716505" cy="102669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ysClr val="windowText" lastClr="000000"/>
                </a:solidFill>
              </a:rPr>
              <a:t>１０．</a:t>
            </a:r>
            <a:endParaRPr lang="en-US" altLang="ja-JP" dirty="0">
              <a:solidFill>
                <a:sysClr val="windowText" lastClr="000000"/>
              </a:solidFill>
            </a:endParaRPr>
          </a:p>
          <a:p>
            <a:r>
              <a:rPr lang="ja-JP" altLang="en-US" dirty="0">
                <a:solidFill>
                  <a:sysClr val="windowText" lastClr="000000"/>
                </a:solidFill>
              </a:rPr>
              <a:t>当日リスト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879CE3F-9018-5ACA-B502-AAF469EEA2C4}"/>
              </a:ext>
            </a:extLst>
          </p:cNvPr>
          <p:cNvSpPr/>
          <p:nvPr/>
        </p:nvSpPr>
        <p:spPr>
          <a:xfrm>
            <a:off x="8257845" y="5626643"/>
            <a:ext cx="1716505" cy="102669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ysClr val="windowText" lastClr="000000"/>
                </a:solidFill>
              </a:rPr>
              <a:t>１１．</a:t>
            </a:r>
            <a:endParaRPr lang="en-US" altLang="ja-JP" dirty="0">
              <a:solidFill>
                <a:sysClr val="windowText" lastClr="000000"/>
              </a:solidFill>
            </a:endParaRPr>
          </a:p>
          <a:p>
            <a:r>
              <a:rPr lang="ja-JP" altLang="en-US" dirty="0">
                <a:solidFill>
                  <a:sysClr val="windowText" lastClr="000000"/>
                </a:solidFill>
              </a:rPr>
              <a:t>報告書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91B7091F-C787-2618-C904-A41732097579}"/>
              </a:ext>
            </a:extLst>
          </p:cNvPr>
          <p:cNvSpPr/>
          <p:nvPr/>
        </p:nvSpPr>
        <p:spPr>
          <a:xfrm>
            <a:off x="8257845" y="3024744"/>
            <a:ext cx="1716505" cy="102669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ysClr val="windowText" lastClr="000000"/>
                </a:solidFill>
              </a:rPr>
              <a:t>９．</a:t>
            </a:r>
            <a:endParaRPr lang="en-US" altLang="ja-JP" dirty="0">
              <a:solidFill>
                <a:sysClr val="windowText" lastClr="000000"/>
              </a:solidFill>
            </a:endParaRPr>
          </a:p>
          <a:p>
            <a:r>
              <a:rPr lang="ja-JP" altLang="en-US" dirty="0">
                <a:solidFill>
                  <a:sysClr val="windowText" lastClr="000000"/>
                </a:solidFill>
              </a:rPr>
              <a:t>発注リスト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CBC601E6-599C-BD27-A2BA-A95CB23CDC89}"/>
              </a:ext>
            </a:extLst>
          </p:cNvPr>
          <p:cNvSpPr/>
          <p:nvPr/>
        </p:nvSpPr>
        <p:spPr>
          <a:xfrm>
            <a:off x="481262" y="2683582"/>
            <a:ext cx="1716505" cy="102669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ysClr val="windowText" lastClr="000000"/>
                </a:solidFill>
              </a:rPr>
              <a:t>２．</a:t>
            </a:r>
            <a:endParaRPr lang="en-US" altLang="ja-JP" dirty="0">
              <a:solidFill>
                <a:sysClr val="windowText" lastClr="000000"/>
              </a:solidFill>
            </a:endParaRPr>
          </a:p>
          <a:p>
            <a:r>
              <a:rPr lang="ja-JP" altLang="en-US" dirty="0">
                <a:solidFill>
                  <a:sysClr val="windowText" lastClr="000000"/>
                </a:solidFill>
              </a:rPr>
              <a:t>ホーム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EAD2E8A8-D75C-FFD6-C091-BAFE95FCBC4F}"/>
              </a:ext>
            </a:extLst>
          </p:cNvPr>
          <p:cNvSpPr/>
          <p:nvPr/>
        </p:nvSpPr>
        <p:spPr>
          <a:xfrm>
            <a:off x="8257845" y="1723791"/>
            <a:ext cx="1716505" cy="102669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ysClr val="windowText" lastClr="000000"/>
                </a:solidFill>
              </a:rPr>
              <a:t>８．</a:t>
            </a:r>
            <a:endParaRPr lang="en-US" altLang="ja-JP" dirty="0">
              <a:solidFill>
                <a:sysClr val="windowText" lastClr="000000"/>
              </a:solidFill>
            </a:endParaRPr>
          </a:p>
          <a:p>
            <a:r>
              <a:rPr lang="ja-JP" altLang="en-US" dirty="0">
                <a:solidFill>
                  <a:sysClr val="windowText" lastClr="000000"/>
                </a:solidFill>
              </a:rPr>
              <a:t>シミュレーション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9A02AA60-7AA4-9ECD-B717-DB2E62AF862D}"/>
              </a:ext>
            </a:extLst>
          </p:cNvPr>
          <p:cNvSpPr/>
          <p:nvPr/>
        </p:nvSpPr>
        <p:spPr>
          <a:xfrm>
            <a:off x="8257847" y="422840"/>
            <a:ext cx="1716505" cy="102669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ysClr val="windowText" lastClr="000000"/>
                </a:solidFill>
              </a:rPr>
              <a:t>７．</a:t>
            </a:r>
            <a:endParaRPr lang="en-US" altLang="ja-JP" dirty="0">
              <a:solidFill>
                <a:sysClr val="windowText" lastClr="000000"/>
              </a:solidFill>
            </a:endParaRPr>
          </a:p>
          <a:p>
            <a:r>
              <a:rPr lang="ja-JP" altLang="en-US" dirty="0">
                <a:solidFill>
                  <a:sysClr val="windowText" lastClr="000000"/>
                </a:solidFill>
              </a:rPr>
              <a:t>編集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1A88DCFA-6B6A-7B95-BBE4-73262D34BD89}"/>
              </a:ext>
            </a:extLst>
          </p:cNvPr>
          <p:cNvSpPr/>
          <p:nvPr/>
        </p:nvSpPr>
        <p:spPr>
          <a:xfrm>
            <a:off x="5600786" y="1723790"/>
            <a:ext cx="1716505" cy="102669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ysClr val="windowText" lastClr="000000"/>
                </a:solidFill>
              </a:rPr>
              <a:t>６．</a:t>
            </a:r>
            <a:endParaRPr lang="en-US" altLang="ja-JP" dirty="0">
              <a:solidFill>
                <a:sysClr val="windowText" lastClr="000000"/>
              </a:solidFill>
            </a:endParaRPr>
          </a:p>
          <a:p>
            <a:r>
              <a:rPr lang="ja-JP" altLang="en-US" dirty="0">
                <a:solidFill>
                  <a:sysClr val="windowText" lastClr="000000"/>
                </a:solidFill>
              </a:rPr>
              <a:t>マイページ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28D5359E-AD73-8599-1471-A828B96279DB}"/>
              </a:ext>
            </a:extLst>
          </p:cNvPr>
          <p:cNvSpPr/>
          <p:nvPr/>
        </p:nvSpPr>
        <p:spPr>
          <a:xfrm>
            <a:off x="2943725" y="5258070"/>
            <a:ext cx="1716505" cy="102669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ysClr val="windowText" lastClr="000000"/>
                </a:solidFill>
              </a:rPr>
              <a:t>４．</a:t>
            </a:r>
            <a:endParaRPr lang="en-US" altLang="ja-JP" dirty="0">
              <a:solidFill>
                <a:sysClr val="windowText" lastClr="000000"/>
              </a:solidFill>
            </a:endParaRPr>
          </a:p>
          <a:p>
            <a:r>
              <a:rPr lang="ja-JP" altLang="en-US" dirty="0">
                <a:solidFill>
                  <a:sysClr val="windowText" lastClr="000000"/>
                </a:solidFill>
              </a:rPr>
              <a:t>検索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2D8D9C47-A5C2-87E4-0DA7-74FF092157FA}"/>
              </a:ext>
            </a:extLst>
          </p:cNvPr>
          <p:cNvSpPr/>
          <p:nvPr/>
        </p:nvSpPr>
        <p:spPr>
          <a:xfrm>
            <a:off x="2943724" y="3710277"/>
            <a:ext cx="1716505" cy="102669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ysClr val="windowText" lastClr="000000"/>
                </a:solidFill>
              </a:rPr>
              <a:t>３．</a:t>
            </a:r>
            <a:endParaRPr lang="en-US" altLang="ja-JP" dirty="0">
              <a:solidFill>
                <a:sysClr val="windowText" lastClr="000000"/>
              </a:solidFill>
            </a:endParaRPr>
          </a:p>
          <a:p>
            <a:r>
              <a:rPr lang="ja-JP" altLang="en-US" dirty="0">
                <a:solidFill>
                  <a:sysClr val="windowText" lastClr="000000"/>
                </a:solidFill>
              </a:rPr>
              <a:t>登録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D205201F-8D03-9DBB-A40F-E8B54314F327}"/>
              </a:ext>
            </a:extLst>
          </p:cNvPr>
          <p:cNvCxnSpPr>
            <a:cxnSpLocks/>
          </p:cNvCxnSpPr>
          <p:nvPr/>
        </p:nvCxnSpPr>
        <p:spPr>
          <a:xfrm>
            <a:off x="5840592" y="403440"/>
            <a:ext cx="89940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68C6BA05-E036-DD34-4002-65245490A0B3}"/>
              </a:ext>
            </a:extLst>
          </p:cNvPr>
          <p:cNvCxnSpPr>
            <a:cxnSpLocks/>
          </p:cNvCxnSpPr>
          <p:nvPr/>
        </p:nvCxnSpPr>
        <p:spPr>
          <a:xfrm>
            <a:off x="1339514" y="3710277"/>
            <a:ext cx="0" cy="20611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D0F3AB86-6B73-C8AB-0F9D-3D27C86E449E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339514" y="2277979"/>
            <a:ext cx="1" cy="40560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B1A5BC45-C235-7EC7-4B27-52F2D2BE364B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339514" y="4223625"/>
            <a:ext cx="160421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F4E35EBE-28E5-3575-ED11-3E5E99374382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339514" y="5771418"/>
            <a:ext cx="160421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29F152C2-EB0E-CB07-3D6A-BB0396AE3438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3801977" y="2237138"/>
            <a:ext cx="0" cy="147313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EBAC33C7-CB00-42C7-2436-F952767C3C89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660230" y="5771418"/>
            <a:ext cx="179880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ACEC47A3-4A15-65E6-5E08-FA948AEA1011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6459039" y="5258071"/>
            <a:ext cx="0" cy="51334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9D1EA220-3C55-7187-33EC-4A25C1DD2F49}"/>
              </a:ext>
            </a:extLst>
          </p:cNvPr>
          <p:cNvCxnSpPr>
            <a:cxnSpLocks/>
            <a:stCxn id="3" idx="0"/>
            <a:endCxn id="11" idx="2"/>
          </p:cNvCxnSpPr>
          <p:nvPr/>
        </p:nvCxnSpPr>
        <p:spPr>
          <a:xfrm flipV="1">
            <a:off x="6459039" y="2750485"/>
            <a:ext cx="0" cy="148089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B7C9715-0B12-979E-31DB-C24877E5A252}"/>
              </a:ext>
            </a:extLst>
          </p:cNvPr>
          <p:cNvCxnSpPr>
            <a:cxnSpLocks/>
          </p:cNvCxnSpPr>
          <p:nvPr/>
        </p:nvCxnSpPr>
        <p:spPr>
          <a:xfrm>
            <a:off x="5840592" y="892839"/>
            <a:ext cx="68179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2F98D660-4A97-CF92-1D5F-AF7319EBE84F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801976" y="2237138"/>
            <a:ext cx="179881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355EC24B-C516-8649-B018-8E252ABA5B22}"/>
              </a:ext>
            </a:extLst>
          </p:cNvPr>
          <p:cNvCxnSpPr>
            <a:cxnSpLocks/>
          </p:cNvCxnSpPr>
          <p:nvPr/>
        </p:nvCxnSpPr>
        <p:spPr>
          <a:xfrm flipH="1">
            <a:off x="7644233" y="936188"/>
            <a:ext cx="16044" cy="52038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F93017CA-458D-3481-2CE2-3B5E1EDD7D88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7660277" y="936188"/>
            <a:ext cx="59757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77C590C0-AD9F-D222-F241-1C0AFBE77CDD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644234" y="3538092"/>
            <a:ext cx="61361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DC6A031A-9C04-FDCA-5842-FBECE415D7B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7676320" y="4839042"/>
            <a:ext cx="58152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3B49C97C-7880-623B-EC33-5E72F81F400B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7676319" y="6139991"/>
            <a:ext cx="58152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48C2E402-F901-882D-48BA-5B3BA6383359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7317291" y="2237138"/>
            <a:ext cx="940554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2ED59C4D-5331-DA72-065A-FC6DA524F72F}"/>
              </a:ext>
            </a:extLst>
          </p:cNvPr>
          <p:cNvCxnSpPr>
            <a:cxnSpLocks/>
          </p:cNvCxnSpPr>
          <p:nvPr/>
        </p:nvCxnSpPr>
        <p:spPr>
          <a:xfrm>
            <a:off x="10552038" y="1203158"/>
            <a:ext cx="0" cy="42582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楕円 95">
            <a:extLst>
              <a:ext uri="{FF2B5EF4-FFF2-40B4-BE49-F238E27FC236}">
                <a16:creationId xmlns:a16="http://schemas.microsoft.com/office/drawing/2014/main" id="{603706DD-1252-7FAB-FC50-E8B35D26D8E7}"/>
              </a:ext>
            </a:extLst>
          </p:cNvPr>
          <p:cNvSpPr/>
          <p:nvPr/>
        </p:nvSpPr>
        <p:spPr>
          <a:xfrm>
            <a:off x="10961456" y="745958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</a:rPr>
              <a:t>内装</a:t>
            </a:r>
          </a:p>
        </p:txBody>
      </p:sp>
      <p:sp>
        <p:nvSpPr>
          <p:cNvPr id="97" name="楕円 96">
            <a:extLst>
              <a:ext uri="{FF2B5EF4-FFF2-40B4-BE49-F238E27FC236}">
                <a16:creationId xmlns:a16="http://schemas.microsoft.com/office/drawing/2014/main" id="{C0D0F102-D118-FC46-5BC5-BA863D7E309A}"/>
              </a:ext>
            </a:extLst>
          </p:cNvPr>
          <p:cNvSpPr/>
          <p:nvPr/>
        </p:nvSpPr>
        <p:spPr>
          <a:xfrm>
            <a:off x="10961456" y="2852442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ケーキ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8" name="楕円 97">
            <a:extLst>
              <a:ext uri="{FF2B5EF4-FFF2-40B4-BE49-F238E27FC236}">
                <a16:creationId xmlns:a16="http://schemas.microsoft.com/office/drawing/2014/main" id="{5550EF5A-E066-02DC-53E9-2713FF35D376}"/>
              </a:ext>
            </a:extLst>
          </p:cNvPr>
          <p:cNvSpPr/>
          <p:nvPr/>
        </p:nvSpPr>
        <p:spPr>
          <a:xfrm>
            <a:off x="10964248" y="3929197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カード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9" name="楕円 98">
            <a:extLst>
              <a:ext uri="{FF2B5EF4-FFF2-40B4-BE49-F238E27FC236}">
                <a16:creationId xmlns:a16="http://schemas.microsoft.com/office/drawing/2014/main" id="{61523031-1723-2D64-30A0-EA7AF2B2BCB4}"/>
              </a:ext>
            </a:extLst>
          </p:cNvPr>
          <p:cNvSpPr/>
          <p:nvPr/>
        </p:nvSpPr>
        <p:spPr>
          <a:xfrm>
            <a:off x="10961456" y="5005952"/>
            <a:ext cx="914400" cy="91092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</a:rPr>
              <a:t>配置</a:t>
            </a:r>
          </a:p>
        </p:txBody>
      </p:sp>
      <p:sp>
        <p:nvSpPr>
          <p:cNvPr id="100" name="楕円 99">
            <a:extLst>
              <a:ext uri="{FF2B5EF4-FFF2-40B4-BE49-F238E27FC236}">
                <a16:creationId xmlns:a16="http://schemas.microsoft.com/office/drawing/2014/main" id="{26BE747D-1789-BAB7-A3B5-0C06A4BE1D5D}"/>
              </a:ext>
            </a:extLst>
          </p:cNvPr>
          <p:cNvSpPr/>
          <p:nvPr/>
        </p:nvSpPr>
        <p:spPr>
          <a:xfrm>
            <a:off x="4390492" y="185961"/>
            <a:ext cx="914400" cy="91092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ysClr val="windowText" lastClr="000000"/>
                </a:solidFill>
              </a:rPr>
              <a:t>ポップアップ</a:t>
            </a:r>
          </a:p>
        </p:txBody>
      </p:sp>
      <p:sp>
        <p:nvSpPr>
          <p:cNvPr id="101" name="楕円 100">
            <a:extLst>
              <a:ext uri="{FF2B5EF4-FFF2-40B4-BE49-F238E27FC236}">
                <a16:creationId xmlns:a16="http://schemas.microsoft.com/office/drawing/2014/main" id="{F67EE588-F330-62D5-0CC8-73770AA4B2A2}"/>
              </a:ext>
            </a:extLst>
          </p:cNvPr>
          <p:cNvSpPr/>
          <p:nvPr/>
        </p:nvSpPr>
        <p:spPr>
          <a:xfrm>
            <a:off x="10961457" y="1784493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衣装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F6879CFC-F19B-4981-F0A8-7CBE423D53BE}"/>
              </a:ext>
            </a:extLst>
          </p:cNvPr>
          <p:cNvCxnSpPr>
            <a:cxnSpLocks/>
            <a:stCxn id="9" idx="3"/>
            <a:endCxn id="101" idx="2"/>
          </p:cNvCxnSpPr>
          <p:nvPr/>
        </p:nvCxnSpPr>
        <p:spPr>
          <a:xfrm>
            <a:off x="9974350" y="2237139"/>
            <a:ext cx="987107" cy="45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444646F4-A85B-4B3F-5C67-34E8665AFCB1}"/>
              </a:ext>
            </a:extLst>
          </p:cNvPr>
          <p:cNvCxnSpPr>
            <a:cxnSpLocks/>
            <a:endCxn id="96" idx="2"/>
          </p:cNvCxnSpPr>
          <p:nvPr/>
        </p:nvCxnSpPr>
        <p:spPr>
          <a:xfrm>
            <a:off x="10552038" y="1203158"/>
            <a:ext cx="40941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85547CFC-04E3-A795-1C0C-5EF0E936C19B}"/>
              </a:ext>
            </a:extLst>
          </p:cNvPr>
          <p:cNvCxnSpPr>
            <a:cxnSpLocks/>
            <a:endCxn id="97" idx="2"/>
          </p:cNvCxnSpPr>
          <p:nvPr/>
        </p:nvCxnSpPr>
        <p:spPr>
          <a:xfrm>
            <a:off x="10552036" y="3309642"/>
            <a:ext cx="4094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CE5445EB-EF90-40EC-A4AC-F2A41BD19C65}"/>
              </a:ext>
            </a:extLst>
          </p:cNvPr>
          <p:cNvCxnSpPr>
            <a:cxnSpLocks/>
            <a:endCxn id="98" idx="2"/>
          </p:cNvCxnSpPr>
          <p:nvPr/>
        </p:nvCxnSpPr>
        <p:spPr>
          <a:xfrm>
            <a:off x="10552038" y="4380540"/>
            <a:ext cx="412210" cy="58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B523D9CF-69D1-BECC-8481-F586EAF87FC9}"/>
              </a:ext>
            </a:extLst>
          </p:cNvPr>
          <p:cNvCxnSpPr>
            <a:cxnSpLocks/>
            <a:endCxn id="99" idx="2"/>
          </p:cNvCxnSpPr>
          <p:nvPr/>
        </p:nvCxnSpPr>
        <p:spPr>
          <a:xfrm>
            <a:off x="10552038" y="5461417"/>
            <a:ext cx="40941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四角形: 角を丸くする 128">
            <a:extLst>
              <a:ext uri="{FF2B5EF4-FFF2-40B4-BE49-F238E27FC236}">
                <a16:creationId xmlns:a16="http://schemas.microsoft.com/office/drawing/2014/main" id="{FFF77E97-2264-8096-F222-277ABA7D6776}"/>
              </a:ext>
            </a:extLst>
          </p:cNvPr>
          <p:cNvSpPr/>
          <p:nvPr/>
        </p:nvSpPr>
        <p:spPr>
          <a:xfrm>
            <a:off x="2909965" y="285627"/>
            <a:ext cx="1201538" cy="71159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ysClr val="windowText" lastClr="000000"/>
                </a:solidFill>
              </a:rPr>
              <a:t>No</a:t>
            </a:r>
            <a:r>
              <a:rPr lang="ja-JP" altLang="en-US" dirty="0">
                <a:solidFill>
                  <a:sysClr val="windowText" lastClr="000000"/>
                </a:solidFill>
              </a:rPr>
              <a:t>．</a:t>
            </a:r>
            <a:endParaRPr lang="en-US" altLang="ja-JP" dirty="0">
              <a:solidFill>
                <a:sysClr val="windowText" lastClr="000000"/>
              </a:solidFill>
            </a:endParaRPr>
          </a:p>
          <a:p>
            <a:r>
              <a:rPr lang="ja-JP" altLang="en-US" dirty="0">
                <a:solidFill>
                  <a:sysClr val="windowText" lastClr="000000"/>
                </a:solidFill>
              </a:rPr>
              <a:t>画面名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1138AE4E-A838-2FEE-198D-46B629FD7A67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3801976" y="5005952"/>
            <a:ext cx="2" cy="2521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41F0D5AA-8C59-3385-B4A6-E940F6F79843}"/>
              </a:ext>
            </a:extLst>
          </p:cNvPr>
          <p:cNvCxnSpPr>
            <a:cxnSpLocks/>
          </p:cNvCxnSpPr>
          <p:nvPr/>
        </p:nvCxnSpPr>
        <p:spPr>
          <a:xfrm flipH="1">
            <a:off x="3801976" y="5005952"/>
            <a:ext cx="140139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ADF31699-656C-6147-23B5-21DAF37203E4}"/>
              </a:ext>
            </a:extLst>
          </p:cNvPr>
          <p:cNvCxnSpPr>
            <a:cxnSpLocks/>
          </p:cNvCxnSpPr>
          <p:nvPr/>
        </p:nvCxnSpPr>
        <p:spPr>
          <a:xfrm flipV="1">
            <a:off x="5203371" y="3710277"/>
            <a:ext cx="0" cy="129567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CB18D095-2B9A-F17C-A359-3E8377BF76CA}"/>
              </a:ext>
            </a:extLst>
          </p:cNvPr>
          <p:cNvSpPr txBox="1"/>
          <p:nvPr/>
        </p:nvSpPr>
        <p:spPr>
          <a:xfrm>
            <a:off x="5025087" y="3411717"/>
            <a:ext cx="1255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ピン止めデータ</a:t>
            </a:r>
          </a:p>
        </p:txBody>
      </p: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0CE54ACA-9F8D-4DCC-2CD2-147EF7A3186B}"/>
              </a:ext>
            </a:extLst>
          </p:cNvPr>
          <p:cNvSpPr txBox="1"/>
          <p:nvPr/>
        </p:nvSpPr>
        <p:spPr>
          <a:xfrm>
            <a:off x="10790822" y="497565"/>
            <a:ext cx="1255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各項目を編集</a:t>
            </a:r>
          </a:p>
        </p:txBody>
      </p:sp>
      <p:cxnSp>
        <p:nvCxnSpPr>
          <p:cNvPr id="146" name="直線矢印コネクタ 145">
            <a:extLst>
              <a:ext uri="{FF2B5EF4-FFF2-40B4-BE49-F238E27FC236}">
                <a16:creationId xmlns:a16="http://schemas.microsoft.com/office/drawing/2014/main" id="{768485B6-6C70-C08E-27AA-B744648ACD60}"/>
              </a:ext>
            </a:extLst>
          </p:cNvPr>
          <p:cNvCxnSpPr>
            <a:cxnSpLocks/>
          </p:cNvCxnSpPr>
          <p:nvPr/>
        </p:nvCxnSpPr>
        <p:spPr>
          <a:xfrm>
            <a:off x="5171207" y="3710277"/>
            <a:ext cx="128783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乗算記号 16">
            <a:extLst>
              <a:ext uri="{FF2B5EF4-FFF2-40B4-BE49-F238E27FC236}">
                <a16:creationId xmlns:a16="http://schemas.microsoft.com/office/drawing/2014/main" id="{BBDDFBDB-9FDC-1F47-D331-4B16603397FA}"/>
              </a:ext>
            </a:extLst>
          </p:cNvPr>
          <p:cNvSpPr/>
          <p:nvPr/>
        </p:nvSpPr>
        <p:spPr>
          <a:xfrm>
            <a:off x="819187" y="-355656"/>
            <a:ext cx="10553625" cy="7443017"/>
          </a:xfrm>
          <a:prstGeom prst="mathMultiply">
            <a:avLst>
              <a:gd name="adj1" fmla="val 2968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8372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32E7F84-6216-572B-E0D7-C77FFC422D71}"/>
              </a:ext>
            </a:extLst>
          </p:cNvPr>
          <p:cNvSpPr txBox="1"/>
          <p:nvPr/>
        </p:nvSpPr>
        <p:spPr>
          <a:xfrm>
            <a:off x="24062" y="47158"/>
            <a:ext cx="2919662" cy="845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画面遷移図</a:t>
            </a:r>
            <a:r>
              <a:rPr kumimoji="1" lang="en-US" altLang="ja-JP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B</a:t>
            </a:r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690846E-49B2-C2E4-BB75-A35A6565E12C}"/>
              </a:ext>
            </a:extLst>
          </p:cNvPr>
          <p:cNvSpPr/>
          <p:nvPr/>
        </p:nvSpPr>
        <p:spPr>
          <a:xfrm>
            <a:off x="481263" y="1251284"/>
            <a:ext cx="1716505" cy="102669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ysClr val="windowText" lastClr="000000"/>
                </a:solidFill>
              </a:rPr>
              <a:t>１．</a:t>
            </a:r>
            <a:endParaRPr lang="en-US" altLang="ja-JP" dirty="0">
              <a:solidFill>
                <a:sysClr val="windowText" lastClr="000000"/>
              </a:solidFill>
            </a:endParaRPr>
          </a:p>
          <a:p>
            <a:r>
              <a:rPr kumimoji="1" lang="ja-JP" altLang="en-US" dirty="0">
                <a:solidFill>
                  <a:sysClr val="windowText" lastClr="000000"/>
                </a:solidFill>
              </a:rPr>
              <a:t>ログイン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60C10D81-45A8-0AD8-2D3B-0B656A79D01B}"/>
              </a:ext>
            </a:extLst>
          </p:cNvPr>
          <p:cNvSpPr/>
          <p:nvPr/>
        </p:nvSpPr>
        <p:spPr>
          <a:xfrm>
            <a:off x="4295359" y="4235930"/>
            <a:ext cx="1716505" cy="102669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ysClr val="windowText" lastClr="000000"/>
                </a:solidFill>
              </a:rPr>
              <a:t>５．</a:t>
            </a:r>
            <a:endParaRPr lang="en-US" altLang="ja-JP" dirty="0">
              <a:solidFill>
                <a:sysClr val="windowText" lastClr="000000"/>
              </a:solidFill>
            </a:endParaRPr>
          </a:p>
          <a:p>
            <a:r>
              <a:rPr kumimoji="1" lang="ja-JP" altLang="en-US" dirty="0">
                <a:solidFill>
                  <a:sysClr val="windowText" lastClr="000000"/>
                </a:solidFill>
              </a:rPr>
              <a:t>検索結果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C2A1352A-06A9-18A3-8843-CFDFA30B8618}"/>
              </a:ext>
            </a:extLst>
          </p:cNvPr>
          <p:cNvSpPr/>
          <p:nvPr/>
        </p:nvSpPr>
        <p:spPr>
          <a:xfrm>
            <a:off x="7061358" y="4198242"/>
            <a:ext cx="1716505" cy="102669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ysClr val="windowText" lastClr="000000"/>
                </a:solidFill>
              </a:rPr>
              <a:t>１０．</a:t>
            </a:r>
            <a:endParaRPr lang="en-US" altLang="ja-JP" dirty="0">
              <a:solidFill>
                <a:sysClr val="windowText" lastClr="000000"/>
              </a:solidFill>
            </a:endParaRPr>
          </a:p>
          <a:p>
            <a:r>
              <a:rPr lang="ja-JP" altLang="en-US" dirty="0">
                <a:solidFill>
                  <a:sysClr val="windowText" lastClr="000000"/>
                </a:solidFill>
              </a:rPr>
              <a:t>当日リスト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879CE3F-9018-5ACA-B502-AAF469EEA2C4}"/>
              </a:ext>
            </a:extLst>
          </p:cNvPr>
          <p:cNvSpPr/>
          <p:nvPr/>
        </p:nvSpPr>
        <p:spPr>
          <a:xfrm>
            <a:off x="7061358" y="5357362"/>
            <a:ext cx="1716505" cy="102669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ysClr val="windowText" lastClr="000000"/>
                </a:solidFill>
              </a:rPr>
              <a:t>１１．</a:t>
            </a:r>
            <a:endParaRPr lang="en-US" altLang="ja-JP" dirty="0">
              <a:solidFill>
                <a:sysClr val="windowText" lastClr="000000"/>
              </a:solidFill>
            </a:endParaRPr>
          </a:p>
          <a:p>
            <a:r>
              <a:rPr lang="ja-JP" altLang="en-US" dirty="0">
                <a:solidFill>
                  <a:sysClr val="windowText" lastClr="000000"/>
                </a:solidFill>
              </a:rPr>
              <a:t>式後対応</a:t>
            </a:r>
            <a:endParaRPr lang="en-US" altLang="ja-JP" dirty="0">
              <a:solidFill>
                <a:sysClr val="windowText" lastClr="000000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91B7091F-C787-2618-C904-A41732097579}"/>
              </a:ext>
            </a:extLst>
          </p:cNvPr>
          <p:cNvSpPr/>
          <p:nvPr/>
        </p:nvSpPr>
        <p:spPr>
          <a:xfrm>
            <a:off x="7073248" y="3039122"/>
            <a:ext cx="1716505" cy="102669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ysClr val="windowText" lastClr="000000"/>
                </a:solidFill>
              </a:rPr>
              <a:t>９．</a:t>
            </a:r>
            <a:endParaRPr lang="en-US" altLang="ja-JP" dirty="0">
              <a:solidFill>
                <a:sysClr val="windowText" lastClr="000000"/>
              </a:solidFill>
            </a:endParaRPr>
          </a:p>
          <a:p>
            <a:r>
              <a:rPr lang="ja-JP" altLang="en-US" dirty="0">
                <a:solidFill>
                  <a:sysClr val="windowText" lastClr="000000"/>
                </a:solidFill>
              </a:rPr>
              <a:t>発注リスト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CBC601E6-599C-BD27-A2BA-A95CB23CDC89}"/>
              </a:ext>
            </a:extLst>
          </p:cNvPr>
          <p:cNvSpPr/>
          <p:nvPr/>
        </p:nvSpPr>
        <p:spPr>
          <a:xfrm>
            <a:off x="481262" y="2683582"/>
            <a:ext cx="1716505" cy="102669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ysClr val="windowText" lastClr="000000"/>
                </a:solidFill>
              </a:rPr>
              <a:t>２．</a:t>
            </a:r>
            <a:endParaRPr lang="en-US" altLang="ja-JP" dirty="0">
              <a:solidFill>
                <a:sysClr val="windowText" lastClr="000000"/>
              </a:solidFill>
            </a:endParaRPr>
          </a:p>
          <a:p>
            <a:r>
              <a:rPr lang="ja-JP" altLang="en-US" dirty="0">
                <a:solidFill>
                  <a:sysClr val="windowText" lastClr="000000"/>
                </a:solidFill>
              </a:rPr>
              <a:t>ホーム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EAD2E8A8-D75C-FFD6-C091-BAFE95FCBC4F}"/>
              </a:ext>
            </a:extLst>
          </p:cNvPr>
          <p:cNvSpPr/>
          <p:nvPr/>
        </p:nvSpPr>
        <p:spPr>
          <a:xfrm>
            <a:off x="7061358" y="1880002"/>
            <a:ext cx="1716505" cy="102669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ysClr val="windowText" lastClr="000000"/>
                </a:solidFill>
              </a:rPr>
              <a:t>８．</a:t>
            </a:r>
            <a:endParaRPr lang="en-US" altLang="ja-JP" dirty="0">
              <a:solidFill>
                <a:sysClr val="windowText" lastClr="000000"/>
              </a:solidFill>
            </a:endParaRPr>
          </a:p>
          <a:p>
            <a:r>
              <a:rPr lang="ja-JP" altLang="en-US" dirty="0">
                <a:solidFill>
                  <a:sysClr val="windowText" lastClr="000000"/>
                </a:solidFill>
              </a:rPr>
              <a:t>シミュレーション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9A02AA60-7AA4-9ECD-B717-DB2E62AF862D}"/>
              </a:ext>
            </a:extLst>
          </p:cNvPr>
          <p:cNvSpPr/>
          <p:nvPr/>
        </p:nvSpPr>
        <p:spPr>
          <a:xfrm>
            <a:off x="7048056" y="720883"/>
            <a:ext cx="1716505" cy="102669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ysClr val="windowText" lastClr="000000"/>
                </a:solidFill>
              </a:rPr>
              <a:t>７．</a:t>
            </a:r>
            <a:endParaRPr lang="en-US" altLang="ja-JP" dirty="0">
              <a:solidFill>
                <a:sysClr val="windowText" lastClr="000000"/>
              </a:solidFill>
            </a:endParaRPr>
          </a:p>
          <a:p>
            <a:r>
              <a:rPr lang="ja-JP" altLang="en-US" dirty="0">
                <a:solidFill>
                  <a:sysClr val="windowText" lastClr="000000"/>
                </a:solidFill>
              </a:rPr>
              <a:t>編集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1A88DCFA-6B6A-7B95-BBE4-73262D34BD89}"/>
              </a:ext>
            </a:extLst>
          </p:cNvPr>
          <p:cNvSpPr/>
          <p:nvPr/>
        </p:nvSpPr>
        <p:spPr>
          <a:xfrm>
            <a:off x="4295359" y="1880002"/>
            <a:ext cx="1716505" cy="102669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ysClr val="windowText" lastClr="000000"/>
                </a:solidFill>
              </a:rPr>
              <a:t>６．</a:t>
            </a:r>
            <a:endParaRPr lang="en-US" altLang="ja-JP" dirty="0">
              <a:solidFill>
                <a:sysClr val="windowText" lastClr="000000"/>
              </a:solidFill>
            </a:endParaRPr>
          </a:p>
          <a:p>
            <a:r>
              <a:rPr lang="ja-JP" altLang="en-US" dirty="0">
                <a:solidFill>
                  <a:sysClr val="windowText" lastClr="000000"/>
                </a:solidFill>
              </a:rPr>
              <a:t>マイページ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28D5359E-AD73-8599-1471-A828B96279DB}"/>
              </a:ext>
            </a:extLst>
          </p:cNvPr>
          <p:cNvSpPr/>
          <p:nvPr/>
        </p:nvSpPr>
        <p:spPr>
          <a:xfrm>
            <a:off x="2277478" y="5234368"/>
            <a:ext cx="1716505" cy="102669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ysClr val="windowText" lastClr="000000"/>
                </a:solidFill>
              </a:rPr>
              <a:t>４．</a:t>
            </a:r>
            <a:endParaRPr lang="en-US" altLang="ja-JP" dirty="0">
              <a:solidFill>
                <a:sysClr val="windowText" lastClr="000000"/>
              </a:solidFill>
            </a:endParaRPr>
          </a:p>
          <a:p>
            <a:r>
              <a:rPr lang="ja-JP" altLang="en-US" dirty="0">
                <a:solidFill>
                  <a:sysClr val="windowText" lastClr="000000"/>
                </a:solidFill>
              </a:rPr>
              <a:t>検索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2D8D9C47-A5C2-87E4-0DA7-74FF092157FA}"/>
              </a:ext>
            </a:extLst>
          </p:cNvPr>
          <p:cNvSpPr/>
          <p:nvPr/>
        </p:nvSpPr>
        <p:spPr>
          <a:xfrm>
            <a:off x="2277478" y="3748590"/>
            <a:ext cx="1716505" cy="102669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ysClr val="windowText" lastClr="000000"/>
                </a:solidFill>
              </a:rPr>
              <a:t>３．</a:t>
            </a:r>
            <a:endParaRPr lang="en-US" altLang="ja-JP" dirty="0">
              <a:solidFill>
                <a:sysClr val="windowText" lastClr="000000"/>
              </a:solidFill>
            </a:endParaRPr>
          </a:p>
          <a:p>
            <a:r>
              <a:rPr lang="ja-JP" altLang="en-US" dirty="0">
                <a:solidFill>
                  <a:sysClr val="windowText" lastClr="000000"/>
                </a:solidFill>
              </a:rPr>
              <a:t>登録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D205201F-8D03-9DBB-A40F-E8B54314F327}"/>
              </a:ext>
            </a:extLst>
          </p:cNvPr>
          <p:cNvCxnSpPr>
            <a:cxnSpLocks/>
          </p:cNvCxnSpPr>
          <p:nvPr/>
        </p:nvCxnSpPr>
        <p:spPr>
          <a:xfrm>
            <a:off x="5580426" y="285627"/>
            <a:ext cx="89940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68C6BA05-E036-DD34-4002-65245490A0B3}"/>
              </a:ext>
            </a:extLst>
          </p:cNvPr>
          <p:cNvCxnSpPr>
            <a:cxnSpLocks/>
          </p:cNvCxnSpPr>
          <p:nvPr/>
        </p:nvCxnSpPr>
        <p:spPr>
          <a:xfrm>
            <a:off x="1339514" y="3710277"/>
            <a:ext cx="0" cy="20611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D0F3AB86-6B73-C8AB-0F9D-3D27C86E449E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339514" y="2277979"/>
            <a:ext cx="1" cy="40560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B1A5BC45-C235-7EC7-4B27-52F2D2BE364B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339514" y="4261938"/>
            <a:ext cx="93796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F4E35EBE-28E5-3575-ED11-3E5E99374382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339514" y="5747716"/>
            <a:ext cx="93796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29F152C2-EB0E-CB07-3D6A-BB0396AE3438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3135730" y="2354877"/>
            <a:ext cx="1" cy="13937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EBAC33C7-CB00-42C7-2436-F952767C3C89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3993983" y="5747715"/>
            <a:ext cx="1159628" cy="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ACEC47A3-4A15-65E6-5E08-FA948AEA1011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5153612" y="5262625"/>
            <a:ext cx="0" cy="51334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9D1EA220-3C55-7187-33EC-4A25C1DD2F49}"/>
              </a:ext>
            </a:extLst>
          </p:cNvPr>
          <p:cNvCxnSpPr>
            <a:cxnSpLocks/>
            <a:stCxn id="3" idx="0"/>
            <a:endCxn id="11" idx="2"/>
          </p:cNvCxnSpPr>
          <p:nvPr/>
        </p:nvCxnSpPr>
        <p:spPr>
          <a:xfrm flipV="1">
            <a:off x="5153612" y="2906697"/>
            <a:ext cx="0" cy="132923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B7C9715-0B12-979E-31DB-C24877E5A252}"/>
              </a:ext>
            </a:extLst>
          </p:cNvPr>
          <p:cNvCxnSpPr>
            <a:cxnSpLocks/>
          </p:cNvCxnSpPr>
          <p:nvPr/>
        </p:nvCxnSpPr>
        <p:spPr>
          <a:xfrm>
            <a:off x="9761672" y="5154668"/>
            <a:ext cx="0" cy="117833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2F98D660-4A97-CF92-1D5F-AF7319EBE84F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135731" y="2393350"/>
            <a:ext cx="115962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355EC24B-C516-8649-B018-8E252ABA5B22}"/>
              </a:ext>
            </a:extLst>
          </p:cNvPr>
          <p:cNvCxnSpPr>
            <a:cxnSpLocks/>
          </p:cNvCxnSpPr>
          <p:nvPr/>
        </p:nvCxnSpPr>
        <p:spPr>
          <a:xfrm flipH="1">
            <a:off x="6465437" y="1234231"/>
            <a:ext cx="921" cy="463647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F93017CA-458D-3481-2CE2-3B5E1EDD7D88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450486" y="1234231"/>
            <a:ext cx="59757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77C590C0-AD9F-D222-F241-1C0AFBE77CDD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459637" y="3552470"/>
            <a:ext cx="61361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DC6A031A-9C04-FDCA-5842-FBECE415D7B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479831" y="4711590"/>
            <a:ext cx="58152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3B49C97C-7880-623B-EC33-5E72F81F400B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479832" y="5870710"/>
            <a:ext cx="58152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48C2E402-F901-882D-48BA-5B3BA6383359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6011864" y="2393350"/>
            <a:ext cx="104949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2ED59C4D-5331-DA72-065A-FC6DA524F72F}"/>
              </a:ext>
            </a:extLst>
          </p:cNvPr>
          <p:cNvCxnSpPr>
            <a:cxnSpLocks/>
          </p:cNvCxnSpPr>
          <p:nvPr/>
        </p:nvCxnSpPr>
        <p:spPr>
          <a:xfrm>
            <a:off x="9122908" y="532296"/>
            <a:ext cx="0" cy="3707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楕円 95">
            <a:extLst>
              <a:ext uri="{FF2B5EF4-FFF2-40B4-BE49-F238E27FC236}">
                <a16:creationId xmlns:a16="http://schemas.microsoft.com/office/drawing/2014/main" id="{603706DD-1252-7FAB-FC50-E8B35D26D8E7}"/>
              </a:ext>
            </a:extLst>
          </p:cNvPr>
          <p:cNvSpPr/>
          <p:nvPr/>
        </p:nvSpPr>
        <p:spPr>
          <a:xfrm>
            <a:off x="9532326" y="80871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</a:rPr>
              <a:t>内装</a:t>
            </a:r>
          </a:p>
        </p:txBody>
      </p:sp>
      <p:sp>
        <p:nvSpPr>
          <p:cNvPr id="97" name="楕円 96">
            <a:extLst>
              <a:ext uri="{FF2B5EF4-FFF2-40B4-BE49-F238E27FC236}">
                <a16:creationId xmlns:a16="http://schemas.microsoft.com/office/drawing/2014/main" id="{C0D0F102-D118-FC46-5BC5-BA863D7E309A}"/>
              </a:ext>
            </a:extLst>
          </p:cNvPr>
          <p:cNvSpPr/>
          <p:nvPr/>
        </p:nvSpPr>
        <p:spPr>
          <a:xfrm>
            <a:off x="9530912" y="1933290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ケーキ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8" name="楕円 97">
            <a:extLst>
              <a:ext uri="{FF2B5EF4-FFF2-40B4-BE49-F238E27FC236}">
                <a16:creationId xmlns:a16="http://schemas.microsoft.com/office/drawing/2014/main" id="{5550EF5A-E066-02DC-53E9-2713FF35D376}"/>
              </a:ext>
            </a:extLst>
          </p:cNvPr>
          <p:cNvSpPr/>
          <p:nvPr/>
        </p:nvSpPr>
        <p:spPr>
          <a:xfrm>
            <a:off x="9586088" y="2851206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カード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9" name="楕円 98">
            <a:extLst>
              <a:ext uri="{FF2B5EF4-FFF2-40B4-BE49-F238E27FC236}">
                <a16:creationId xmlns:a16="http://schemas.microsoft.com/office/drawing/2014/main" id="{61523031-1723-2D64-30A0-EA7AF2B2BCB4}"/>
              </a:ext>
            </a:extLst>
          </p:cNvPr>
          <p:cNvSpPr/>
          <p:nvPr/>
        </p:nvSpPr>
        <p:spPr>
          <a:xfrm>
            <a:off x="9586088" y="3772317"/>
            <a:ext cx="914400" cy="91092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</a:rPr>
              <a:t>配置</a:t>
            </a:r>
          </a:p>
        </p:txBody>
      </p:sp>
      <p:sp>
        <p:nvSpPr>
          <p:cNvPr id="100" name="楕円 99">
            <a:extLst>
              <a:ext uri="{FF2B5EF4-FFF2-40B4-BE49-F238E27FC236}">
                <a16:creationId xmlns:a16="http://schemas.microsoft.com/office/drawing/2014/main" id="{26BE747D-1789-BAB7-A3B5-0C06A4BE1D5D}"/>
              </a:ext>
            </a:extLst>
          </p:cNvPr>
          <p:cNvSpPr/>
          <p:nvPr/>
        </p:nvSpPr>
        <p:spPr>
          <a:xfrm>
            <a:off x="4390492" y="185961"/>
            <a:ext cx="914400" cy="91092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ysClr val="windowText" lastClr="000000"/>
                </a:solidFill>
              </a:rPr>
              <a:t>ポップアップ</a:t>
            </a:r>
          </a:p>
        </p:txBody>
      </p:sp>
      <p:sp>
        <p:nvSpPr>
          <p:cNvPr id="101" name="楕円 100">
            <a:extLst>
              <a:ext uri="{FF2B5EF4-FFF2-40B4-BE49-F238E27FC236}">
                <a16:creationId xmlns:a16="http://schemas.microsoft.com/office/drawing/2014/main" id="{F67EE588-F330-62D5-0CC8-73770AA4B2A2}"/>
              </a:ext>
            </a:extLst>
          </p:cNvPr>
          <p:cNvSpPr/>
          <p:nvPr/>
        </p:nvSpPr>
        <p:spPr>
          <a:xfrm>
            <a:off x="9530912" y="1009116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衣装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F6879CFC-F19B-4981-F0A8-7CBE423D53BE}"/>
              </a:ext>
            </a:extLst>
          </p:cNvPr>
          <p:cNvCxnSpPr>
            <a:cxnSpLocks/>
            <a:endCxn id="101" idx="2"/>
          </p:cNvCxnSpPr>
          <p:nvPr/>
        </p:nvCxnSpPr>
        <p:spPr>
          <a:xfrm>
            <a:off x="9088441" y="1466316"/>
            <a:ext cx="44247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444646F4-A85B-4B3F-5C67-34E8665AFCB1}"/>
              </a:ext>
            </a:extLst>
          </p:cNvPr>
          <p:cNvCxnSpPr>
            <a:cxnSpLocks/>
            <a:endCxn id="96" idx="2"/>
          </p:cNvCxnSpPr>
          <p:nvPr/>
        </p:nvCxnSpPr>
        <p:spPr>
          <a:xfrm>
            <a:off x="9122908" y="538071"/>
            <a:ext cx="40941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85547CFC-04E3-A795-1C0C-5EF0E936C19B}"/>
              </a:ext>
            </a:extLst>
          </p:cNvPr>
          <p:cNvCxnSpPr>
            <a:cxnSpLocks/>
            <a:endCxn id="97" idx="2"/>
          </p:cNvCxnSpPr>
          <p:nvPr/>
        </p:nvCxnSpPr>
        <p:spPr>
          <a:xfrm flipV="1">
            <a:off x="8802587" y="2390490"/>
            <a:ext cx="728325" cy="28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CE5445EB-EF90-40EC-A4AC-F2A41BD19C65}"/>
              </a:ext>
            </a:extLst>
          </p:cNvPr>
          <p:cNvCxnSpPr>
            <a:cxnSpLocks/>
            <a:endCxn id="98" idx="2"/>
          </p:cNvCxnSpPr>
          <p:nvPr/>
        </p:nvCxnSpPr>
        <p:spPr>
          <a:xfrm>
            <a:off x="9144930" y="3308406"/>
            <a:ext cx="44115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B523D9CF-69D1-BECC-8481-F586EAF87FC9}"/>
              </a:ext>
            </a:extLst>
          </p:cNvPr>
          <p:cNvCxnSpPr>
            <a:cxnSpLocks/>
            <a:endCxn id="99" idx="2"/>
          </p:cNvCxnSpPr>
          <p:nvPr/>
        </p:nvCxnSpPr>
        <p:spPr>
          <a:xfrm flipV="1">
            <a:off x="9122908" y="4227782"/>
            <a:ext cx="463180" cy="10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四角形: 角を丸くする 128">
            <a:extLst>
              <a:ext uri="{FF2B5EF4-FFF2-40B4-BE49-F238E27FC236}">
                <a16:creationId xmlns:a16="http://schemas.microsoft.com/office/drawing/2014/main" id="{FFF77E97-2264-8096-F222-277ABA7D6776}"/>
              </a:ext>
            </a:extLst>
          </p:cNvPr>
          <p:cNvSpPr/>
          <p:nvPr/>
        </p:nvSpPr>
        <p:spPr>
          <a:xfrm>
            <a:off x="2909965" y="285627"/>
            <a:ext cx="1201538" cy="71159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ysClr val="windowText" lastClr="000000"/>
                </a:solidFill>
              </a:rPr>
              <a:t>No</a:t>
            </a:r>
            <a:r>
              <a:rPr lang="ja-JP" altLang="en-US" dirty="0">
                <a:solidFill>
                  <a:sysClr val="windowText" lastClr="000000"/>
                </a:solidFill>
              </a:rPr>
              <a:t>．</a:t>
            </a:r>
            <a:endParaRPr lang="en-US" altLang="ja-JP" dirty="0">
              <a:solidFill>
                <a:sysClr val="windowText" lastClr="000000"/>
              </a:solidFill>
            </a:endParaRPr>
          </a:p>
          <a:p>
            <a:r>
              <a:rPr lang="ja-JP" altLang="en-US" dirty="0">
                <a:solidFill>
                  <a:sysClr val="windowText" lastClr="000000"/>
                </a:solidFill>
              </a:rPr>
              <a:t>画面名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1138AE4E-A838-2FEE-198D-46B629FD7A67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3135731" y="4963852"/>
            <a:ext cx="0" cy="27051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41F0D5AA-8C59-3385-B4A6-E940F6F79843}"/>
              </a:ext>
            </a:extLst>
          </p:cNvPr>
          <p:cNvCxnSpPr>
            <a:cxnSpLocks/>
          </p:cNvCxnSpPr>
          <p:nvPr/>
        </p:nvCxnSpPr>
        <p:spPr>
          <a:xfrm flipH="1">
            <a:off x="3135731" y="5005952"/>
            <a:ext cx="97577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ADF31699-656C-6147-23B5-21DAF37203E4}"/>
              </a:ext>
            </a:extLst>
          </p:cNvPr>
          <p:cNvCxnSpPr>
            <a:cxnSpLocks/>
          </p:cNvCxnSpPr>
          <p:nvPr/>
        </p:nvCxnSpPr>
        <p:spPr>
          <a:xfrm flipV="1">
            <a:off x="4133274" y="3748590"/>
            <a:ext cx="0" cy="129567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CB18D095-2B9A-F17C-A359-3E8377BF76CA}"/>
              </a:ext>
            </a:extLst>
          </p:cNvPr>
          <p:cNvSpPr txBox="1"/>
          <p:nvPr/>
        </p:nvSpPr>
        <p:spPr>
          <a:xfrm>
            <a:off x="3824657" y="3460001"/>
            <a:ext cx="1255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ピン止めデータ</a:t>
            </a:r>
          </a:p>
        </p:txBody>
      </p: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0CE54ACA-9F8D-4DCC-2CD2-147EF7A3186B}"/>
              </a:ext>
            </a:extLst>
          </p:cNvPr>
          <p:cNvSpPr txBox="1"/>
          <p:nvPr/>
        </p:nvSpPr>
        <p:spPr>
          <a:xfrm>
            <a:off x="8587554" y="21705"/>
            <a:ext cx="1255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各項目を編集</a:t>
            </a:r>
          </a:p>
        </p:txBody>
      </p:sp>
      <p:cxnSp>
        <p:nvCxnSpPr>
          <p:cNvPr id="146" name="直線矢印コネクタ 145">
            <a:extLst>
              <a:ext uri="{FF2B5EF4-FFF2-40B4-BE49-F238E27FC236}">
                <a16:creationId xmlns:a16="http://schemas.microsoft.com/office/drawing/2014/main" id="{768485B6-6C70-C08E-27AA-B744648ACD60}"/>
              </a:ext>
            </a:extLst>
          </p:cNvPr>
          <p:cNvCxnSpPr>
            <a:cxnSpLocks/>
          </p:cNvCxnSpPr>
          <p:nvPr/>
        </p:nvCxnSpPr>
        <p:spPr>
          <a:xfrm>
            <a:off x="4133274" y="3771770"/>
            <a:ext cx="102033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CCB41D7C-ECE7-C7F5-F724-1CBE8D980D9D}"/>
              </a:ext>
            </a:extLst>
          </p:cNvPr>
          <p:cNvSpPr/>
          <p:nvPr/>
        </p:nvSpPr>
        <p:spPr>
          <a:xfrm>
            <a:off x="10463874" y="4679841"/>
            <a:ext cx="1716505" cy="102669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ysClr val="windowText" lastClr="000000"/>
                </a:solidFill>
              </a:rPr>
              <a:t>１２．</a:t>
            </a:r>
            <a:endParaRPr lang="en-US" altLang="ja-JP" dirty="0">
              <a:solidFill>
                <a:sysClr val="windowText" lastClr="000000"/>
              </a:solidFill>
            </a:endParaRPr>
          </a:p>
          <a:p>
            <a:r>
              <a:rPr lang="ja-JP" altLang="en-US" dirty="0">
                <a:solidFill>
                  <a:sysClr val="windowText" lastClr="000000"/>
                </a:solidFill>
              </a:rPr>
              <a:t>式後アンケート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D0568180-DE13-45E9-27A0-80012E7D4F97}"/>
              </a:ext>
            </a:extLst>
          </p:cNvPr>
          <p:cNvSpPr/>
          <p:nvPr/>
        </p:nvSpPr>
        <p:spPr>
          <a:xfrm>
            <a:off x="10463874" y="5809605"/>
            <a:ext cx="1716505" cy="102669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ysClr val="windowText" lastClr="000000"/>
                </a:solidFill>
              </a:rPr>
              <a:t>１３．</a:t>
            </a:r>
            <a:endParaRPr lang="en-US" altLang="ja-JP" dirty="0">
              <a:solidFill>
                <a:sysClr val="windowText" lastClr="000000"/>
              </a:solidFill>
            </a:endParaRPr>
          </a:p>
          <a:p>
            <a:r>
              <a:rPr lang="ja-JP" altLang="en-US" dirty="0">
                <a:solidFill>
                  <a:sysClr val="windowText" lastClr="000000"/>
                </a:solidFill>
              </a:rPr>
              <a:t>報告書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BB5226F6-3517-1AEF-8155-EE54766ADB5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8777863" y="5870710"/>
            <a:ext cx="94503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A27DFFB4-E154-8886-0E15-E14A832158B8}"/>
              </a:ext>
            </a:extLst>
          </p:cNvPr>
          <p:cNvCxnSpPr>
            <a:cxnSpLocks/>
          </p:cNvCxnSpPr>
          <p:nvPr/>
        </p:nvCxnSpPr>
        <p:spPr>
          <a:xfrm flipV="1">
            <a:off x="5573723" y="841699"/>
            <a:ext cx="706667" cy="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B4B2C22E-EA3E-F969-88E6-EB72D14007BB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9734791" y="5193188"/>
            <a:ext cx="729083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171699B-ACB0-3495-CE66-F968C2CD2320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9772683" y="6322952"/>
            <a:ext cx="691191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18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181</Words>
  <Application>Microsoft Office PowerPoint</Application>
  <PresentationFormat>ワイド画面</PresentationFormat>
  <Paragraphs>85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KyoronP 画面遷移図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四方康晴</dc:creator>
  <cp:lastModifiedBy>四方康晴</cp:lastModifiedBy>
  <cp:revision>9</cp:revision>
  <dcterms:created xsi:type="dcterms:W3CDTF">2024-06-12T08:03:53Z</dcterms:created>
  <dcterms:modified xsi:type="dcterms:W3CDTF">2024-06-13T01:53:00Z</dcterms:modified>
</cp:coreProperties>
</file>