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41" d="100"/>
          <a:sy n="41" d="100"/>
        </p:scale>
        <p:origin x="53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60B200-54D4-571C-1FA7-D131EEE5B11F}"/>
              </a:ext>
            </a:extLst>
          </p:cNvPr>
          <p:cNvSpPr/>
          <p:nvPr userDrawn="1"/>
        </p:nvSpPr>
        <p:spPr>
          <a:xfrm>
            <a:off x="0" y="6721475"/>
            <a:ext cx="12192000" cy="1365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402D476-AB38-B662-8790-89E65A3DBA10}"/>
              </a:ext>
            </a:extLst>
          </p:cNvPr>
          <p:cNvSpPr/>
          <p:nvPr userDrawn="1"/>
        </p:nvSpPr>
        <p:spPr>
          <a:xfrm>
            <a:off x="0" y="0"/>
            <a:ext cx="12192000" cy="423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7CB0F66-6F34-CA14-C025-060A77E28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7F8C95-10CB-6BC8-E0A6-272EB2730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BF80A5BA-5808-439D-8F14-DD23526067FA}" type="datetimeFigureOut">
              <a:rPr lang="ja-JP" altLang="en-US" smtClean="0"/>
              <a:pPr/>
              <a:t>2024/6/4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C84E485-0C84-B851-3359-05FC3C401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3E4397E-0C8B-6E0F-A696-47D03A4E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C1851418-70CB-487B-B7C1-7469278903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160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61F0167-0028-853B-C7E6-62474692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E7EFA66-D2D7-7577-4339-918E7A25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7BFDA7-8B83-3BAB-8991-A1EEE1FF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66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F3AF3-B6FB-C480-0FE5-242D95AB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D43760-A7F1-7197-350C-29C171AEB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E90F9F-DEAE-B1D2-6732-17C195070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33E67E-885A-6A3E-F3B7-1F12E674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7A95C0-3F9C-D41D-8BAB-87F3C46A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D3B130-77C3-5086-9D73-E95B5EE40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470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8D170E-94A5-17B2-0A5E-4AB189A1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91DFB9F-56CB-7935-AD68-AF0F93BF8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F14873-4572-B08F-4D09-BC159003A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3A2F4A-9A90-E765-50BD-96E93953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E4C596-5362-8496-5A44-573139943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9E687F-B92C-8DE2-548D-538EFB84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797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D6F3CF-AC0A-27E7-38D5-3BB02EAA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6101A6-7753-D7C7-14CB-B0865B86F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6E7042-F09D-6B4D-03D2-F60BE6B91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CA2AD3-5465-4915-57A6-A649283D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754F5E-8012-951A-E7F1-94094D5C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96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E695C00-A4E6-FBB6-156E-37146AFE4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4A8559-3D43-E223-A865-7E8F35E0A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0403EF-4A8B-3632-B29D-1C1FA5D7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EA5B70-B35D-1194-54E9-9799B77C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D9F8DE-492A-9626-5583-D806DDA8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86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ペルソナ設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D7C3401-F023-F408-9820-17AFC5452344}"/>
              </a:ext>
            </a:extLst>
          </p:cNvPr>
          <p:cNvSpPr/>
          <p:nvPr userDrawn="1"/>
        </p:nvSpPr>
        <p:spPr>
          <a:xfrm>
            <a:off x="0" y="6721475"/>
            <a:ext cx="12192000" cy="1365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066D1D-5856-DFDB-A52C-75D85B62DDCA}"/>
              </a:ext>
            </a:extLst>
          </p:cNvPr>
          <p:cNvSpPr/>
          <p:nvPr userDrawn="1"/>
        </p:nvSpPr>
        <p:spPr>
          <a:xfrm>
            <a:off x="0" y="0"/>
            <a:ext cx="12192000" cy="423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D0A3820-79E3-A5DD-2007-9FC392104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185" y="-1"/>
            <a:ext cx="11288885" cy="423949"/>
          </a:xfrm>
        </p:spPr>
        <p:txBody>
          <a:bodyPr>
            <a:noAutofit/>
          </a:bodyPr>
          <a:lstStyle>
            <a:lvl1pPr>
              <a:defRPr sz="2000" b="1"/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3FAB52-C238-7A5C-8A6C-6141ECED18B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82043" y="1130531"/>
            <a:ext cx="7922029" cy="182042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episode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BB5822-2FEE-2E9E-AE10-D2393305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5185" y="6356350"/>
            <a:ext cx="3125788" cy="365125"/>
          </a:xfrm>
        </p:spPr>
        <p:txBody>
          <a:bodyPr/>
          <a:lstStyle/>
          <a:p>
            <a:fld id="{BF80A5BA-5808-439D-8F14-DD23526067FA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6C335F-D4C7-715E-1C57-CE92B9B5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6499" y="6356350"/>
            <a:ext cx="4876801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5D9456-7CE5-BDC4-B2DB-AB1FDB24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4493" y="6356350"/>
            <a:ext cx="2859577" cy="365125"/>
          </a:xfrm>
        </p:spPr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図プレースホルダー 2">
            <a:extLst>
              <a:ext uri="{FF2B5EF4-FFF2-40B4-BE49-F238E27FC236}">
                <a16:creationId xmlns:a16="http://schemas.microsoft.com/office/drawing/2014/main" id="{14DFBDD7-E68A-BD9E-CCA1-E40F1B0B9476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15185" y="789072"/>
            <a:ext cx="3125788" cy="216188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dirty="0"/>
              <a:t>写真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9456E86E-F889-F25E-0061-5C9BF88ACE31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15186" y="3452606"/>
            <a:ext cx="3125788" cy="276721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endParaRPr kumimoji="1" lang="en-US" altLang="ja-JP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7DE5644D-480D-4551-F3E5-9C69DFFD02EB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944494" y="3452606"/>
            <a:ext cx="2859577" cy="276722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SNS</a:t>
            </a:r>
          </a:p>
          <a:p>
            <a:pPr lvl="0"/>
            <a:endParaRPr kumimoji="1" lang="en-US" altLang="ja-JP" dirty="0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018AB063-7C63-152E-F488-B7028FDE163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876500" y="3452606"/>
            <a:ext cx="4876801" cy="276722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desire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820D765-BAD7-2245-91F0-112CF5D95E59}"/>
              </a:ext>
            </a:extLst>
          </p:cNvPr>
          <p:cNvSpPr txBox="1"/>
          <p:nvPr userDrawn="1"/>
        </p:nvSpPr>
        <p:spPr>
          <a:xfrm>
            <a:off x="3876500" y="763303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エピソード（生い立ち・近年）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EA07AF-01BD-783D-59FC-CFF9F99EDE16}"/>
              </a:ext>
            </a:extLst>
          </p:cNvPr>
          <p:cNvSpPr txBox="1"/>
          <p:nvPr userDrawn="1"/>
        </p:nvSpPr>
        <p:spPr>
          <a:xfrm>
            <a:off x="515185" y="308327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プロフィール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CD8E934-D385-E04A-D0C2-52BB66C06DD5}"/>
              </a:ext>
            </a:extLst>
          </p:cNvPr>
          <p:cNvSpPr txBox="1"/>
          <p:nvPr userDrawn="1"/>
        </p:nvSpPr>
        <p:spPr>
          <a:xfrm>
            <a:off x="3876500" y="30770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欲求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DD85094-4421-AC28-B4E1-F7FADDFBFDD3}"/>
              </a:ext>
            </a:extLst>
          </p:cNvPr>
          <p:cNvSpPr txBox="1"/>
          <p:nvPr userDrawn="1"/>
        </p:nvSpPr>
        <p:spPr>
          <a:xfrm>
            <a:off x="8944494" y="30853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SNS</a:t>
            </a:r>
            <a:r>
              <a:rPr kumimoji="1" lang="ja-JP" altLang="en-US" dirty="0"/>
              <a:t>など</a:t>
            </a:r>
          </a:p>
        </p:txBody>
      </p:sp>
    </p:spTree>
    <p:extLst>
      <p:ext uri="{BB962C8B-B14F-4D97-AF65-F5344CB8AC3E}">
        <p14:creationId xmlns:p14="http://schemas.microsoft.com/office/powerpoint/2010/main" val="276143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特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D7C3401-F023-F408-9820-17AFC5452344}"/>
              </a:ext>
            </a:extLst>
          </p:cNvPr>
          <p:cNvSpPr/>
          <p:nvPr userDrawn="1"/>
        </p:nvSpPr>
        <p:spPr>
          <a:xfrm>
            <a:off x="0" y="6721475"/>
            <a:ext cx="12192000" cy="1365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066D1D-5856-DFDB-A52C-75D85B62DDCA}"/>
              </a:ext>
            </a:extLst>
          </p:cNvPr>
          <p:cNvSpPr/>
          <p:nvPr userDrawn="1"/>
        </p:nvSpPr>
        <p:spPr>
          <a:xfrm>
            <a:off x="0" y="0"/>
            <a:ext cx="12192000" cy="423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D0A3820-79E3-A5DD-2007-9FC392104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185" y="-1"/>
            <a:ext cx="11288885" cy="423949"/>
          </a:xfrm>
        </p:spPr>
        <p:txBody>
          <a:bodyPr>
            <a:noAutofit/>
          </a:bodyPr>
          <a:lstStyle>
            <a:lvl1pPr>
              <a:defRPr sz="2000" b="1"/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3FAB52-C238-7A5C-8A6C-6141ECED18B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5185" y="1130530"/>
            <a:ext cx="11288887" cy="508929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attributes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BB5822-2FEE-2E9E-AE10-D2393305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5185" y="6356350"/>
            <a:ext cx="3125788" cy="365125"/>
          </a:xfrm>
        </p:spPr>
        <p:txBody>
          <a:bodyPr/>
          <a:lstStyle/>
          <a:p>
            <a:fld id="{BF80A5BA-5808-439D-8F14-DD23526067FA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6C335F-D4C7-715E-1C57-CE92B9B5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6499" y="6356350"/>
            <a:ext cx="4876801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5D9456-7CE5-BDC4-B2DB-AB1FDB24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4493" y="6356350"/>
            <a:ext cx="2859577" cy="365125"/>
          </a:xfrm>
        </p:spPr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820D765-BAD7-2245-91F0-112CF5D95E59}"/>
              </a:ext>
            </a:extLst>
          </p:cNvPr>
          <p:cNvSpPr txBox="1"/>
          <p:nvPr userDrawn="1"/>
        </p:nvSpPr>
        <p:spPr>
          <a:xfrm>
            <a:off x="515185" y="76330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その他の特徴</a:t>
            </a:r>
          </a:p>
        </p:txBody>
      </p:sp>
    </p:spTree>
    <p:extLst>
      <p:ext uri="{BB962C8B-B14F-4D97-AF65-F5344CB8AC3E}">
        <p14:creationId xmlns:p14="http://schemas.microsoft.com/office/powerpoint/2010/main" val="51180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CC259E-ABB2-417C-B25E-68077E574067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11E87DB-C404-76B1-1C83-F196A4BFB5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9337" y="1537927"/>
            <a:ext cx="10414463" cy="1105448"/>
          </a:xfrm>
        </p:spPr>
        <p:txBody>
          <a:bodyPr anchor="t"/>
          <a:lstStyle>
            <a:lvl1pPr algn="ctr">
              <a:defRPr sz="6000" b="1">
                <a:latin typeface="+mn-lt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3FFAB9-CC4D-552A-2201-66BE53A99E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528358"/>
            <a:ext cx="9144000" cy="548640"/>
          </a:xfrm>
        </p:spPr>
        <p:txBody>
          <a:bodyPr/>
          <a:lstStyle>
            <a:lvl1pPr marL="0" indent="0" algn="ctr">
              <a:buNone/>
              <a:defRPr sz="2400" b="1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サブタイトル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14E802-CDF6-4EEE-D2CB-5E1CEAE2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64EAEA-22E6-F968-8FC2-9A980B20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F89C71-0D6E-A1EA-8C8C-A73A6913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46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0A3820-79E3-A5DD-2007-9FC39210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3FAB52-C238-7A5C-8A6C-6141ECED1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BB5822-2FEE-2E9E-AE10-D2393305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6C335F-D4C7-715E-1C57-CE92B9B5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5D9456-7CE5-BDC4-B2DB-AB1FDB24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45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C61F49-6A29-5085-0B92-BBE7EEBC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1793DD-5DC7-1507-75FC-2CD1BB97E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7032A0-F873-E34B-2443-A82ABEC4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FB19E5-FD8C-A046-722B-A3C82ED5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D73EC8-2721-B8E9-618C-1ACBFB8B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40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D9E2F4-2B9C-853C-B352-8FD9B956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96B49-81D3-A5B9-6CF6-075774C93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D67C49-50D1-8EF3-96C8-D0DDC22B3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EAD661-DFDB-63EB-F897-08567C01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4AD4E8-DF5F-7629-C13A-7A211C7B8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AAF1FE-F79E-E364-2349-D2244D50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35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32D18A-0A5F-4EBE-4038-447A84DF4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7CCD10-73AF-314D-15D1-7433A2FE0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753668-2F37-7FA2-FBD2-DEE423AD2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939F4B-1276-32BE-45C5-FB7EBFAA0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433B8D6-D00B-B2B7-1F47-732CCD5B0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6A71B8E-562E-2600-8E6B-32248743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E9121F0-CE78-58E5-A07F-7FF46D40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CBEC521-13F2-D07E-CA12-CCC353D7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96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4A44D9-BB0B-2053-E08E-7016E548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961CD4-B2BB-65B1-C62A-D6F76CDB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BC56D8-635E-B215-C1B7-FCE9461C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3D1F8FF-2D63-ED20-7530-25E2CD27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41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529D9DE-A980-FB58-3F3C-76ABA9EF1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9A1216-3AED-04BB-0F24-AC39484FF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230851-8D77-DA7C-EE53-FD51FBDE6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BF80A5BA-5808-439D-8F14-DD23526067FA}" type="datetimeFigureOut">
              <a:rPr lang="ja-JP" altLang="en-US" smtClean="0"/>
              <a:pPr/>
              <a:t>2024/6/4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03FA77-E7D1-33B9-E4AE-F9086FAEF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 altLang="ja-JP"/>
              <a:t>Copyright(c) Plus Dojo all rights reserved.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05ADF1-E0F3-C8D0-913B-D1364F672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C1851418-70CB-487B-B7C1-7469278903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1793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3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6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3E6D96E0-DB69-F9DB-1909-1FFF8CDA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ペルソナ</a:t>
            </a:r>
            <a:r>
              <a:rPr lang="en-US" altLang="ja-JP" dirty="0"/>
              <a:t>】</a:t>
            </a:r>
            <a:endParaRPr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92C0A9F-32A9-19BE-516C-A3CE839F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社会人から一人暮らし</a:t>
            </a:r>
            <a:endParaRPr lang="en-US" altLang="ja-JP" dirty="0"/>
          </a:p>
          <a:p>
            <a:r>
              <a:rPr lang="ja-JP" altLang="en-US" dirty="0"/>
              <a:t>→長女は一人暮らしさせてもらえそう</a:t>
            </a:r>
            <a:endParaRPr lang="en-US" altLang="ja-JP" dirty="0"/>
          </a:p>
          <a:p>
            <a:r>
              <a:rPr lang="ja-JP" altLang="en-US" dirty="0"/>
              <a:t>学生時代のアルバイトはブライダル（夢に向かって真っすぐだった）</a:t>
            </a:r>
            <a:endParaRPr lang="en-US" altLang="ja-JP" dirty="0"/>
          </a:p>
          <a:p>
            <a:r>
              <a:rPr lang="ja-JP" altLang="en-US" dirty="0"/>
              <a:t>ウェディングプランナーという仕事柄、かわいい雰囲気の人。（かっこいい</a:t>
            </a:r>
            <a:r>
              <a:rPr lang="en-US" altLang="ja-JP" dirty="0"/>
              <a:t>OL</a:t>
            </a:r>
            <a:r>
              <a:rPr lang="ja-JP" altLang="en-US" dirty="0"/>
              <a:t>という感じではない）</a:t>
            </a:r>
            <a:endParaRPr lang="en-US" altLang="ja-JP" dirty="0"/>
          </a:p>
          <a:p>
            <a:r>
              <a:rPr lang="ja-JP" altLang="en-US" dirty="0"/>
              <a:t>趣味は国内旅行、自炊、絵</a:t>
            </a:r>
            <a:endParaRPr lang="en-US" altLang="ja-JP" dirty="0"/>
          </a:p>
          <a:p>
            <a:r>
              <a:rPr lang="ja-JP" altLang="en-US" dirty="0"/>
              <a:t>→旅行先の料理などを作ってそう、旅行先の風景を描いてそう、仕事柄かわいいイラストを描いてそう</a:t>
            </a:r>
          </a:p>
        </p:txBody>
      </p:sp>
      <p:sp>
        <p:nvSpPr>
          <p:cNvPr id="7" name="図プレースホルダー 6">
            <a:extLst>
              <a:ext uri="{FF2B5EF4-FFF2-40B4-BE49-F238E27FC236}">
                <a16:creationId xmlns:a16="http://schemas.microsoft.com/office/drawing/2014/main" id="{18C68741-DBC5-E560-0705-858EB28B8A9A}"/>
              </a:ext>
            </a:extLst>
          </p:cNvPr>
          <p:cNvSpPr>
            <a:spLocks noGrp="1"/>
          </p:cNvSpPr>
          <p:nvPr>
            <p:ph type="pic" idx="13"/>
          </p:nvPr>
        </p:nvSpPr>
        <p:spPr/>
        <p:txBody>
          <a:bodyPr/>
          <a:lstStyle/>
          <a:p>
            <a:r>
              <a:rPr lang="ja-JP" altLang="en-US" dirty="0"/>
              <a:t>田中ゆみ</a:t>
            </a: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379FC890-E959-B17C-0B67-60764F38B270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ja-JP" altLang="en-US" dirty="0"/>
              <a:t>氏名：田中　ゆみ</a:t>
            </a:r>
            <a:endParaRPr lang="en-US" altLang="ja-JP" dirty="0"/>
          </a:p>
          <a:p>
            <a:r>
              <a:rPr lang="ja-JP" altLang="en-US" dirty="0"/>
              <a:t>年齢：</a:t>
            </a:r>
            <a:r>
              <a:rPr lang="en-US" altLang="ja-JP" dirty="0"/>
              <a:t>25</a:t>
            </a:r>
            <a:r>
              <a:rPr lang="ja-JP" altLang="en-US" dirty="0"/>
              <a:t>歳</a:t>
            </a:r>
            <a:endParaRPr lang="en-US" altLang="ja-JP" dirty="0"/>
          </a:p>
          <a:p>
            <a:r>
              <a:rPr lang="ja-JP" altLang="en-US" dirty="0"/>
              <a:t>職業：ウェディングプランナー</a:t>
            </a:r>
            <a:endParaRPr lang="en-US" altLang="ja-JP" dirty="0"/>
          </a:p>
          <a:p>
            <a:r>
              <a:rPr lang="ja-JP" altLang="en-US" dirty="0"/>
              <a:t>収入：</a:t>
            </a:r>
            <a:endParaRPr lang="en-US" altLang="ja-JP" dirty="0"/>
          </a:p>
          <a:p>
            <a:r>
              <a:rPr lang="ja-JP" altLang="en-US" dirty="0"/>
              <a:t>学歴：大学卒（四年生）</a:t>
            </a:r>
            <a:endParaRPr lang="en-US" altLang="ja-JP" dirty="0"/>
          </a:p>
          <a:p>
            <a:r>
              <a:rPr lang="ja-JP" altLang="en-US" dirty="0"/>
              <a:t>出生：</a:t>
            </a:r>
            <a:endParaRPr lang="en-US" altLang="ja-JP" dirty="0"/>
          </a:p>
          <a:p>
            <a:r>
              <a:rPr lang="ja-JP" altLang="en-US" dirty="0"/>
              <a:t>家族：両親と弟。</a:t>
            </a:r>
            <a:endParaRPr lang="en-US" altLang="ja-JP" dirty="0"/>
          </a:p>
          <a:p>
            <a:r>
              <a:rPr lang="ja-JP" altLang="en-US" dirty="0"/>
              <a:t>特徴：社会人から一人暮らしを始め吉祥寺に住んでいる。社交的な性格で交友関係も広い。アウトドア派。結婚願望がある。</a:t>
            </a:r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493798B9-4269-FE7D-9164-A9C163CDA212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altLang="ja-JP" dirty="0"/>
              <a:t>LINE</a:t>
            </a:r>
            <a:r>
              <a:rPr lang="ja-JP" altLang="en-US" dirty="0"/>
              <a:t>：</a:t>
            </a:r>
            <a:endParaRPr lang="en-US" altLang="ja-JP" dirty="0"/>
          </a:p>
          <a:p>
            <a:r>
              <a:rPr lang="en-US" altLang="ja-JP" dirty="0"/>
              <a:t>X(</a:t>
            </a:r>
            <a:r>
              <a:rPr lang="ja-JP" altLang="en-US" dirty="0"/>
              <a:t>旧</a:t>
            </a:r>
            <a:r>
              <a:rPr lang="en-US" altLang="ja-JP" dirty="0"/>
              <a:t>Twitter)</a:t>
            </a:r>
            <a:r>
              <a:rPr lang="ja-JP" altLang="en-US" dirty="0"/>
              <a:t>：</a:t>
            </a:r>
            <a:endParaRPr lang="en-US" altLang="ja-JP" dirty="0"/>
          </a:p>
          <a:p>
            <a:r>
              <a:rPr lang="en-US" altLang="ja-JP" dirty="0"/>
              <a:t>Instagram</a:t>
            </a:r>
            <a:r>
              <a:rPr lang="ja-JP" altLang="en-US" dirty="0"/>
              <a:t>：</a:t>
            </a:r>
            <a:endParaRPr lang="en-US" altLang="ja-JP" dirty="0"/>
          </a:p>
          <a:p>
            <a:r>
              <a:rPr lang="en-US" altLang="ja-JP" dirty="0"/>
              <a:t>Facebook</a:t>
            </a:r>
            <a:r>
              <a:rPr lang="ja-JP" altLang="en-US" dirty="0"/>
              <a:t>：</a:t>
            </a:r>
            <a:endParaRPr lang="en-US" altLang="ja-JP" dirty="0"/>
          </a:p>
          <a:p>
            <a:r>
              <a:rPr lang="en-US" altLang="ja-JP" dirty="0"/>
              <a:t>YouTube</a:t>
            </a:r>
            <a:r>
              <a:rPr lang="ja-JP" altLang="en-US" dirty="0"/>
              <a:t>：</a:t>
            </a:r>
            <a:endParaRPr lang="en-US" altLang="ja-JP" dirty="0"/>
          </a:p>
          <a:p>
            <a:r>
              <a:rPr lang="en-US" altLang="ja-JP" dirty="0"/>
              <a:t>TikTok</a:t>
            </a:r>
            <a:r>
              <a:rPr lang="ja-JP" altLang="en-US" dirty="0"/>
              <a:t>：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C50AD0BA-A02F-B48B-174F-11495177E997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悩み</a:t>
            </a:r>
            <a:r>
              <a:rPr lang="en-US" altLang="ja-JP" dirty="0"/>
              <a:t>】</a:t>
            </a:r>
            <a:r>
              <a:rPr lang="ja-JP" altLang="en-US" dirty="0"/>
              <a:t>仕事の悩みを中心に</a:t>
            </a:r>
            <a:endParaRPr lang="en-US" altLang="ja-JP" dirty="0"/>
          </a:p>
          <a:p>
            <a:r>
              <a:rPr lang="ja-JP" altLang="en-US" dirty="0"/>
              <a:t>・仕事のデータ管理ができない</a:t>
            </a:r>
            <a:r>
              <a:rPr lang="en-US" altLang="ja-JP" dirty="0"/>
              <a:t>	</a:t>
            </a:r>
            <a:r>
              <a:rPr lang="ja-JP" altLang="en-US" dirty="0"/>
              <a:t>→◎</a:t>
            </a:r>
            <a:r>
              <a:rPr lang="en-US" altLang="ja-JP" dirty="0"/>
              <a:t>SQL</a:t>
            </a:r>
            <a:r>
              <a:rPr lang="ja-JP" altLang="en-US" dirty="0"/>
              <a:t>を使えばできそう</a:t>
            </a:r>
            <a:endParaRPr lang="en-US" altLang="ja-JP" dirty="0"/>
          </a:p>
          <a:p>
            <a:r>
              <a:rPr lang="ja-JP" altLang="en-US" dirty="0"/>
              <a:t>・発想の幅を広げたい</a:t>
            </a:r>
            <a:r>
              <a:rPr lang="en-US" altLang="ja-JP" dirty="0"/>
              <a:t>		</a:t>
            </a:r>
            <a:r>
              <a:rPr lang="ja-JP" altLang="en-US" dirty="0"/>
              <a:t>→△あったら面白そう</a:t>
            </a:r>
            <a:endParaRPr lang="en-US" altLang="ja-JP" dirty="0"/>
          </a:p>
          <a:p>
            <a:r>
              <a:rPr lang="ja-JP" altLang="en-US" dirty="0"/>
              <a:t>・お客さんの要望を引き出したい</a:t>
            </a:r>
            <a:r>
              <a:rPr lang="en-US" altLang="ja-JP" dirty="0"/>
              <a:t>	</a:t>
            </a:r>
            <a:r>
              <a:rPr lang="ja-JP" altLang="en-US" dirty="0"/>
              <a:t>→〇過去のプランを見せる</a:t>
            </a:r>
            <a:endParaRPr lang="en-US" altLang="ja-JP" dirty="0"/>
          </a:p>
          <a:p>
            <a:r>
              <a:rPr lang="ja-JP" altLang="en-US" dirty="0"/>
              <a:t>・まとめる力がない</a:t>
            </a:r>
            <a:r>
              <a:rPr lang="en-US" altLang="ja-JP" dirty="0"/>
              <a:t>		</a:t>
            </a:r>
            <a:r>
              <a:rPr lang="ja-JP" altLang="en-US" dirty="0"/>
              <a:t>→</a:t>
            </a:r>
            <a:r>
              <a:rPr lang="en-US" altLang="ja-JP" dirty="0"/>
              <a:t> ×</a:t>
            </a:r>
            <a:r>
              <a:rPr lang="ja-JP" altLang="en-US" dirty="0"/>
              <a:t>アプリでなくても可能</a:t>
            </a:r>
            <a:endParaRPr lang="en-US" altLang="ja-JP" dirty="0"/>
          </a:p>
          <a:p>
            <a:r>
              <a:rPr lang="ja-JP" altLang="en-US" dirty="0"/>
              <a:t>・お客様を情報共有をしたい</a:t>
            </a:r>
            <a:r>
              <a:rPr lang="en-US" altLang="ja-JP" dirty="0"/>
              <a:t>	</a:t>
            </a:r>
            <a:r>
              <a:rPr lang="ja-JP" altLang="en-US" dirty="0"/>
              <a:t>→△あったら便利</a:t>
            </a:r>
            <a:endParaRPr lang="en-US" altLang="ja-JP" dirty="0"/>
          </a:p>
          <a:p>
            <a:r>
              <a:rPr lang="ja-JP" altLang="en-US" dirty="0"/>
              <a:t>・集客率を上げたい</a:t>
            </a:r>
            <a:r>
              <a:rPr lang="en-US" altLang="ja-JP" dirty="0"/>
              <a:t>		</a:t>
            </a:r>
            <a:r>
              <a:rPr lang="ja-JP" altLang="en-US" dirty="0"/>
              <a:t>→</a:t>
            </a:r>
            <a:r>
              <a:rPr lang="en-US" altLang="ja-JP" dirty="0"/>
              <a:t>×</a:t>
            </a:r>
            <a:r>
              <a:rPr lang="ja-JP" altLang="en-US" dirty="0"/>
              <a:t>悩みの規模が大きい</a:t>
            </a:r>
            <a:endParaRPr lang="en-US" altLang="ja-JP" dirty="0"/>
          </a:p>
          <a:p>
            <a:r>
              <a:rPr lang="ja-JP" altLang="en-US" dirty="0"/>
              <a:t>・スケジュール管理をしたい</a:t>
            </a:r>
            <a:r>
              <a:rPr lang="en-US" altLang="ja-JP" dirty="0"/>
              <a:t>	</a:t>
            </a:r>
            <a:r>
              <a:rPr lang="ja-JP" altLang="en-US" dirty="0"/>
              <a:t>→△手帳でもできるが便利</a:t>
            </a:r>
          </a:p>
        </p:txBody>
      </p:sp>
    </p:spTree>
    <p:extLst>
      <p:ext uri="{BB962C8B-B14F-4D97-AF65-F5344CB8AC3E}">
        <p14:creationId xmlns:p14="http://schemas.microsoft.com/office/powerpoint/2010/main" val="70059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2">
      <a:dk1>
        <a:srgbClr val="5A4556"/>
      </a:dk1>
      <a:lt1>
        <a:sysClr val="window" lastClr="FFFFFF"/>
      </a:lt1>
      <a:dk2>
        <a:srgbClr val="7E637E"/>
      </a:dk2>
      <a:lt2>
        <a:srgbClr val="F0F0F0"/>
      </a:lt2>
      <a:accent1>
        <a:srgbClr val="DA7B77"/>
      </a:accent1>
      <a:accent2>
        <a:srgbClr val="F7DBB9"/>
      </a:accent2>
      <a:accent3>
        <a:srgbClr val="EFBAAD"/>
      </a:accent3>
      <a:accent4>
        <a:srgbClr val="D9A2AE"/>
      </a:accent4>
      <a:accent5>
        <a:srgbClr val="7E637E"/>
      </a:accent5>
      <a:accent6>
        <a:srgbClr val="5A4556"/>
      </a:accent6>
      <a:hlink>
        <a:srgbClr val="DA7B77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250</Words>
  <Application>Microsoft Office PowerPoint</Application>
  <PresentationFormat>ワイド画面</PresentationFormat>
  <Paragraphs>30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游ゴシック</vt:lpstr>
      <vt:lpstr>Arial</vt:lpstr>
      <vt:lpstr>Office テーマ</vt:lpstr>
      <vt:lpstr>【ペルソナ】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冨原 祐</dc:creator>
  <cp:lastModifiedBy>四方康晴</cp:lastModifiedBy>
  <cp:revision>20</cp:revision>
  <dcterms:created xsi:type="dcterms:W3CDTF">2022-05-26T01:13:26Z</dcterms:created>
  <dcterms:modified xsi:type="dcterms:W3CDTF">2024-06-04T09:18:08Z</dcterms:modified>
</cp:coreProperties>
</file>