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25526-F044-C904-347A-DC2D95E70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6F38D5-D35A-A0EE-735F-2AE0F72C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2BFF8-3C7D-2E4B-A17B-66145378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895CA-E7F0-4B80-C515-3CC8595D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60135-4202-7EDF-377B-3F2AD03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9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BAC92-A7A1-E8B2-95C0-1E96CFF4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D7120E-1DE0-5754-AAE0-284E81AE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7D12F-50F9-FA19-38AC-24BD64ED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3178B0-5CB8-DFFA-D35D-68D885DA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E44C3-35C2-1958-4DB2-86ED7329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68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4D7746-0ECD-86B4-FEC0-89838249B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62519F-0BCC-E68E-2DE4-F32F56238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E7736A-0BBE-966E-291E-438C5B07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6C653-0CE1-0FB8-8B53-145DD55A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B8EAB-F319-777F-B662-AAEC15F3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29FF2-F669-7533-6EE9-0673DD90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0CF95-CB2F-A9DF-2EA6-769624FB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38D09-C35E-357A-7BED-E4F88B7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22D534-4CF6-851F-269A-A6D0C5A8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D9AD2-AF1F-51CB-BBF4-D33E9544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0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BA4-1B47-BD77-5CC8-EB4C8B5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ECD028-B54C-C328-8D89-487B9FEB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38393-B984-98BD-5247-1D41C0D7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9463-E8BB-0F6E-8F33-5B2C7097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655FE-63F0-7B3B-8B28-7E370A4A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2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27D7C-C331-0351-DCD9-8DAE911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364A3-9236-A40F-550D-7DDCA42E3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9B4F5-30F1-3EE3-C67B-876012AB0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507C7F-4936-EB1D-8BDE-CC158652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55CF2-CC14-2996-EC2C-E412A8DB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8C637-E071-15C1-D79C-7FBB9961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05439-DD19-D2B2-F4C5-4ED6717E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28B1C7-95A7-5796-1432-8BCDBC59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F8A61E-46A1-F1BD-8AFB-2C0A6332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0EF635-EBBF-6598-DBA5-FA8167D7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CD4F35-ACE8-2D0B-0008-FC049899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39A114-892D-4657-F876-9BA7A274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C0F3A9-5724-AD14-8420-77A7AC96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8DC682-5B2E-F069-B982-A36856DF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0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3F2BE-5B57-DFDB-D348-7DD320F7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A22A9B-8143-29B3-E50B-3DCCF196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E3FC53-588A-3F28-90FA-686F5A3C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01D21D-E430-C50D-0610-524BBE49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491691-9E94-E4D1-2C76-43C0418E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B8041E-D26D-6E74-3190-A051BBC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14C546-55C0-F35B-CA39-0CEF2C2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4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D83D9-1A02-3878-7562-901009E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C38EA-A73A-E758-450A-B30AA3C8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BF6283-2F08-1DAE-8242-90D67D50A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3557A-DB7F-F90C-77F8-94A3E89B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D7DAFE-406B-7C49-E993-4BC1ABC8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91D47C-B428-45DD-E798-50D166D2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5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984A3-14E9-F7D3-CC6F-1A360858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7BCE12-B226-4C2F-BF1E-C8E2DBFF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B0121-440D-CC1F-6897-25D99013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68CB9-BB87-0A92-689A-C5D84508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B841A-9DB0-E45A-8D34-BA61AFDA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5F6A4-7BD5-9D51-1714-D8B31A20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8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39C4A2-470C-27A3-971C-499E1DD8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F8CE7E-EFDC-EF0A-DD64-2A14CB45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194DD6-CC4B-6A8A-28BC-7895E8344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9DDC8-688C-4E91-B391-6CD86234E750}" type="datetimeFigureOut">
              <a:rPr kumimoji="1" lang="ja-JP" altLang="en-US" smtClean="0"/>
              <a:t>2024/6/12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ADBD30-44D1-83D8-7F51-6622FBBD7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79703F-8D5E-B21F-6872-8CED3834E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F4754-3D6A-47F0-B7EB-80E3FC7DFD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CD5CD-D242-E00C-95B6-D19213AA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400"/>
            <a:ext cx="9144000" cy="325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8000" dirty="0" err="1"/>
              <a:t>KyoronP</a:t>
            </a:r>
            <a:br>
              <a:rPr kumimoji="1" lang="en-US" altLang="ja-JP" sz="8000" dirty="0"/>
            </a:br>
            <a:r>
              <a:rPr kumimoji="1" lang="ja-JP" altLang="en-US" sz="8000" dirty="0"/>
              <a:t>画面遷移図</a:t>
            </a:r>
          </a:p>
        </p:txBody>
      </p:sp>
    </p:spTree>
    <p:extLst>
      <p:ext uri="{BB962C8B-B14F-4D97-AF65-F5344CB8AC3E}">
        <p14:creationId xmlns:p14="http://schemas.microsoft.com/office/powerpoint/2010/main" val="42059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ホワイトボードに書かれたイラスト&#10;&#10;中程度の精度で自動的に生成された説明">
            <a:extLst>
              <a:ext uri="{FF2B5EF4-FFF2-40B4-BE49-F238E27FC236}">
                <a16:creationId xmlns:a16="http://schemas.microsoft.com/office/drawing/2014/main" id="{BCBDCE3E-73CF-FC89-D641-453E1FC4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8116"/>
          <a:stretch/>
        </p:blipFill>
        <p:spPr>
          <a:xfrm>
            <a:off x="413390" y="229443"/>
            <a:ext cx="11365219" cy="63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5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638A2E-B412-1047-0BB1-300635D0CD46}"/>
              </a:ext>
            </a:extLst>
          </p:cNvPr>
          <p:cNvSpPr txBox="1"/>
          <p:nvPr/>
        </p:nvSpPr>
        <p:spPr>
          <a:xfrm>
            <a:off x="172279" y="1190102"/>
            <a:ext cx="5923721" cy="500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１．ログイン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２．ホーム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３．お客様情報登録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４．お客様情報検索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５．お客様情報検索結果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６．マイページ</a:t>
            </a:r>
            <a:endParaRPr kumimoji="1" lang="en-US" altLang="ja-JP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445148-C75B-6989-478E-ACD92422D1B7}"/>
              </a:ext>
            </a:extLst>
          </p:cNvPr>
          <p:cNvSpPr txBox="1"/>
          <p:nvPr/>
        </p:nvSpPr>
        <p:spPr>
          <a:xfrm>
            <a:off x="6096000" y="1340773"/>
            <a:ext cx="5775158" cy="416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/>
              <a:t>７．お客様情報編集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８．シミュレーション結果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９．発注リスト</a:t>
            </a:r>
            <a:endParaRPr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１０．当日リスト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lang="ja-JP" altLang="en-US" sz="3600" dirty="0"/>
              <a:t>１１．報告書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D06975-B911-4A76-9DB1-2F009EDCA208}"/>
              </a:ext>
            </a:extLst>
          </p:cNvPr>
          <p:cNvSpPr txBox="1"/>
          <p:nvPr/>
        </p:nvSpPr>
        <p:spPr>
          <a:xfrm>
            <a:off x="463826" y="140444"/>
            <a:ext cx="661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画面構成　全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11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8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2E7F84-6216-572B-E0D7-C77FFC422D71}"/>
              </a:ext>
            </a:extLst>
          </p:cNvPr>
          <p:cNvSpPr txBox="1"/>
          <p:nvPr/>
        </p:nvSpPr>
        <p:spPr>
          <a:xfrm>
            <a:off x="24062" y="47158"/>
            <a:ext cx="2558718" cy="84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画面遷移図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690846E-49B2-C2E4-BB75-A35A6565E12C}"/>
              </a:ext>
            </a:extLst>
          </p:cNvPr>
          <p:cNvSpPr/>
          <p:nvPr/>
        </p:nvSpPr>
        <p:spPr>
          <a:xfrm>
            <a:off x="481263" y="125128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0C10D81-45A8-0AD8-2D3B-0B656A79D01B}"/>
              </a:ext>
            </a:extLst>
          </p:cNvPr>
          <p:cNvSpPr/>
          <p:nvPr/>
        </p:nvSpPr>
        <p:spPr>
          <a:xfrm>
            <a:off x="5600786" y="4231376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５．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 dirty="0">
                <a:solidFill>
                  <a:sysClr val="windowText" lastClr="000000"/>
                </a:solidFill>
              </a:rPr>
              <a:t>検索結果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2A1352A-06A9-18A3-8843-CFDFA30B8618}"/>
              </a:ext>
            </a:extLst>
          </p:cNvPr>
          <p:cNvSpPr/>
          <p:nvPr/>
        </p:nvSpPr>
        <p:spPr>
          <a:xfrm>
            <a:off x="8257847" y="432569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１０．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当日リスト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879CE3F-9018-5ACA-B502-AAF469EEA2C4}"/>
              </a:ext>
            </a:extLst>
          </p:cNvPr>
          <p:cNvSpPr/>
          <p:nvPr/>
        </p:nvSpPr>
        <p:spPr>
          <a:xfrm>
            <a:off x="8257845" y="5626643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１１．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報告書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B7091F-C787-2618-C904-A41732097579}"/>
              </a:ext>
            </a:extLst>
          </p:cNvPr>
          <p:cNvSpPr/>
          <p:nvPr/>
        </p:nvSpPr>
        <p:spPr>
          <a:xfrm>
            <a:off x="8257845" y="3024744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９．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発注リスト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C601E6-599C-BD27-A2BA-A95CB23CDC89}"/>
              </a:ext>
            </a:extLst>
          </p:cNvPr>
          <p:cNvSpPr/>
          <p:nvPr/>
        </p:nvSpPr>
        <p:spPr>
          <a:xfrm>
            <a:off x="481262" y="2683582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２．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ホーム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AD2E8A8-D75C-FFD6-C091-BAFE95FCBC4F}"/>
              </a:ext>
            </a:extLst>
          </p:cNvPr>
          <p:cNvSpPr/>
          <p:nvPr/>
        </p:nvSpPr>
        <p:spPr>
          <a:xfrm>
            <a:off x="8257845" y="1723791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８．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シミュレーション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02AA60-7AA4-9ECD-B717-DB2E62AF862D}"/>
              </a:ext>
            </a:extLst>
          </p:cNvPr>
          <p:cNvSpPr/>
          <p:nvPr/>
        </p:nvSpPr>
        <p:spPr>
          <a:xfrm>
            <a:off x="8257847" y="42284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７．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編集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A88DCFA-6B6A-7B95-BBE4-73262D34BD89}"/>
              </a:ext>
            </a:extLst>
          </p:cNvPr>
          <p:cNvSpPr/>
          <p:nvPr/>
        </p:nvSpPr>
        <p:spPr>
          <a:xfrm>
            <a:off x="5600786" y="172379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６．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マイページ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8D5359E-AD73-8599-1471-A828B96279DB}"/>
              </a:ext>
            </a:extLst>
          </p:cNvPr>
          <p:cNvSpPr/>
          <p:nvPr/>
        </p:nvSpPr>
        <p:spPr>
          <a:xfrm>
            <a:off x="2943725" y="5258070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４．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検索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8D9C47-A5C2-87E4-0DA7-74FF092157FA}"/>
              </a:ext>
            </a:extLst>
          </p:cNvPr>
          <p:cNvSpPr/>
          <p:nvPr/>
        </p:nvSpPr>
        <p:spPr>
          <a:xfrm>
            <a:off x="2943724" y="3710277"/>
            <a:ext cx="1716505" cy="1026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ysClr val="windowText" lastClr="000000"/>
                </a:solidFill>
              </a:rPr>
              <a:t>３．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登録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205201F-8D03-9DBB-A40F-E8B54314F327}"/>
              </a:ext>
            </a:extLst>
          </p:cNvPr>
          <p:cNvCxnSpPr>
            <a:cxnSpLocks/>
          </p:cNvCxnSpPr>
          <p:nvPr/>
        </p:nvCxnSpPr>
        <p:spPr>
          <a:xfrm>
            <a:off x="5840592" y="403440"/>
            <a:ext cx="89940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8C6BA05-E036-DD34-4002-65245490A0B3}"/>
              </a:ext>
            </a:extLst>
          </p:cNvPr>
          <p:cNvCxnSpPr>
            <a:cxnSpLocks/>
          </p:cNvCxnSpPr>
          <p:nvPr/>
        </p:nvCxnSpPr>
        <p:spPr>
          <a:xfrm>
            <a:off x="1339514" y="3710277"/>
            <a:ext cx="0" cy="20611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F3AB86-6B73-C8AB-0F9D-3D27C86E449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339514" y="2277979"/>
            <a:ext cx="1" cy="4056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A5BC45-C235-7EC7-4B27-52F2D2BE364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39514" y="4223625"/>
            <a:ext cx="16042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E35EBE-28E5-3575-ED11-3E5E993743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339514" y="5771418"/>
            <a:ext cx="1604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F152C2-EB0E-CB07-3D6A-BB0396AE343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801977" y="2237138"/>
            <a:ext cx="0" cy="14731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BAC33C7-CB00-42C7-2436-F952767C3C8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60230" y="5771418"/>
            <a:ext cx="17988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CEC47A3-4A15-65E6-5E08-FA948AEA101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459039" y="5258071"/>
            <a:ext cx="0" cy="5133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D1EA220-3C55-7187-33EC-4A25C1DD2F49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6459039" y="2750485"/>
            <a:ext cx="0" cy="14808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B7C9715-0B12-979E-31DB-C24877E5A252}"/>
              </a:ext>
            </a:extLst>
          </p:cNvPr>
          <p:cNvCxnSpPr>
            <a:cxnSpLocks/>
          </p:cNvCxnSpPr>
          <p:nvPr/>
        </p:nvCxnSpPr>
        <p:spPr>
          <a:xfrm>
            <a:off x="5840592" y="892839"/>
            <a:ext cx="681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98D660-4A97-CF92-1D5F-AF7319EBE84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801976" y="2237138"/>
            <a:ext cx="17988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5EC24B-C516-8649-B018-8E252ABA5B22}"/>
              </a:ext>
            </a:extLst>
          </p:cNvPr>
          <p:cNvCxnSpPr>
            <a:cxnSpLocks/>
          </p:cNvCxnSpPr>
          <p:nvPr/>
        </p:nvCxnSpPr>
        <p:spPr>
          <a:xfrm flipH="1">
            <a:off x="7644233" y="936188"/>
            <a:ext cx="16044" cy="52038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93017CA-458D-3481-2CE2-3B5E1EDD7D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60277" y="936188"/>
            <a:ext cx="5975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7C590C0-AD9F-D222-F241-1C0AFBE77C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644234" y="3538092"/>
            <a:ext cx="6136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C6A031A-9C04-FDCA-5842-FBECE415D7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676320" y="4839042"/>
            <a:ext cx="5815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B49C97C-7880-623B-EC33-5E72F81F400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676319" y="6139991"/>
            <a:ext cx="58152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8C2E402-F901-882D-48BA-5B3BA6383359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7317291" y="2237138"/>
            <a:ext cx="94055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2ED59C4D-5331-DA72-065A-FC6DA524F72F}"/>
              </a:ext>
            </a:extLst>
          </p:cNvPr>
          <p:cNvCxnSpPr>
            <a:cxnSpLocks/>
          </p:cNvCxnSpPr>
          <p:nvPr/>
        </p:nvCxnSpPr>
        <p:spPr>
          <a:xfrm>
            <a:off x="10552038" y="1203158"/>
            <a:ext cx="0" cy="4258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603706DD-1252-7FAB-FC50-E8B35D26D8E7}"/>
              </a:ext>
            </a:extLst>
          </p:cNvPr>
          <p:cNvSpPr/>
          <p:nvPr/>
        </p:nvSpPr>
        <p:spPr>
          <a:xfrm>
            <a:off x="10961456" y="7459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内装</a:t>
            </a: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C0D0F102-D118-FC46-5BC5-BA863D7E309A}"/>
              </a:ext>
            </a:extLst>
          </p:cNvPr>
          <p:cNvSpPr/>
          <p:nvPr/>
        </p:nvSpPr>
        <p:spPr>
          <a:xfrm>
            <a:off x="10961456" y="2852442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ケーキ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5550EF5A-E066-02DC-53E9-2713FF35D376}"/>
              </a:ext>
            </a:extLst>
          </p:cNvPr>
          <p:cNvSpPr/>
          <p:nvPr/>
        </p:nvSpPr>
        <p:spPr>
          <a:xfrm>
            <a:off x="10964248" y="3929197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カード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61523031-1723-2D64-30A0-EA7AF2B2BCB4}"/>
              </a:ext>
            </a:extLst>
          </p:cNvPr>
          <p:cNvSpPr/>
          <p:nvPr/>
        </p:nvSpPr>
        <p:spPr>
          <a:xfrm>
            <a:off x="10961456" y="5005952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座席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26BE747D-1789-BAB7-A3B5-0C06A4BE1D5D}"/>
              </a:ext>
            </a:extLst>
          </p:cNvPr>
          <p:cNvSpPr/>
          <p:nvPr/>
        </p:nvSpPr>
        <p:spPr>
          <a:xfrm>
            <a:off x="4390492" y="185961"/>
            <a:ext cx="914400" cy="91092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ysClr val="windowText" lastClr="000000"/>
                </a:solidFill>
              </a:rPr>
              <a:t>ポップアップ</a:t>
            </a: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F67EE588-F330-62D5-0CC8-73770AA4B2A2}"/>
              </a:ext>
            </a:extLst>
          </p:cNvPr>
          <p:cNvSpPr/>
          <p:nvPr/>
        </p:nvSpPr>
        <p:spPr>
          <a:xfrm>
            <a:off x="10961457" y="17844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衣装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6879CFC-F19B-4981-F0A8-7CBE423D53BE}"/>
              </a:ext>
            </a:extLst>
          </p:cNvPr>
          <p:cNvCxnSpPr>
            <a:cxnSpLocks/>
            <a:stCxn id="9" idx="3"/>
            <a:endCxn id="101" idx="2"/>
          </p:cNvCxnSpPr>
          <p:nvPr/>
        </p:nvCxnSpPr>
        <p:spPr>
          <a:xfrm>
            <a:off x="9974350" y="2237139"/>
            <a:ext cx="987107" cy="4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444646F4-A85B-4B3F-5C67-34E8665AFCB1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10552038" y="1203158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5547CFC-04E3-A795-1C0C-5EF0E936C19B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10552036" y="3309642"/>
            <a:ext cx="409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CE5445EB-EF90-40EC-A4AC-F2A41BD19C65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10552038" y="4380540"/>
            <a:ext cx="41221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523D9CF-69D1-BECC-8481-F586EAF87FC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10552038" y="5461417"/>
            <a:ext cx="4094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FFF77E97-2264-8096-F222-277ABA7D6776}"/>
              </a:ext>
            </a:extLst>
          </p:cNvPr>
          <p:cNvSpPr/>
          <p:nvPr/>
        </p:nvSpPr>
        <p:spPr>
          <a:xfrm>
            <a:off x="2909965" y="285627"/>
            <a:ext cx="1201538" cy="7115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</a:rPr>
              <a:t>No</a:t>
            </a:r>
            <a:r>
              <a:rPr lang="ja-JP" altLang="en-US" dirty="0">
                <a:solidFill>
                  <a:sysClr val="windowText" lastClr="000000"/>
                </a:solidFill>
              </a:rPr>
              <a:t>．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画面名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138AE4E-A838-2FEE-198D-46B629FD7A6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801976" y="5005952"/>
            <a:ext cx="2" cy="252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41F0D5AA-8C59-3385-B4A6-E940F6F79843}"/>
              </a:ext>
            </a:extLst>
          </p:cNvPr>
          <p:cNvCxnSpPr>
            <a:cxnSpLocks/>
          </p:cNvCxnSpPr>
          <p:nvPr/>
        </p:nvCxnSpPr>
        <p:spPr>
          <a:xfrm flipH="1">
            <a:off x="3801976" y="5005952"/>
            <a:ext cx="1401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DF31699-656C-6147-23B5-21DAF37203E4}"/>
              </a:ext>
            </a:extLst>
          </p:cNvPr>
          <p:cNvCxnSpPr>
            <a:cxnSpLocks/>
          </p:cNvCxnSpPr>
          <p:nvPr/>
        </p:nvCxnSpPr>
        <p:spPr>
          <a:xfrm flipV="1">
            <a:off x="5203371" y="3710277"/>
            <a:ext cx="0" cy="12956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CB18D095-2B9A-F17C-A359-3E8377BF76CA}"/>
              </a:ext>
            </a:extLst>
          </p:cNvPr>
          <p:cNvSpPr txBox="1"/>
          <p:nvPr/>
        </p:nvSpPr>
        <p:spPr>
          <a:xfrm>
            <a:off x="5025087" y="3411717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ピン止めデータ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CE54ACA-9F8D-4DCC-2CD2-147EF7A3186B}"/>
              </a:ext>
            </a:extLst>
          </p:cNvPr>
          <p:cNvSpPr txBox="1"/>
          <p:nvPr/>
        </p:nvSpPr>
        <p:spPr>
          <a:xfrm>
            <a:off x="10790822" y="497565"/>
            <a:ext cx="1255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各項目を編集</a:t>
            </a:r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68485B6-6C70-C08E-27AA-B744648ACD60}"/>
              </a:ext>
            </a:extLst>
          </p:cNvPr>
          <p:cNvCxnSpPr>
            <a:cxnSpLocks/>
          </p:cNvCxnSpPr>
          <p:nvPr/>
        </p:nvCxnSpPr>
        <p:spPr>
          <a:xfrm>
            <a:off x="5171207" y="3710277"/>
            <a:ext cx="128783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1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110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KyoronP 画面遷移図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四方康晴</dc:creator>
  <cp:lastModifiedBy>四方康晴</cp:lastModifiedBy>
  <cp:revision>7</cp:revision>
  <dcterms:created xsi:type="dcterms:W3CDTF">2024-06-12T08:03:53Z</dcterms:created>
  <dcterms:modified xsi:type="dcterms:W3CDTF">2024-06-12T10:19:24Z</dcterms:modified>
</cp:coreProperties>
</file>