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9" r:id="rId3"/>
    <p:sldId id="260" r:id="rId4"/>
    <p:sldId id="258" r:id="rId5"/>
    <p:sldId id="276" r:id="rId6"/>
    <p:sldId id="256" r:id="rId7"/>
    <p:sldId id="271" r:id="rId8"/>
    <p:sldId id="272" r:id="rId9"/>
    <p:sldId id="273" r:id="rId10"/>
    <p:sldId id="274" r:id="rId11"/>
    <p:sldId id="275" r:id="rId12"/>
    <p:sldId id="261" r:id="rId13"/>
    <p:sldId id="262" r:id="rId14"/>
    <p:sldId id="263" r:id="rId15"/>
    <p:sldId id="264" r:id="rId16"/>
    <p:sldId id="265" r:id="rId17"/>
    <p:sldId id="266" r:id="rId18"/>
    <p:sldId id="269" r:id="rId19"/>
    <p:sldId id="268" r:id="rId20"/>
    <p:sldId id="267" r:id="rId21"/>
    <p:sldId id="270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B4879-403B-4763-87B3-9FFAC4021DF4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1D46C-5BF1-4F21-A2D1-995C14923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60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78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とう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79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ボタンの角は丸く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253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・対局補助画面に来た時、一番最初にドラの入力をさせる。</a:t>
            </a:r>
            <a:endParaRPr kumimoji="1" lang="en-US" altLang="ja-JP" dirty="0"/>
          </a:p>
          <a:p>
            <a:r>
              <a:rPr kumimoji="1" lang="ja-JP" altLang="en-US" dirty="0"/>
              <a:t>・手牌は自動ソート。</a:t>
            </a:r>
            <a:endParaRPr kumimoji="1" lang="en-US" altLang="ja-JP" dirty="0"/>
          </a:p>
          <a:p>
            <a:r>
              <a:rPr kumimoji="1" lang="ja-JP" altLang="en-US" dirty="0"/>
              <a:t>・同じ牌を</a:t>
            </a:r>
            <a:r>
              <a:rPr kumimoji="1" lang="en-US" altLang="ja-JP" dirty="0"/>
              <a:t>5</a:t>
            </a:r>
            <a:r>
              <a:rPr kumimoji="1" lang="ja-JP" altLang="en-US" dirty="0"/>
              <a:t>つ以上選んだらエラー表示。</a:t>
            </a:r>
            <a:endParaRPr kumimoji="1" lang="en-US" altLang="ja-JP" dirty="0"/>
          </a:p>
          <a:p>
            <a:r>
              <a:rPr kumimoji="1" lang="ja-JP" altLang="en-US" dirty="0"/>
              <a:t>・ツモ、ロン、リーチはできる状態になった場合に表示。</a:t>
            </a:r>
            <a:endParaRPr kumimoji="1" lang="en-US" altLang="ja-JP" dirty="0"/>
          </a:p>
          <a:p>
            <a:r>
              <a:rPr kumimoji="1" lang="ja-JP" altLang="en-US" dirty="0"/>
              <a:t>・終了は常に表示。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189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クリックしたら</a:t>
            </a:r>
            <a:r>
              <a:rPr lang="ja-JP" altLang="en-US" dirty="0"/>
              <a:t>キーボードが出てくる</a:t>
            </a:r>
            <a:r>
              <a:rPr kumimoji="1" lang="ja-JP" altLang="en-US" dirty="0"/>
              <a:t>ようにしたいけど、スマホだとできない？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39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自分の順位は必須項目（空で終了ボタンを押したらエラー表示）</a:t>
            </a:r>
            <a:endParaRPr kumimoji="1" lang="en-US" altLang="ja-JP" dirty="0"/>
          </a:p>
          <a:p>
            <a:r>
              <a:rPr kumimoji="1" lang="ja-JP" altLang="en-US" dirty="0"/>
              <a:t>他の人は任意入力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991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/>
              <a:t>点数が</a:t>
            </a:r>
            <a:r>
              <a:rPr kumimoji="1" lang="en-US" altLang="ja-JP" sz="1200" dirty="0"/>
              <a:t>8000</a:t>
            </a:r>
            <a:r>
              <a:rPr kumimoji="1" lang="ja-JP" altLang="en-US" sz="1200" dirty="0"/>
              <a:t>点以上だった場合デコレーションしたい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724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目次案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つあり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03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A04A76-06E0-B532-C6CD-64295E1CC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087C3F-DA44-288D-6DE6-4AE28721A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6B8DDF-47D2-9E73-B191-A6ECEA36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835F86-1E7B-A28F-BC14-F24C1CF8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0ABA2A-0039-B25D-0E9B-6A2B0294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16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4A061-3614-C7B4-3772-DE29BCE4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4E1657-9A92-4604-B233-B28B7AED1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57560A-2DA2-75D4-6A2D-B981342F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C578EC-8521-162D-E1E9-E6DA279F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9AF794-E26F-1FE6-1399-213EFB99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13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806487-EC5B-4986-1746-22ADBB1A6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FC8EF5-0EF4-A3FD-59F3-25B8D0E3E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35221F-6F48-61F1-5B72-DBD5B033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8B5990-2EA2-4FC5-C468-A632BD69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311C6B-BA07-2AAD-A725-B9AD2186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44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877E06-11C2-49BF-0BC7-C37821DF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CB3979-3C33-0FB4-310E-D6308D15D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3C867F-2E6D-E3DF-0197-105B5D7D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EA38CA-C3D7-E39D-3871-BD84414B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2B24B2-F749-F8D1-466C-1682509F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04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168262-71F1-46BB-7085-90B29BF5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C4CE81-0D08-051A-ABE8-5C8B1DC55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36AA3E-E073-32AE-9380-97B3A583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B7C3EE-0A6E-0476-A01E-A92B78E0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6FCBEB-F830-BAEE-B76B-E321E534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89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5D25A5-EA4A-D76F-9854-9BCBAC0E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0387A5-EB17-7E67-010E-C38B9A974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FCCF2B-BC8A-4536-D383-2DB169180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91D646-3143-8DEE-046E-B5BFB625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1EE0C0-A678-B8E2-17C4-577FAF3B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2BDF76-02AA-93D2-7259-30879267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29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2C925-FBCC-D34E-FCA9-C1BAD277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3D0475-E83B-CB3A-2A93-FA64727A0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167761-2AF9-131F-86E4-F10761E81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B73C61C-5193-FE39-599B-849932CB4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34EDE9B-CD35-91BE-9DA2-B897BE5A4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7405C8-A262-49DB-1908-125349F2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1D59EE-984A-ADED-776B-4C1ABA02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CE6FB8-F424-735C-A267-D961EA73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13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3A21A1-F68E-082A-6EF4-B4D856B1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7C00084-BDB8-E1B3-2718-1435BBE3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0F1C69-0E27-C9EA-7CCF-37FAA76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8ED6CA-5A5D-018B-63B5-3682F1DC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23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D71DEE-836D-A1F9-548C-534B157B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1BED1B7-2F57-3705-FEB1-9F5F99D0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A15F2C-D67F-0A1B-6A78-A2FE9690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34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D3DBDF-9F64-F1CF-FD16-469636E9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DBF9EA-4AAF-719B-BD34-4E69061EB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E73AC2-D5EE-9976-41E3-C8ACF8B04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32AB11-91F9-6993-8D12-722DCCC0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521242-87B2-8332-C475-870582F8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1EC61A-56DA-517E-8FCF-AA8858FB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75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CFA7A-EE5E-870F-C886-E911D666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9BE302-F496-20A5-0A75-DA520D4B6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64BDBB-8197-839C-36A0-BC120A269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4E0EC5-F7C3-55EB-89B4-D9859644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306C2-30B5-80A1-AC20-F99CE2B2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781AD0-576D-B364-0957-B7AE1BFB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62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B15CE5-0EC0-727C-E774-C8E0A992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84EC83-E5E7-D0A4-2669-0EB86E594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35294-1087-1065-3E34-0B7640ADF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5557B2-FB0A-404C-A865-8BCD55AA15D9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6351AD-BA50-87F1-0D29-647CED95C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C839B6-A763-F786-C8D6-ADDB4BCC8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05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250009-71B8-CDBF-2433-C055AEEB9445}"/>
              </a:ext>
            </a:extLst>
          </p:cNvPr>
          <p:cNvSpPr txBox="1"/>
          <p:nvPr/>
        </p:nvSpPr>
        <p:spPr>
          <a:xfrm>
            <a:off x="157315" y="23597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ログイン画面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9155D89-9B8A-4CF4-F2AC-FFA83FA51B6E}"/>
              </a:ext>
            </a:extLst>
          </p:cNvPr>
          <p:cNvSpPr txBox="1"/>
          <p:nvPr/>
        </p:nvSpPr>
        <p:spPr>
          <a:xfrm>
            <a:off x="4157007" y="134272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「アプリタイトル」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021CFD-19E3-BBEF-26F7-300F8AC8FA96}"/>
              </a:ext>
            </a:extLst>
          </p:cNvPr>
          <p:cNvSpPr/>
          <p:nvPr/>
        </p:nvSpPr>
        <p:spPr>
          <a:xfrm>
            <a:off x="4278472" y="2669215"/>
            <a:ext cx="3635056" cy="45228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8ABEC63-AD56-081C-D22A-36E62FB70BAB}"/>
              </a:ext>
            </a:extLst>
          </p:cNvPr>
          <p:cNvSpPr/>
          <p:nvPr/>
        </p:nvSpPr>
        <p:spPr>
          <a:xfrm>
            <a:off x="4278472" y="3637070"/>
            <a:ext cx="3635056" cy="45228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504998-8FE6-74EB-CDFD-46DCF1B8ED5D}"/>
              </a:ext>
            </a:extLst>
          </p:cNvPr>
          <p:cNvSpPr txBox="1"/>
          <p:nvPr/>
        </p:nvSpPr>
        <p:spPr>
          <a:xfrm>
            <a:off x="3502661" y="276667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ID</a:t>
            </a:r>
            <a:r>
              <a:rPr kumimoji="1" lang="ja-JP" altLang="en-US" dirty="0"/>
              <a:t>：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C4F59C-46D5-F7D7-7D67-F8AB2E7BB238}"/>
              </a:ext>
            </a:extLst>
          </p:cNvPr>
          <p:cNvSpPr txBox="1"/>
          <p:nvPr/>
        </p:nvSpPr>
        <p:spPr>
          <a:xfrm>
            <a:off x="3374420" y="368449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PW</a:t>
            </a:r>
            <a:r>
              <a:rPr kumimoji="1" lang="ja-JP" altLang="en-US" dirty="0"/>
              <a:t>：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4C9F08-D3A5-C764-DA4E-22721586C1DD}"/>
              </a:ext>
            </a:extLst>
          </p:cNvPr>
          <p:cNvSpPr txBox="1"/>
          <p:nvPr/>
        </p:nvSpPr>
        <p:spPr>
          <a:xfrm>
            <a:off x="5614218" y="48571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新規登録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41D72ED-9B40-949F-8BB7-677CA4CBB44B}"/>
              </a:ext>
            </a:extLst>
          </p:cNvPr>
          <p:cNvSpPr txBox="1"/>
          <p:nvPr/>
        </p:nvSpPr>
        <p:spPr>
          <a:xfrm>
            <a:off x="3536726" y="441766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（エラーの場合はエラーメッセージを表示する）</a:t>
            </a:r>
          </a:p>
        </p:txBody>
      </p:sp>
    </p:spTree>
    <p:extLst>
      <p:ext uri="{BB962C8B-B14F-4D97-AF65-F5344CB8AC3E}">
        <p14:creationId xmlns:p14="http://schemas.microsoft.com/office/powerpoint/2010/main" val="831783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8FFDE7-F8A3-2B25-689A-7634D637F8E1}"/>
              </a:ext>
            </a:extLst>
          </p:cNvPr>
          <p:cNvSpPr txBox="1"/>
          <p:nvPr/>
        </p:nvSpPr>
        <p:spPr>
          <a:xfrm>
            <a:off x="81280" y="142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対局終了画面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C1F2F21-FF32-5D85-820D-7A784CF554DB}"/>
              </a:ext>
            </a:extLst>
          </p:cNvPr>
          <p:cNvSpPr/>
          <p:nvPr/>
        </p:nvSpPr>
        <p:spPr>
          <a:xfrm>
            <a:off x="2083748" y="505695"/>
            <a:ext cx="7821295" cy="1125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7505EA-1F7E-71E9-75BE-7D5B16D17DAD}"/>
              </a:ext>
            </a:extLst>
          </p:cNvPr>
          <p:cNvSpPr txBox="1"/>
          <p:nvPr/>
        </p:nvSpPr>
        <p:spPr>
          <a:xfrm>
            <a:off x="2536758" y="64399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自分の順位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8CD4212-8ABB-15B0-E29F-DAFA7A239092}"/>
              </a:ext>
            </a:extLst>
          </p:cNvPr>
          <p:cNvSpPr/>
          <p:nvPr/>
        </p:nvSpPr>
        <p:spPr>
          <a:xfrm>
            <a:off x="2083751" y="1804493"/>
            <a:ext cx="7821295" cy="1125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D928E8A-D7A9-700B-CDB5-9B49738E9089}"/>
              </a:ext>
            </a:extLst>
          </p:cNvPr>
          <p:cNvSpPr/>
          <p:nvPr/>
        </p:nvSpPr>
        <p:spPr>
          <a:xfrm>
            <a:off x="2083749" y="3139086"/>
            <a:ext cx="7821295" cy="1125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4440CE0-54AD-41BA-3090-A8A1A7B9E683}"/>
              </a:ext>
            </a:extLst>
          </p:cNvPr>
          <p:cNvSpPr/>
          <p:nvPr/>
        </p:nvSpPr>
        <p:spPr>
          <a:xfrm>
            <a:off x="2083749" y="4473679"/>
            <a:ext cx="7821295" cy="1125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377F6F-1D2D-F583-5C0A-BD9027D87A2D}"/>
              </a:ext>
            </a:extLst>
          </p:cNvPr>
          <p:cNvSpPr txBox="1"/>
          <p:nvPr/>
        </p:nvSpPr>
        <p:spPr>
          <a:xfrm>
            <a:off x="2362233" y="2150141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ニックネーム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699921-05EC-18D5-8ED3-B2E9C66314AD}"/>
              </a:ext>
            </a:extLst>
          </p:cNvPr>
          <p:cNvSpPr txBox="1"/>
          <p:nvPr/>
        </p:nvSpPr>
        <p:spPr>
          <a:xfrm>
            <a:off x="6275357" y="2164845"/>
            <a:ext cx="34953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/>
              <a:t>点数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A6A07E-07B3-FBCF-5CEC-1F0AEE15933A}"/>
              </a:ext>
            </a:extLst>
          </p:cNvPr>
          <p:cNvSpPr txBox="1"/>
          <p:nvPr/>
        </p:nvSpPr>
        <p:spPr>
          <a:xfrm>
            <a:off x="4544825" y="2149719"/>
            <a:ext cx="1117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順</a:t>
            </a:r>
            <a:r>
              <a:rPr kumimoji="1" lang="ja-JP" altLang="en-US" dirty="0">
                <a:solidFill>
                  <a:schemeClr val="tx1"/>
                </a:solidFill>
              </a:rPr>
              <a:t>位▽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6460D74-A081-AB63-4B45-B56029655289}"/>
              </a:ext>
            </a:extLst>
          </p:cNvPr>
          <p:cNvSpPr txBox="1"/>
          <p:nvPr/>
        </p:nvSpPr>
        <p:spPr>
          <a:xfrm>
            <a:off x="2667351" y="1054991"/>
            <a:ext cx="1117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順</a:t>
            </a:r>
            <a:r>
              <a:rPr kumimoji="1" lang="ja-JP" altLang="en-US" dirty="0">
                <a:solidFill>
                  <a:schemeClr val="tx1"/>
                </a:solidFill>
              </a:rPr>
              <a:t>位▽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9E0B8AD-6D77-4E20-9B3E-AB2A7FB9D5C9}"/>
              </a:ext>
            </a:extLst>
          </p:cNvPr>
          <p:cNvSpPr/>
          <p:nvPr/>
        </p:nvSpPr>
        <p:spPr>
          <a:xfrm>
            <a:off x="4368553" y="770003"/>
            <a:ext cx="5043523" cy="654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点数（自動で出る）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D62F1DA-896F-853C-779C-B85E98F66453}"/>
              </a:ext>
            </a:extLst>
          </p:cNvPr>
          <p:cNvSpPr txBox="1"/>
          <p:nvPr/>
        </p:nvSpPr>
        <p:spPr>
          <a:xfrm>
            <a:off x="5462597" y="5903331"/>
            <a:ext cx="1266805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終了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B753576-B5B2-AAD1-31E5-FF67EF6563A7}"/>
              </a:ext>
            </a:extLst>
          </p:cNvPr>
          <p:cNvSpPr txBox="1"/>
          <p:nvPr/>
        </p:nvSpPr>
        <p:spPr>
          <a:xfrm>
            <a:off x="1253496" y="21828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任意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7FD54C8-F149-80F5-7207-8EBB04889AEB}"/>
              </a:ext>
            </a:extLst>
          </p:cNvPr>
          <p:cNvSpPr txBox="1"/>
          <p:nvPr/>
        </p:nvSpPr>
        <p:spPr>
          <a:xfrm>
            <a:off x="1253495" y="35174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任意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F5C18F5-A9F4-4A9A-5E6D-E7F08851FF11}"/>
              </a:ext>
            </a:extLst>
          </p:cNvPr>
          <p:cNvSpPr txBox="1"/>
          <p:nvPr/>
        </p:nvSpPr>
        <p:spPr>
          <a:xfrm>
            <a:off x="1253495" y="4852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任意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D9D4D64-655E-B98C-A674-F3BD2793C27A}"/>
              </a:ext>
            </a:extLst>
          </p:cNvPr>
          <p:cNvSpPr txBox="1"/>
          <p:nvPr/>
        </p:nvSpPr>
        <p:spPr>
          <a:xfrm>
            <a:off x="1275460" y="912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必須</a:t>
            </a:r>
          </a:p>
        </p:txBody>
      </p:sp>
    </p:spTree>
    <p:extLst>
      <p:ext uri="{BB962C8B-B14F-4D97-AF65-F5344CB8AC3E}">
        <p14:creationId xmlns:p14="http://schemas.microsoft.com/office/powerpoint/2010/main" val="1665348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FE36E34-7A76-0886-6FE0-2CD061EAD5C4}"/>
              </a:ext>
            </a:extLst>
          </p:cNvPr>
          <p:cNvSpPr/>
          <p:nvPr/>
        </p:nvSpPr>
        <p:spPr>
          <a:xfrm>
            <a:off x="3305810" y="2441972"/>
            <a:ext cx="5580380" cy="1280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終了しますか？</a:t>
            </a:r>
            <a:endParaRPr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C5335AC-2D8B-865D-A5EE-675F26EBA814}"/>
              </a:ext>
            </a:extLst>
          </p:cNvPr>
          <p:cNvSpPr txBox="1"/>
          <p:nvPr/>
        </p:nvSpPr>
        <p:spPr>
          <a:xfrm>
            <a:off x="4876800" y="3244334"/>
            <a:ext cx="11277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はい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6DF546-217D-251E-D855-B882F8EE8373}"/>
              </a:ext>
            </a:extLst>
          </p:cNvPr>
          <p:cNvSpPr txBox="1"/>
          <p:nvPr/>
        </p:nvSpPr>
        <p:spPr>
          <a:xfrm>
            <a:off x="6376317" y="3244334"/>
            <a:ext cx="11277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いいえ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111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F103E2-6309-88A8-40EF-260B967BF736}"/>
              </a:ext>
            </a:extLst>
          </p:cNvPr>
          <p:cNvSpPr txBox="1"/>
          <p:nvPr/>
        </p:nvSpPr>
        <p:spPr>
          <a:xfrm>
            <a:off x="0" y="884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麻雀ガイド</a:t>
            </a:r>
            <a:r>
              <a:rPr kumimoji="1" lang="ja-JP" altLang="en-US" dirty="0"/>
              <a:t>画面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453D0C9-2E7B-2085-B129-9D1FA59902DC}"/>
              </a:ext>
            </a:extLst>
          </p:cNvPr>
          <p:cNvSpPr/>
          <p:nvPr/>
        </p:nvSpPr>
        <p:spPr>
          <a:xfrm>
            <a:off x="1567200" y="942823"/>
            <a:ext cx="1048182" cy="51235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B7D868A-65C6-9E86-A72F-A3F281FDFE28}"/>
              </a:ext>
            </a:extLst>
          </p:cNvPr>
          <p:cNvSpPr/>
          <p:nvPr/>
        </p:nvSpPr>
        <p:spPr>
          <a:xfrm>
            <a:off x="973393" y="1455174"/>
            <a:ext cx="10245214" cy="531433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F7FF7F-A2B7-8961-EBBE-FE96DDF7C80D}"/>
              </a:ext>
            </a:extLst>
          </p:cNvPr>
          <p:cNvSpPr txBox="1"/>
          <p:nvPr/>
        </p:nvSpPr>
        <p:spPr>
          <a:xfrm>
            <a:off x="1652709" y="10143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ルール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D72BA18-6A4B-FF3C-F48B-9AAE674262BF}"/>
              </a:ext>
            </a:extLst>
          </p:cNvPr>
          <p:cNvSpPr/>
          <p:nvPr/>
        </p:nvSpPr>
        <p:spPr>
          <a:xfrm>
            <a:off x="4792181" y="9428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役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D6EE03-F955-2F75-C82B-734F7C5774D2}"/>
              </a:ext>
            </a:extLst>
          </p:cNvPr>
          <p:cNvSpPr/>
          <p:nvPr/>
        </p:nvSpPr>
        <p:spPr>
          <a:xfrm>
            <a:off x="3720462" y="942823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牌の説明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9B38E84-7E92-7018-6C85-55D547DE894B}"/>
              </a:ext>
            </a:extLst>
          </p:cNvPr>
          <p:cNvSpPr/>
          <p:nvPr/>
        </p:nvSpPr>
        <p:spPr>
          <a:xfrm>
            <a:off x="2643831" y="9428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始め方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524B0C-CBFB-C8AA-5CF2-74070FD53F1A}"/>
              </a:ext>
            </a:extLst>
          </p:cNvPr>
          <p:cNvSpPr txBox="1"/>
          <p:nvPr/>
        </p:nvSpPr>
        <p:spPr>
          <a:xfrm>
            <a:off x="1199535" y="170934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「ルール説明」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0479F82-8823-78CC-14DC-EB465A9F2712}"/>
              </a:ext>
            </a:extLst>
          </p:cNvPr>
          <p:cNvSpPr txBox="1"/>
          <p:nvPr/>
        </p:nvSpPr>
        <p:spPr>
          <a:xfrm>
            <a:off x="-49081" y="60084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（ホーム画面の上に表示？）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D80D2CF-96AB-01E7-7BA5-FECBDB2215C2}"/>
              </a:ext>
            </a:extLst>
          </p:cNvPr>
          <p:cNvSpPr/>
          <p:nvPr/>
        </p:nvSpPr>
        <p:spPr>
          <a:xfrm>
            <a:off x="10624800" y="949433"/>
            <a:ext cx="501447" cy="51235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×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831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0385579-69E7-3ECE-173E-B94B76BA3CD4}"/>
              </a:ext>
            </a:extLst>
          </p:cNvPr>
          <p:cNvSpPr txBox="1"/>
          <p:nvPr/>
        </p:nvSpPr>
        <p:spPr>
          <a:xfrm>
            <a:off x="0" y="12781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マイページ画面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AD1CEB5-ECA5-A5B3-332D-9D782D92D519}"/>
              </a:ext>
            </a:extLst>
          </p:cNvPr>
          <p:cNvSpPr/>
          <p:nvPr/>
        </p:nvSpPr>
        <p:spPr>
          <a:xfrm>
            <a:off x="1592826" y="796413"/>
            <a:ext cx="9615947" cy="552572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33AFE2DB-E4D7-033B-4399-2A37DE81FDBB}"/>
              </a:ext>
            </a:extLst>
          </p:cNvPr>
          <p:cNvSpPr/>
          <p:nvPr/>
        </p:nvSpPr>
        <p:spPr>
          <a:xfrm>
            <a:off x="1852309" y="1057593"/>
            <a:ext cx="1966453" cy="18484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プロフィール画像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4575698-9F33-0EDB-0823-69768A54418C}"/>
              </a:ext>
            </a:extLst>
          </p:cNvPr>
          <p:cNvSpPr txBox="1"/>
          <p:nvPr/>
        </p:nvSpPr>
        <p:spPr>
          <a:xfrm>
            <a:off x="4129545" y="12585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名前：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AADCECE-D68E-AD66-824C-71E25659171C}"/>
              </a:ext>
            </a:extLst>
          </p:cNvPr>
          <p:cNvSpPr txBox="1"/>
          <p:nvPr/>
        </p:nvSpPr>
        <p:spPr>
          <a:xfrm>
            <a:off x="4240953" y="190531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ID</a:t>
            </a:r>
            <a:r>
              <a:rPr kumimoji="1" lang="ja-JP" altLang="en-US" dirty="0"/>
              <a:t>：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1B661F1-DB38-7F99-F1FB-A9BB587BA6A1}"/>
              </a:ext>
            </a:extLst>
          </p:cNvPr>
          <p:cNvCxnSpPr/>
          <p:nvPr/>
        </p:nvCxnSpPr>
        <p:spPr>
          <a:xfrm>
            <a:off x="4237703" y="1627862"/>
            <a:ext cx="43851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9EC0A64-16CC-6E53-EE30-D1D6243C1D0F}"/>
              </a:ext>
            </a:extLst>
          </p:cNvPr>
          <p:cNvCxnSpPr/>
          <p:nvPr/>
        </p:nvCxnSpPr>
        <p:spPr>
          <a:xfrm>
            <a:off x="4237703" y="2274645"/>
            <a:ext cx="43851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164FA1A-5FD5-1597-87D6-C956D4DD6367}"/>
              </a:ext>
            </a:extLst>
          </p:cNvPr>
          <p:cNvSpPr txBox="1"/>
          <p:nvPr/>
        </p:nvSpPr>
        <p:spPr>
          <a:xfrm>
            <a:off x="8084717" y="12585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編集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5172FC5-216A-4B2D-7072-27FA96809645}"/>
              </a:ext>
            </a:extLst>
          </p:cNvPr>
          <p:cNvSpPr txBox="1"/>
          <p:nvPr/>
        </p:nvSpPr>
        <p:spPr>
          <a:xfrm>
            <a:off x="2538019" y="238432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u="sng" dirty="0"/>
              <a:t>編集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8CF120B-5CB5-2B11-D7AF-DE5B956F851E}"/>
              </a:ext>
            </a:extLst>
          </p:cNvPr>
          <p:cNvSpPr txBox="1"/>
          <p:nvPr/>
        </p:nvSpPr>
        <p:spPr>
          <a:xfrm>
            <a:off x="4237703" y="25739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ひとこと：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E1DF095-1EB9-9858-90D7-5565529C325A}"/>
              </a:ext>
            </a:extLst>
          </p:cNvPr>
          <p:cNvCxnSpPr/>
          <p:nvPr/>
        </p:nvCxnSpPr>
        <p:spPr>
          <a:xfrm>
            <a:off x="4237702" y="2943862"/>
            <a:ext cx="43851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03A19EF-D9DF-A8B6-B388-30798B94EB75}"/>
              </a:ext>
            </a:extLst>
          </p:cNvPr>
          <p:cNvSpPr txBox="1"/>
          <p:nvPr/>
        </p:nvSpPr>
        <p:spPr>
          <a:xfrm>
            <a:off x="8084717" y="25674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編集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2011B49-DEE8-9AEA-B293-62DB90D29F94}"/>
              </a:ext>
            </a:extLst>
          </p:cNvPr>
          <p:cNvSpPr txBox="1"/>
          <p:nvPr/>
        </p:nvSpPr>
        <p:spPr>
          <a:xfrm>
            <a:off x="4330036" y="3161142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よろしくお願いします。</a:t>
            </a:r>
            <a:r>
              <a:rPr kumimoji="1" lang="ja-JP" altLang="en-US" sz="1400" dirty="0"/>
              <a:t>（デフォルト）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437B976-9B92-B388-2D15-2E52CB4F812A}"/>
              </a:ext>
            </a:extLst>
          </p:cNvPr>
          <p:cNvSpPr/>
          <p:nvPr/>
        </p:nvSpPr>
        <p:spPr>
          <a:xfrm>
            <a:off x="4237702" y="2943240"/>
            <a:ext cx="4385187" cy="145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マイル 16">
            <a:extLst>
              <a:ext uri="{FF2B5EF4-FFF2-40B4-BE49-F238E27FC236}">
                <a16:creationId xmlns:a16="http://schemas.microsoft.com/office/drawing/2014/main" id="{4B855CB3-D89D-7664-79AF-65C2B0A5F808}"/>
              </a:ext>
            </a:extLst>
          </p:cNvPr>
          <p:cNvSpPr/>
          <p:nvPr/>
        </p:nvSpPr>
        <p:spPr>
          <a:xfrm>
            <a:off x="3370324" y="1092630"/>
            <a:ext cx="544623" cy="467656"/>
          </a:xfrm>
          <a:prstGeom prst="smileyFac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95EC18B-A5F3-83BC-3ECF-46248F0E33AB}"/>
              </a:ext>
            </a:extLst>
          </p:cNvPr>
          <p:cNvSpPr txBox="1"/>
          <p:nvPr/>
        </p:nvSpPr>
        <p:spPr>
          <a:xfrm>
            <a:off x="4129545" y="4566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好きな役：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68A0312-27B5-E572-9A5B-8624E45A406F}"/>
              </a:ext>
            </a:extLst>
          </p:cNvPr>
          <p:cNvCxnSpPr/>
          <p:nvPr/>
        </p:nvCxnSpPr>
        <p:spPr>
          <a:xfrm>
            <a:off x="4237702" y="4935932"/>
            <a:ext cx="43851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A072FDA-E1F2-77BD-8971-3EB925C41C5C}"/>
              </a:ext>
            </a:extLst>
          </p:cNvPr>
          <p:cNvSpPr txBox="1"/>
          <p:nvPr/>
        </p:nvSpPr>
        <p:spPr>
          <a:xfrm>
            <a:off x="8084715" y="4575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編集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E885701-31E6-BC8A-5577-C4F899A7B071}"/>
              </a:ext>
            </a:extLst>
          </p:cNvPr>
          <p:cNvSpPr txBox="1"/>
          <p:nvPr/>
        </p:nvSpPr>
        <p:spPr>
          <a:xfrm>
            <a:off x="583117" y="5845108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↓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1164FAC-B122-1B4A-0630-87B9EC445E4C}"/>
              </a:ext>
            </a:extLst>
          </p:cNvPr>
          <p:cNvSpPr txBox="1"/>
          <p:nvPr/>
        </p:nvSpPr>
        <p:spPr>
          <a:xfrm>
            <a:off x="253998" y="55198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スクロール</a:t>
            </a:r>
          </a:p>
        </p:txBody>
      </p:sp>
    </p:spTree>
    <p:extLst>
      <p:ext uri="{BB962C8B-B14F-4D97-AF65-F5344CB8AC3E}">
        <p14:creationId xmlns:p14="http://schemas.microsoft.com/office/powerpoint/2010/main" val="3947551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755EFC5-0238-085A-B521-A2166E5CDB58}"/>
              </a:ext>
            </a:extLst>
          </p:cNvPr>
          <p:cNvSpPr/>
          <p:nvPr/>
        </p:nvSpPr>
        <p:spPr>
          <a:xfrm>
            <a:off x="1288026" y="786581"/>
            <a:ext cx="9615947" cy="552572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517E836-55EE-BEF0-57D2-693928C31B57}"/>
              </a:ext>
            </a:extLst>
          </p:cNvPr>
          <p:cNvSpPr txBox="1"/>
          <p:nvPr/>
        </p:nvSpPr>
        <p:spPr>
          <a:xfrm>
            <a:off x="1760792" y="118416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戦績：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09199C-B2C1-33A3-EC79-34B435AB773A}"/>
              </a:ext>
            </a:extLst>
          </p:cNvPr>
          <p:cNvSpPr txBox="1"/>
          <p:nvPr/>
        </p:nvSpPr>
        <p:spPr>
          <a:xfrm>
            <a:off x="2115131" y="1951672"/>
            <a:ext cx="15696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・総対局回数</a:t>
            </a:r>
            <a:endParaRPr kumimoji="1" lang="en-US" altLang="ja-JP" dirty="0"/>
          </a:p>
          <a:p>
            <a:r>
              <a:rPr lang="ja-JP" altLang="en-US" dirty="0"/>
              <a:t>・勝率</a:t>
            </a:r>
            <a:endParaRPr lang="en-US" altLang="ja-JP" dirty="0"/>
          </a:p>
          <a:p>
            <a:r>
              <a:rPr kumimoji="1" lang="ja-JP" altLang="en-US" dirty="0"/>
              <a:t>・上がり率</a:t>
            </a:r>
            <a:endParaRPr kumimoji="1" lang="en-US" altLang="ja-JP" dirty="0"/>
          </a:p>
          <a:p>
            <a:r>
              <a:rPr lang="ja-JP" altLang="en-US" dirty="0"/>
              <a:t>・役達成回数</a:t>
            </a:r>
            <a:endParaRPr lang="en-US" altLang="ja-JP" dirty="0"/>
          </a:p>
          <a:p>
            <a:r>
              <a:rPr kumimoji="1" lang="ja-JP" altLang="en-US" dirty="0"/>
              <a:t>など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0C3A29-FAE3-E796-6D7B-73D3D057263E}"/>
              </a:ext>
            </a:extLst>
          </p:cNvPr>
          <p:cNvSpPr txBox="1"/>
          <p:nvPr/>
        </p:nvSpPr>
        <p:spPr>
          <a:xfrm>
            <a:off x="98323" y="17635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マイページ続き</a:t>
            </a:r>
          </a:p>
        </p:txBody>
      </p:sp>
    </p:spTree>
    <p:extLst>
      <p:ext uri="{BB962C8B-B14F-4D97-AF65-F5344CB8AC3E}">
        <p14:creationId xmlns:p14="http://schemas.microsoft.com/office/powerpoint/2010/main" val="844061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76347BD-3BBF-1437-AB6B-DF4B9A64F62C}"/>
              </a:ext>
            </a:extLst>
          </p:cNvPr>
          <p:cNvSpPr txBox="1"/>
          <p:nvPr/>
        </p:nvSpPr>
        <p:spPr>
          <a:xfrm>
            <a:off x="78658" y="983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履歴画面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D0A4056-6D29-0B58-E0B2-82FCB98F8526}"/>
              </a:ext>
            </a:extLst>
          </p:cNvPr>
          <p:cNvSpPr/>
          <p:nvPr/>
        </p:nvSpPr>
        <p:spPr>
          <a:xfrm>
            <a:off x="3323302" y="434766"/>
            <a:ext cx="5338917" cy="672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総対局数：勝利数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9FF6553-87BA-B179-DD91-86AC1A2FC20B}"/>
              </a:ext>
            </a:extLst>
          </p:cNvPr>
          <p:cNvSpPr/>
          <p:nvPr/>
        </p:nvSpPr>
        <p:spPr>
          <a:xfrm>
            <a:off x="2423652" y="1481901"/>
            <a:ext cx="7344695" cy="1507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E7BC3C9-A171-B29A-41A8-2909DACF8CFD}"/>
              </a:ext>
            </a:extLst>
          </p:cNvPr>
          <p:cNvSpPr/>
          <p:nvPr/>
        </p:nvSpPr>
        <p:spPr>
          <a:xfrm>
            <a:off x="2423652" y="3187797"/>
            <a:ext cx="7344695" cy="1507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絶対入れる：点数・自分の順位・日付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任意：ほかの人の点数</a:t>
            </a:r>
          </a:p>
          <a:p>
            <a:pPr algn="ctr"/>
            <a:endParaRPr kumimoji="1" lang="ja-JP" altLang="en-US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B094614-C494-DBE2-A52D-48B5B2EA288E}"/>
              </a:ext>
            </a:extLst>
          </p:cNvPr>
          <p:cNvSpPr/>
          <p:nvPr/>
        </p:nvSpPr>
        <p:spPr>
          <a:xfrm>
            <a:off x="2423652" y="4893693"/>
            <a:ext cx="7344695" cy="1507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332C61-FA8D-8233-B72D-1BD74066AB0F}"/>
              </a:ext>
            </a:extLst>
          </p:cNvPr>
          <p:cNvSpPr txBox="1"/>
          <p:nvPr/>
        </p:nvSpPr>
        <p:spPr>
          <a:xfrm>
            <a:off x="2603089" y="1589434"/>
            <a:ext cx="1440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日付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B780117-43E1-A256-35DF-DF1E6B8A4ECF}"/>
              </a:ext>
            </a:extLst>
          </p:cNvPr>
          <p:cNvSpPr txBox="1"/>
          <p:nvPr/>
        </p:nvSpPr>
        <p:spPr>
          <a:xfrm>
            <a:off x="4975121" y="1619692"/>
            <a:ext cx="20352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順位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8E0454-4E95-A4C4-B1D5-3096A7D1238A}"/>
              </a:ext>
            </a:extLst>
          </p:cNvPr>
          <p:cNvSpPr txBox="1"/>
          <p:nvPr/>
        </p:nvSpPr>
        <p:spPr>
          <a:xfrm>
            <a:off x="7524128" y="1623986"/>
            <a:ext cx="20352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点数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A44DBE-25E2-B026-6636-5C6BD8323286}"/>
              </a:ext>
            </a:extLst>
          </p:cNvPr>
          <p:cNvSpPr txBox="1"/>
          <p:nvPr/>
        </p:nvSpPr>
        <p:spPr>
          <a:xfrm>
            <a:off x="8455742" y="2367565"/>
            <a:ext cx="110366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詳細</a:t>
            </a:r>
            <a:r>
              <a:rPr kumimoji="1" lang="ja-JP" altLang="en-US" sz="1200" dirty="0"/>
              <a:t>（次のページ）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186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E3F436C-8C24-34E7-89FA-9594377558C8}"/>
              </a:ext>
            </a:extLst>
          </p:cNvPr>
          <p:cNvSpPr txBox="1"/>
          <p:nvPr/>
        </p:nvSpPr>
        <p:spPr>
          <a:xfrm>
            <a:off x="78658" y="117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詳細画面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8F800C9-CC11-44E7-709B-C516B23070AC}"/>
              </a:ext>
            </a:extLst>
          </p:cNvPr>
          <p:cNvSpPr/>
          <p:nvPr/>
        </p:nvSpPr>
        <p:spPr>
          <a:xfrm>
            <a:off x="1519083" y="302654"/>
            <a:ext cx="9153834" cy="363024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98342C-774D-8251-987B-22B248A62AF7}"/>
              </a:ext>
            </a:extLst>
          </p:cNvPr>
          <p:cNvSpPr txBox="1"/>
          <p:nvPr/>
        </p:nvSpPr>
        <p:spPr>
          <a:xfrm>
            <a:off x="1592825" y="403123"/>
            <a:ext cx="186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東</a:t>
            </a:r>
            <a:r>
              <a:rPr kumimoji="1" lang="en-US" altLang="ja-JP" sz="2000" dirty="0"/>
              <a:t>1</a:t>
            </a:r>
            <a:r>
              <a:rPr kumimoji="1" lang="ja-JP" altLang="en-US" sz="2000" dirty="0"/>
              <a:t>局：一本場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EE4A39-BF08-11DC-D1DA-1735CC5B49E3}"/>
              </a:ext>
            </a:extLst>
          </p:cNvPr>
          <p:cNvSpPr/>
          <p:nvPr/>
        </p:nvSpPr>
        <p:spPr>
          <a:xfrm>
            <a:off x="1519083" y="4348673"/>
            <a:ext cx="9153834" cy="248970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783D85C-EDC9-8C8D-D4D6-F7CC48432421}"/>
              </a:ext>
            </a:extLst>
          </p:cNvPr>
          <p:cNvSpPr txBox="1"/>
          <p:nvPr/>
        </p:nvSpPr>
        <p:spPr>
          <a:xfrm>
            <a:off x="5860490" y="34290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結果：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879B70-823F-038F-7259-1E809294E5D8}"/>
              </a:ext>
            </a:extLst>
          </p:cNvPr>
          <p:cNvSpPr txBox="1"/>
          <p:nvPr/>
        </p:nvSpPr>
        <p:spPr>
          <a:xfrm>
            <a:off x="1725714" y="903702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自分</a:t>
            </a:r>
            <a:endParaRPr kumimoji="1" lang="en-US" altLang="ja-JP" sz="2400" dirty="0"/>
          </a:p>
          <a:p>
            <a:r>
              <a:rPr kumimoji="1" lang="ja-JP" altLang="en-US" sz="2400" dirty="0"/>
              <a:t>役：</a:t>
            </a:r>
            <a:endParaRPr kumimoji="1" lang="en-US" altLang="ja-JP" sz="2400" dirty="0"/>
          </a:p>
          <a:p>
            <a:r>
              <a:rPr kumimoji="1" lang="ja-JP" altLang="en-US" sz="2400" dirty="0"/>
              <a:t>役：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2464A7-1DFA-6876-FE5D-5C8ABEE87386}"/>
              </a:ext>
            </a:extLst>
          </p:cNvPr>
          <p:cNvSpPr txBox="1"/>
          <p:nvPr/>
        </p:nvSpPr>
        <p:spPr>
          <a:xfrm>
            <a:off x="1814205" y="283123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手牌</a:t>
            </a:r>
            <a:r>
              <a:rPr kumimoji="1" lang="ja-JP" altLang="en-US" sz="2400" dirty="0"/>
              <a:t>：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599BDC7-4C8D-B4A8-867D-6E4298C8B3DA}"/>
              </a:ext>
            </a:extLst>
          </p:cNvPr>
          <p:cNvSpPr txBox="1"/>
          <p:nvPr/>
        </p:nvSpPr>
        <p:spPr>
          <a:xfrm>
            <a:off x="8032443" y="340613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点数：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981FC23-36F2-43AB-98FE-5E65C7DD1E95}"/>
              </a:ext>
            </a:extLst>
          </p:cNvPr>
          <p:cNvSpPr txBox="1"/>
          <p:nvPr/>
        </p:nvSpPr>
        <p:spPr>
          <a:xfrm>
            <a:off x="1725714" y="241546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ドラ表示牌：</a:t>
            </a:r>
          </a:p>
        </p:txBody>
      </p:sp>
    </p:spTree>
    <p:extLst>
      <p:ext uri="{BB962C8B-B14F-4D97-AF65-F5344CB8AC3E}">
        <p14:creationId xmlns:p14="http://schemas.microsoft.com/office/powerpoint/2010/main" val="3218166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109D9A3-2032-7969-9345-D8D2B2A85928}"/>
              </a:ext>
            </a:extLst>
          </p:cNvPr>
          <p:cNvSpPr txBox="1"/>
          <p:nvPr/>
        </p:nvSpPr>
        <p:spPr>
          <a:xfrm>
            <a:off x="0" y="9832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フレンド一覧画面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7913C6F-F7D4-0514-1DE2-F0D48E5897D3}"/>
              </a:ext>
            </a:extLst>
          </p:cNvPr>
          <p:cNvSpPr/>
          <p:nvPr/>
        </p:nvSpPr>
        <p:spPr>
          <a:xfrm>
            <a:off x="6174658" y="1594055"/>
            <a:ext cx="6017342" cy="3669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712E2D4-778C-7324-F90E-000685DE49E5}"/>
              </a:ext>
            </a:extLst>
          </p:cNvPr>
          <p:cNvSpPr/>
          <p:nvPr/>
        </p:nvSpPr>
        <p:spPr>
          <a:xfrm>
            <a:off x="78658" y="1594055"/>
            <a:ext cx="6017342" cy="3669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マイページと同じような構成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2A3FA5B-92AB-D916-B20E-48AC61F9F0CB}"/>
              </a:ext>
            </a:extLst>
          </p:cNvPr>
          <p:cNvSpPr txBox="1"/>
          <p:nvPr/>
        </p:nvSpPr>
        <p:spPr>
          <a:xfrm rot="5400000">
            <a:off x="5657418" y="5530657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/>
              <a:t>→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5230771-250F-2D7A-90B0-818917020BB9}"/>
              </a:ext>
            </a:extLst>
          </p:cNvPr>
          <p:cNvSpPr txBox="1"/>
          <p:nvPr/>
        </p:nvSpPr>
        <p:spPr>
          <a:xfrm>
            <a:off x="6272981" y="58076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下スクロール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3A498B3-7511-4925-9465-CD006AAE9563}"/>
              </a:ext>
            </a:extLst>
          </p:cNvPr>
          <p:cNvSpPr txBox="1"/>
          <p:nvPr/>
        </p:nvSpPr>
        <p:spPr>
          <a:xfrm>
            <a:off x="4988003" y="4640826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詳細</a:t>
            </a:r>
          </a:p>
        </p:txBody>
      </p:sp>
    </p:spTree>
    <p:extLst>
      <p:ext uri="{BB962C8B-B14F-4D97-AF65-F5344CB8AC3E}">
        <p14:creationId xmlns:p14="http://schemas.microsoft.com/office/powerpoint/2010/main" val="3871156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0385579-69E7-3ECE-173E-B94B76BA3CD4}"/>
              </a:ext>
            </a:extLst>
          </p:cNvPr>
          <p:cNvSpPr txBox="1"/>
          <p:nvPr/>
        </p:nvSpPr>
        <p:spPr>
          <a:xfrm>
            <a:off x="0" y="12781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フレンド詳細</a:t>
            </a:r>
            <a:r>
              <a:rPr kumimoji="1" lang="ja-JP" altLang="en-US" dirty="0"/>
              <a:t>画面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AD1CEB5-ECA5-A5B3-332D-9D782D92D519}"/>
              </a:ext>
            </a:extLst>
          </p:cNvPr>
          <p:cNvSpPr/>
          <p:nvPr/>
        </p:nvSpPr>
        <p:spPr>
          <a:xfrm>
            <a:off x="1592826" y="796413"/>
            <a:ext cx="9615947" cy="552572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33AFE2DB-E4D7-033B-4399-2A37DE81FDBB}"/>
              </a:ext>
            </a:extLst>
          </p:cNvPr>
          <p:cNvSpPr/>
          <p:nvPr/>
        </p:nvSpPr>
        <p:spPr>
          <a:xfrm>
            <a:off x="1852309" y="1057593"/>
            <a:ext cx="1966453" cy="18484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プロフィール画像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4575698-9F33-0EDB-0823-69768A54418C}"/>
              </a:ext>
            </a:extLst>
          </p:cNvPr>
          <p:cNvSpPr txBox="1"/>
          <p:nvPr/>
        </p:nvSpPr>
        <p:spPr>
          <a:xfrm>
            <a:off x="4129545" y="12585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名前：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AADCECE-D68E-AD66-824C-71E25659171C}"/>
              </a:ext>
            </a:extLst>
          </p:cNvPr>
          <p:cNvSpPr txBox="1"/>
          <p:nvPr/>
        </p:nvSpPr>
        <p:spPr>
          <a:xfrm>
            <a:off x="4240953" y="190531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ID</a:t>
            </a:r>
            <a:r>
              <a:rPr kumimoji="1" lang="ja-JP" altLang="en-US" dirty="0"/>
              <a:t>：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1B661F1-DB38-7F99-F1FB-A9BB587BA6A1}"/>
              </a:ext>
            </a:extLst>
          </p:cNvPr>
          <p:cNvCxnSpPr/>
          <p:nvPr/>
        </p:nvCxnSpPr>
        <p:spPr>
          <a:xfrm>
            <a:off x="4237703" y="1627862"/>
            <a:ext cx="43851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9EC0A64-16CC-6E53-EE30-D1D6243C1D0F}"/>
              </a:ext>
            </a:extLst>
          </p:cNvPr>
          <p:cNvCxnSpPr/>
          <p:nvPr/>
        </p:nvCxnSpPr>
        <p:spPr>
          <a:xfrm>
            <a:off x="4237703" y="2274645"/>
            <a:ext cx="43851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8CF120B-5CB5-2B11-D7AF-DE5B956F851E}"/>
              </a:ext>
            </a:extLst>
          </p:cNvPr>
          <p:cNvSpPr txBox="1"/>
          <p:nvPr/>
        </p:nvSpPr>
        <p:spPr>
          <a:xfrm>
            <a:off x="4237703" y="25739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ひとこと：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E1DF095-1EB9-9858-90D7-5565529C325A}"/>
              </a:ext>
            </a:extLst>
          </p:cNvPr>
          <p:cNvCxnSpPr/>
          <p:nvPr/>
        </p:nvCxnSpPr>
        <p:spPr>
          <a:xfrm>
            <a:off x="4237702" y="2943862"/>
            <a:ext cx="43851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2011B49-DEE8-9AEA-B293-62DB90D29F94}"/>
              </a:ext>
            </a:extLst>
          </p:cNvPr>
          <p:cNvSpPr txBox="1"/>
          <p:nvPr/>
        </p:nvSpPr>
        <p:spPr>
          <a:xfrm>
            <a:off x="4330036" y="3161142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よろしくお願いします。</a:t>
            </a:r>
            <a:r>
              <a:rPr kumimoji="1" lang="ja-JP" altLang="en-US" sz="1400" dirty="0"/>
              <a:t>（デフォルト）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437B976-9B92-B388-2D15-2E52CB4F812A}"/>
              </a:ext>
            </a:extLst>
          </p:cNvPr>
          <p:cNvSpPr/>
          <p:nvPr/>
        </p:nvSpPr>
        <p:spPr>
          <a:xfrm>
            <a:off x="4237702" y="2943240"/>
            <a:ext cx="4385187" cy="145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マイル 16">
            <a:extLst>
              <a:ext uri="{FF2B5EF4-FFF2-40B4-BE49-F238E27FC236}">
                <a16:creationId xmlns:a16="http://schemas.microsoft.com/office/drawing/2014/main" id="{4B855CB3-D89D-7664-79AF-65C2B0A5F808}"/>
              </a:ext>
            </a:extLst>
          </p:cNvPr>
          <p:cNvSpPr/>
          <p:nvPr/>
        </p:nvSpPr>
        <p:spPr>
          <a:xfrm>
            <a:off x="3370324" y="1092630"/>
            <a:ext cx="544623" cy="467656"/>
          </a:xfrm>
          <a:prstGeom prst="smileyFac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95EC18B-A5F3-83BC-3ECF-46248F0E33AB}"/>
              </a:ext>
            </a:extLst>
          </p:cNvPr>
          <p:cNvSpPr txBox="1"/>
          <p:nvPr/>
        </p:nvSpPr>
        <p:spPr>
          <a:xfrm>
            <a:off x="4129545" y="4566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好きな役：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68A0312-27B5-E572-9A5B-8624E45A406F}"/>
              </a:ext>
            </a:extLst>
          </p:cNvPr>
          <p:cNvCxnSpPr/>
          <p:nvPr/>
        </p:nvCxnSpPr>
        <p:spPr>
          <a:xfrm>
            <a:off x="4237702" y="4935932"/>
            <a:ext cx="43851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E885701-31E6-BC8A-5577-C4F899A7B071}"/>
              </a:ext>
            </a:extLst>
          </p:cNvPr>
          <p:cNvSpPr txBox="1"/>
          <p:nvPr/>
        </p:nvSpPr>
        <p:spPr>
          <a:xfrm>
            <a:off x="583117" y="5845108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↓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1164FAC-B122-1B4A-0630-87B9EC445E4C}"/>
              </a:ext>
            </a:extLst>
          </p:cNvPr>
          <p:cNvSpPr txBox="1"/>
          <p:nvPr/>
        </p:nvSpPr>
        <p:spPr>
          <a:xfrm>
            <a:off x="253998" y="55198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スクロール</a:t>
            </a:r>
          </a:p>
        </p:txBody>
      </p:sp>
    </p:spTree>
    <p:extLst>
      <p:ext uri="{BB962C8B-B14F-4D97-AF65-F5344CB8AC3E}">
        <p14:creationId xmlns:p14="http://schemas.microsoft.com/office/powerpoint/2010/main" val="3110905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755EFC5-0238-085A-B521-A2166E5CDB58}"/>
              </a:ext>
            </a:extLst>
          </p:cNvPr>
          <p:cNvSpPr/>
          <p:nvPr/>
        </p:nvSpPr>
        <p:spPr>
          <a:xfrm>
            <a:off x="1288026" y="786581"/>
            <a:ext cx="9615947" cy="552572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517E836-55EE-BEF0-57D2-693928C31B57}"/>
              </a:ext>
            </a:extLst>
          </p:cNvPr>
          <p:cNvSpPr txBox="1"/>
          <p:nvPr/>
        </p:nvSpPr>
        <p:spPr>
          <a:xfrm>
            <a:off x="1760792" y="118416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戦績：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09199C-B2C1-33A3-EC79-34B435AB773A}"/>
              </a:ext>
            </a:extLst>
          </p:cNvPr>
          <p:cNvSpPr txBox="1"/>
          <p:nvPr/>
        </p:nvSpPr>
        <p:spPr>
          <a:xfrm>
            <a:off x="2115131" y="1951672"/>
            <a:ext cx="15696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・総対局回数</a:t>
            </a:r>
            <a:endParaRPr kumimoji="1" lang="en-US" altLang="ja-JP" dirty="0"/>
          </a:p>
          <a:p>
            <a:r>
              <a:rPr lang="ja-JP" altLang="en-US" dirty="0"/>
              <a:t>・勝率</a:t>
            </a:r>
            <a:endParaRPr lang="en-US" altLang="ja-JP" dirty="0"/>
          </a:p>
          <a:p>
            <a:r>
              <a:rPr kumimoji="1" lang="ja-JP" altLang="en-US" dirty="0"/>
              <a:t>・上がり率</a:t>
            </a:r>
            <a:endParaRPr kumimoji="1" lang="en-US" altLang="ja-JP" dirty="0"/>
          </a:p>
          <a:p>
            <a:r>
              <a:rPr lang="ja-JP" altLang="en-US" dirty="0"/>
              <a:t>・役達成回数</a:t>
            </a:r>
            <a:endParaRPr lang="en-US" altLang="ja-JP" dirty="0"/>
          </a:p>
          <a:p>
            <a:r>
              <a:rPr kumimoji="1" lang="ja-JP" altLang="en-US" dirty="0"/>
              <a:t>など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6708986-853C-1937-2743-1A166EB97267}"/>
              </a:ext>
            </a:extLst>
          </p:cNvPr>
          <p:cNvSpPr txBox="1"/>
          <p:nvPr/>
        </p:nvSpPr>
        <p:spPr>
          <a:xfrm>
            <a:off x="83806" y="17635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フレンド戦績画面</a:t>
            </a:r>
          </a:p>
        </p:txBody>
      </p:sp>
    </p:spTree>
    <p:extLst>
      <p:ext uri="{BB962C8B-B14F-4D97-AF65-F5344CB8AC3E}">
        <p14:creationId xmlns:p14="http://schemas.microsoft.com/office/powerpoint/2010/main" val="166706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D36BF56-74B5-44A2-770A-8B669B8EB0B9}"/>
              </a:ext>
            </a:extLst>
          </p:cNvPr>
          <p:cNvSpPr txBox="1"/>
          <p:nvPr/>
        </p:nvSpPr>
        <p:spPr>
          <a:xfrm>
            <a:off x="108154" y="1573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新規登録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EF413A2-58BA-97EB-0DEC-F61EFFCC1E19}"/>
              </a:ext>
            </a:extLst>
          </p:cNvPr>
          <p:cNvSpPr txBox="1"/>
          <p:nvPr/>
        </p:nvSpPr>
        <p:spPr>
          <a:xfrm>
            <a:off x="4157007" y="134272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「アプリタイトル」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74D6DA5-3F9C-856E-5ED2-906C5AB3C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857" y="2840908"/>
            <a:ext cx="752475" cy="48577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54A42EE-57F2-2C50-EF8E-0A4F66393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857" y="3744790"/>
            <a:ext cx="876300" cy="495300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20A5CF5-0A77-133B-C689-50D1E31DF70F}"/>
              </a:ext>
            </a:extLst>
          </p:cNvPr>
          <p:cNvCxnSpPr>
            <a:cxnSpLocks/>
          </p:cNvCxnSpPr>
          <p:nvPr/>
        </p:nvCxnSpPr>
        <p:spPr>
          <a:xfrm>
            <a:off x="3809960" y="3248025"/>
            <a:ext cx="435081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0F5651B-AFF8-E1A3-FEA7-0E30D9C2793E}"/>
              </a:ext>
            </a:extLst>
          </p:cNvPr>
          <p:cNvCxnSpPr>
            <a:cxnSpLocks/>
          </p:cNvCxnSpPr>
          <p:nvPr/>
        </p:nvCxnSpPr>
        <p:spPr>
          <a:xfrm>
            <a:off x="3883701" y="4157509"/>
            <a:ext cx="435573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95720F7-7A60-B5D4-45B2-E2A84A8538A9}"/>
              </a:ext>
            </a:extLst>
          </p:cNvPr>
          <p:cNvSpPr/>
          <p:nvPr/>
        </p:nvSpPr>
        <p:spPr>
          <a:xfrm>
            <a:off x="5525729" y="4870348"/>
            <a:ext cx="1504336" cy="393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登録！</a:t>
            </a:r>
          </a:p>
        </p:txBody>
      </p:sp>
    </p:spTree>
    <p:extLst>
      <p:ext uri="{BB962C8B-B14F-4D97-AF65-F5344CB8AC3E}">
        <p14:creationId xmlns:p14="http://schemas.microsoft.com/office/powerpoint/2010/main" val="949138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C340EBE-64E3-82A9-E8F6-EAA9F2778012}"/>
              </a:ext>
            </a:extLst>
          </p:cNvPr>
          <p:cNvSpPr txBox="1"/>
          <p:nvPr/>
        </p:nvSpPr>
        <p:spPr>
          <a:xfrm>
            <a:off x="0" y="9832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アプリガイド画面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243C0C6-1693-FD5E-967E-779C21030715}"/>
              </a:ext>
            </a:extLst>
          </p:cNvPr>
          <p:cNvSpPr txBox="1"/>
          <p:nvPr/>
        </p:nvSpPr>
        <p:spPr>
          <a:xfrm>
            <a:off x="1966687" y="30677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対局補助の手順説明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C962352-CA6D-EF22-CBD1-E632172496C8}"/>
              </a:ext>
            </a:extLst>
          </p:cNvPr>
          <p:cNvSpPr/>
          <p:nvPr/>
        </p:nvSpPr>
        <p:spPr>
          <a:xfrm>
            <a:off x="2055916" y="710324"/>
            <a:ext cx="4345858" cy="20942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BA556B7-3674-4F56-CC82-D6AD6ACEF58D}"/>
              </a:ext>
            </a:extLst>
          </p:cNvPr>
          <p:cNvSpPr/>
          <p:nvPr/>
        </p:nvSpPr>
        <p:spPr>
          <a:xfrm>
            <a:off x="2055916" y="2959403"/>
            <a:ext cx="4345858" cy="20942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CBA153-4460-D565-295D-ECE8CE868DAB}"/>
              </a:ext>
            </a:extLst>
          </p:cNvPr>
          <p:cNvSpPr/>
          <p:nvPr/>
        </p:nvSpPr>
        <p:spPr>
          <a:xfrm>
            <a:off x="2079882" y="5190127"/>
            <a:ext cx="4321892" cy="1667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DA2113A-D9E0-34B0-1CDF-EC8C4D5F0CE7}"/>
              </a:ext>
            </a:extLst>
          </p:cNvPr>
          <p:cNvSpPr txBox="1"/>
          <p:nvPr/>
        </p:nvSpPr>
        <p:spPr>
          <a:xfrm>
            <a:off x="1384994" y="6637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１．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897D2D-61F9-F11F-04C5-4C45B650B521}"/>
              </a:ext>
            </a:extLst>
          </p:cNvPr>
          <p:cNvSpPr txBox="1"/>
          <p:nvPr/>
        </p:nvSpPr>
        <p:spPr>
          <a:xfrm>
            <a:off x="1409585" y="29492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２．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3D2DE15-EB13-1623-157C-E276E4139CF6}"/>
              </a:ext>
            </a:extLst>
          </p:cNvPr>
          <p:cNvSpPr txBox="1"/>
          <p:nvPr/>
        </p:nvSpPr>
        <p:spPr>
          <a:xfrm>
            <a:off x="1409585" y="52347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３</a:t>
            </a:r>
            <a:r>
              <a:rPr kumimoji="1" lang="ja-JP" altLang="en-US" dirty="0"/>
              <a:t>．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EDCFC13-5563-79A4-C96B-55F899496FC8}"/>
              </a:ext>
            </a:extLst>
          </p:cNvPr>
          <p:cNvGrpSpPr/>
          <p:nvPr/>
        </p:nvGrpSpPr>
        <p:grpSpPr>
          <a:xfrm>
            <a:off x="11482131" y="595131"/>
            <a:ext cx="473332" cy="491025"/>
            <a:chOff x="1091381" y="2585884"/>
            <a:chExt cx="570612" cy="580103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7323E28F-B00F-73E2-C694-448902EB4886}"/>
                </a:ext>
              </a:extLst>
            </p:cNvPr>
            <p:cNvSpPr/>
            <p:nvPr/>
          </p:nvSpPr>
          <p:spPr>
            <a:xfrm>
              <a:off x="1091381" y="2585884"/>
              <a:ext cx="570612" cy="580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19BFED54-DD1E-97F7-6E31-DC7FD52463CC}"/>
                </a:ext>
              </a:extLst>
            </p:cNvPr>
            <p:cNvGrpSpPr/>
            <p:nvPr/>
          </p:nvGrpSpPr>
          <p:grpSpPr>
            <a:xfrm>
              <a:off x="1224287" y="2780070"/>
              <a:ext cx="304800" cy="191730"/>
              <a:chOff x="2408903" y="3667431"/>
              <a:chExt cx="304800" cy="191730"/>
            </a:xfrm>
          </p:grpSpPr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39260194-4BC2-0DFC-C7FD-7882F2DE8927}"/>
                  </a:ext>
                </a:extLst>
              </p:cNvPr>
              <p:cNvCxnSpPr/>
              <p:nvPr/>
            </p:nvCxnSpPr>
            <p:spPr>
              <a:xfrm>
                <a:off x="2408903" y="3765755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2203654B-8792-9863-07C4-F91ECF778EFB}"/>
                  </a:ext>
                </a:extLst>
              </p:cNvPr>
              <p:cNvCxnSpPr/>
              <p:nvPr/>
            </p:nvCxnSpPr>
            <p:spPr>
              <a:xfrm>
                <a:off x="2408903" y="3859161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5F335ADF-CD8C-EBC3-535D-3835A3E480DA}"/>
                  </a:ext>
                </a:extLst>
              </p:cNvPr>
              <p:cNvCxnSpPr/>
              <p:nvPr/>
            </p:nvCxnSpPr>
            <p:spPr>
              <a:xfrm>
                <a:off x="2408903" y="3667431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3CFFE1E-82A8-9E18-0CF6-0F59756F853E}"/>
              </a:ext>
            </a:extLst>
          </p:cNvPr>
          <p:cNvSpPr txBox="1"/>
          <p:nvPr/>
        </p:nvSpPr>
        <p:spPr>
          <a:xfrm>
            <a:off x="9918305" y="1267152"/>
            <a:ext cx="18004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１．手牌の選択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２．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３．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４．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５．</a:t>
            </a:r>
            <a:endParaRPr kumimoji="1"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524D1C9-8F59-7212-47C0-1338FC2DFD69}"/>
              </a:ext>
            </a:extLst>
          </p:cNvPr>
          <p:cNvSpPr txBox="1"/>
          <p:nvPr/>
        </p:nvSpPr>
        <p:spPr>
          <a:xfrm>
            <a:off x="9914004" y="9270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B694D8D-3707-ADE6-2DFF-C3D47DC76951}"/>
              </a:ext>
            </a:extLst>
          </p:cNvPr>
          <p:cNvSpPr txBox="1"/>
          <p:nvPr/>
        </p:nvSpPr>
        <p:spPr>
          <a:xfrm>
            <a:off x="6691424" y="5604074"/>
            <a:ext cx="2082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↓</a:t>
            </a:r>
            <a:r>
              <a:rPr kumimoji="1" lang="ja-JP" altLang="en-US" dirty="0"/>
              <a:t>下スクロール</a:t>
            </a:r>
            <a:endParaRPr kumimoji="1" lang="ja-JP" altLang="en-US" sz="40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8E31356-3767-8C19-A64F-34052A1473E9}"/>
              </a:ext>
            </a:extLst>
          </p:cNvPr>
          <p:cNvSpPr txBox="1"/>
          <p:nvPr/>
        </p:nvSpPr>
        <p:spPr>
          <a:xfrm>
            <a:off x="6636529" y="15522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説明文</a:t>
            </a:r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D0992B6-52A9-EC1D-1256-B26EDA1C34E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5145386" y="1736905"/>
            <a:ext cx="1491143" cy="380582"/>
          </a:xfrm>
          <a:prstGeom prst="bentConnector3">
            <a:avLst>
              <a:gd name="adj1" fmla="val -42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701BEE-6029-14E2-DD30-E91D3FAACD2C}"/>
              </a:ext>
            </a:extLst>
          </p:cNvPr>
          <p:cNvSpPr txBox="1"/>
          <p:nvPr/>
        </p:nvSpPr>
        <p:spPr>
          <a:xfrm>
            <a:off x="2705470" y="385986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実際の操作画面の画像を貼る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F74C049-521D-5077-1E90-366D780433AB}"/>
              </a:ext>
            </a:extLst>
          </p:cNvPr>
          <p:cNvSpPr txBox="1"/>
          <p:nvPr/>
        </p:nvSpPr>
        <p:spPr>
          <a:xfrm>
            <a:off x="11280215" y="35443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ホーム</a:t>
            </a:r>
          </a:p>
        </p:txBody>
      </p:sp>
    </p:spTree>
    <p:extLst>
      <p:ext uri="{BB962C8B-B14F-4D97-AF65-F5344CB8AC3E}">
        <p14:creationId xmlns:p14="http://schemas.microsoft.com/office/powerpoint/2010/main" val="1393283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95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BF5484D-D0C8-E24C-40CA-79E367AEF8E6}"/>
              </a:ext>
            </a:extLst>
          </p:cNvPr>
          <p:cNvSpPr txBox="1"/>
          <p:nvPr/>
        </p:nvSpPr>
        <p:spPr>
          <a:xfrm>
            <a:off x="78659" y="14532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登録成功の場合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53CA4CB-207F-8363-6761-99D836A8A869}"/>
              </a:ext>
            </a:extLst>
          </p:cNvPr>
          <p:cNvSpPr txBox="1"/>
          <p:nvPr/>
        </p:nvSpPr>
        <p:spPr>
          <a:xfrm>
            <a:off x="4977745" y="17206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登録成功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F877E1-0A88-FF23-3B7E-C947F4B88E55}"/>
              </a:ext>
            </a:extLst>
          </p:cNvPr>
          <p:cNvSpPr txBox="1"/>
          <p:nvPr/>
        </p:nvSpPr>
        <p:spPr>
          <a:xfrm>
            <a:off x="3328255" y="2595715"/>
            <a:ext cx="5535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ようこそ「ユーザー</a:t>
            </a:r>
            <a:r>
              <a:rPr kumimoji="1" lang="en-US" altLang="ja-JP" sz="3200" dirty="0"/>
              <a:t>ID</a:t>
            </a:r>
            <a:r>
              <a:rPr kumimoji="1" lang="ja-JP" altLang="en-US" sz="3200" dirty="0"/>
              <a:t>」さん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4C0C06C-9E15-831D-81AF-748EEBA6DED9}"/>
              </a:ext>
            </a:extLst>
          </p:cNvPr>
          <p:cNvSpPr/>
          <p:nvPr/>
        </p:nvSpPr>
        <p:spPr>
          <a:xfrm>
            <a:off x="4982332" y="3817620"/>
            <a:ext cx="2231923" cy="5847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ホームへ</a:t>
            </a:r>
          </a:p>
        </p:txBody>
      </p:sp>
    </p:spTree>
    <p:extLst>
      <p:ext uri="{BB962C8B-B14F-4D97-AF65-F5344CB8AC3E}">
        <p14:creationId xmlns:p14="http://schemas.microsoft.com/office/powerpoint/2010/main" val="368478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BAC833-88C8-58F0-1D07-DCA5990ACD12}"/>
              </a:ext>
            </a:extLst>
          </p:cNvPr>
          <p:cNvSpPr txBox="1"/>
          <p:nvPr/>
        </p:nvSpPr>
        <p:spPr>
          <a:xfrm>
            <a:off x="127819" y="1474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ホーム</a:t>
            </a:r>
            <a:r>
              <a:rPr kumimoji="1" lang="ja-JP" altLang="en-US" dirty="0"/>
              <a:t>画面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DF60AB8-FD64-5B4A-893E-656134F291A4}"/>
              </a:ext>
            </a:extLst>
          </p:cNvPr>
          <p:cNvSpPr txBox="1"/>
          <p:nvPr/>
        </p:nvSpPr>
        <p:spPr>
          <a:xfrm>
            <a:off x="3695343" y="703646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「アプリタイトル」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10E7CC6-AA37-2587-0894-B1031FE29937}"/>
              </a:ext>
            </a:extLst>
          </p:cNvPr>
          <p:cNvSpPr/>
          <p:nvPr/>
        </p:nvSpPr>
        <p:spPr>
          <a:xfrm>
            <a:off x="3132803" y="1720927"/>
            <a:ext cx="5926394" cy="2522012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/>
              <a:t>対局開始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9A8C30B-2959-88FF-0A6E-EFDC13D33347}"/>
              </a:ext>
            </a:extLst>
          </p:cNvPr>
          <p:cNvSpPr/>
          <p:nvPr/>
        </p:nvSpPr>
        <p:spPr>
          <a:xfrm>
            <a:off x="3493623" y="4562167"/>
            <a:ext cx="9144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麻雀ガイド</a:t>
            </a:r>
            <a:r>
              <a:rPr kumimoji="1" lang="ja-JP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ja-JP" sz="1400" dirty="0">
                <a:solidFill>
                  <a:schemeClr val="tx1"/>
                </a:solidFill>
              </a:rPr>
              <a:t>6</a:t>
            </a:r>
            <a:r>
              <a:rPr kumimoji="1" lang="ja-JP" altLang="en-US" sz="1400" dirty="0">
                <a:solidFill>
                  <a:schemeClr val="tx1"/>
                </a:solidFill>
              </a:rPr>
              <a:t>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97934EF-7719-7346-99B7-C0D7A470BFEE}"/>
              </a:ext>
            </a:extLst>
          </p:cNvPr>
          <p:cNvSpPr/>
          <p:nvPr/>
        </p:nvSpPr>
        <p:spPr>
          <a:xfrm>
            <a:off x="5027277" y="4562167"/>
            <a:ext cx="9144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マイページ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（</a:t>
            </a:r>
            <a:r>
              <a:rPr lang="en-US" altLang="ja-JP" sz="1400" dirty="0">
                <a:solidFill>
                  <a:schemeClr val="tx1"/>
                </a:solidFill>
              </a:rPr>
              <a:t>7</a:t>
            </a:r>
            <a:r>
              <a:rPr lang="ja-JP" altLang="en-US" sz="1400" dirty="0">
                <a:solidFill>
                  <a:schemeClr val="tx1"/>
                </a:solidFill>
              </a:rPr>
              <a:t>）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5E6A5F3-34AC-211B-0ACA-8A89DB0605FB}"/>
              </a:ext>
            </a:extLst>
          </p:cNvPr>
          <p:cNvSpPr/>
          <p:nvPr/>
        </p:nvSpPr>
        <p:spPr>
          <a:xfrm>
            <a:off x="6505803" y="4562167"/>
            <a:ext cx="9144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履歴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786E019-CF3A-F07E-713E-5DF53BB9EEE1}"/>
              </a:ext>
            </a:extLst>
          </p:cNvPr>
          <p:cNvSpPr/>
          <p:nvPr/>
        </p:nvSpPr>
        <p:spPr>
          <a:xfrm>
            <a:off x="7984329" y="4562167"/>
            <a:ext cx="9144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フレンド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294FE1F-D311-E5DA-F983-942302DCA1B0}"/>
              </a:ext>
            </a:extLst>
          </p:cNvPr>
          <p:cNvSpPr/>
          <p:nvPr/>
        </p:nvSpPr>
        <p:spPr>
          <a:xfrm>
            <a:off x="5513297" y="5938798"/>
            <a:ext cx="1165405" cy="4311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アプリガイド</a:t>
            </a:r>
          </a:p>
        </p:txBody>
      </p:sp>
    </p:spTree>
    <p:extLst>
      <p:ext uri="{BB962C8B-B14F-4D97-AF65-F5344CB8AC3E}">
        <p14:creationId xmlns:p14="http://schemas.microsoft.com/office/powerpoint/2010/main" val="340618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24C5BF6-BF21-B5CE-EFF9-12DCD75D4FA1}"/>
              </a:ext>
            </a:extLst>
          </p:cNvPr>
          <p:cNvSpPr txBox="1"/>
          <p:nvPr/>
        </p:nvSpPr>
        <p:spPr>
          <a:xfrm>
            <a:off x="0" y="1219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補助開始画面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D39E586-72BE-D87A-5771-C2D79A69C5AF}"/>
              </a:ext>
            </a:extLst>
          </p:cNvPr>
          <p:cNvSpPr txBox="1"/>
          <p:nvPr/>
        </p:nvSpPr>
        <p:spPr>
          <a:xfrm>
            <a:off x="0" y="836612"/>
            <a:ext cx="21451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・方角</a:t>
            </a:r>
            <a:endParaRPr kumimoji="1" lang="en-US" altLang="ja-JP" dirty="0"/>
          </a:p>
          <a:p>
            <a:r>
              <a:rPr lang="ja-JP" altLang="en-US" dirty="0"/>
              <a:t>・ドラ</a:t>
            </a:r>
            <a:endParaRPr lang="en-US" altLang="ja-JP" dirty="0"/>
          </a:p>
          <a:p>
            <a:r>
              <a:rPr lang="ja-JP" altLang="en-US" dirty="0"/>
              <a:t>・親継続 </a:t>
            </a:r>
            <a:r>
              <a:rPr lang="en-US" altLang="ja-JP" dirty="0"/>
              <a:t>or </a:t>
            </a:r>
            <a:r>
              <a:rPr lang="ja-JP" altLang="en-US" dirty="0"/>
              <a:t>親流れ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3B0E600-3AC7-163F-129F-5B8AFB635440}"/>
              </a:ext>
            </a:extLst>
          </p:cNvPr>
          <p:cNvSpPr/>
          <p:nvPr/>
        </p:nvSpPr>
        <p:spPr>
          <a:xfrm>
            <a:off x="2316480" y="1759942"/>
            <a:ext cx="7945120" cy="308637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0C03AF-39E7-168C-D651-BD74DCBD108E}"/>
              </a:ext>
            </a:extLst>
          </p:cNvPr>
          <p:cNvSpPr txBox="1"/>
          <p:nvPr/>
        </p:nvSpPr>
        <p:spPr>
          <a:xfrm>
            <a:off x="4538204" y="2072611"/>
            <a:ext cx="80021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 dirty="0"/>
              <a:t>方角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8E2363-458E-4E13-200D-2011B19E4C92}"/>
              </a:ext>
            </a:extLst>
          </p:cNvPr>
          <p:cNvSpPr txBox="1"/>
          <p:nvPr/>
        </p:nvSpPr>
        <p:spPr>
          <a:xfrm>
            <a:off x="4538204" y="2995941"/>
            <a:ext cx="80021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400" dirty="0"/>
              <a:t>ドラ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7771F38-C953-6C78-B183-91CA00FE01AF}"/>
              </a:ext>
            </a:extLst>
          </p:cNvPr>
          <p:cNvSpPr txBox="1"/>
          <p:nvPr/>
        </p:nvSpPr>
        <p:spPr>
          <a:xfrm>
            <a:off x="4176314" y="3934810"/>
            <a:ext cx="11079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 dirty="0"/>
              <a:t>親継続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3930C41-D84A-FF9A-900D-7D469FAB0DE2}"/>
              </a:ext>
            </a:extLst>
          </p:cNvPr>
          <p:cNvSpPr txBox="1"/>
          <p:nvPr/>
        </p:nvSpPr>
        <p:spPr>
          <a:xfrm>
            <a:off x="6907692" y="3934810"/>
            <a:ext cx="11079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400" dirty="0"/>
              <a:t>親流れ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325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53183D-8F2A-4ACE-BFC0-C962F654298B}"/>
              </a:ext>
            </a:extLst>
          </p:cNvPr>
          <p:cNvSpPr txBox="1"/>
          <p:nvPr/>
        </p:nvSpPr>
        <p:spPr>
          <a:xfrm>
            <a:off x="27038" y="3086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対局補助画面</a:t>
            </a:r>
          </a:p>
        </p:txBody>
      </p:sp>
      <p:pic>
        <p:nvPicPr>
          <p:cNvPr id="1026" name="Picture 2" descr="麻雀牌のイラスト（萬子）">
            <a:extLst>
              <a:ext uri="{FF2B5EF4-FFF2-40B4-BE49-F238E27FC236}">
                <a16:creationId xmlns:a16="http://schemas.microsoft.com/office/drawing/2014/main" id="{478F260D-471B-4B61-09FB-8A39B1E85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51" y="501825"/>
            <a:ext cx="571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■">
            <a:extLst>
              <a:ext uri="{FF2B5EF4-FFF2-40B4-BE49-F238E27FC236}">
                <a16:creationId xmlns:a16="http://schemas.microsoft.com/office/drawing/2014/main" id="{4047B5F0-0E6D-F0D1-FEE1-ED9E3FBA7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51" y="1410400"/>
            <a:ext cx="571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麻雀牌のイラスト（索子）">
            <a:extLst>
              <a:ext uri="{FF2B5EF4-FFF2-40B4-BE49-F238E27FC236}">
                <a16:creationId xmlns:a16="http://schemas.microsoft.com/office/drawing/2014/main" id="{D9E2BB93-A8A8-CA96-EC5D-57F93063E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51" y="2339959"/>
            <a:ext cx="571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麻雀牌のイラスト（四風牌）">
            <a:extLst>
              <a:ext uri="{FF2B5EF4-FFF2-40B4-BE49-F238E27FC236}">
                <a16:creationId xmlns:a16="http://schemas.microsoft.com/office/drawing/2014/main" id="{EF945599-986B-6164-E292-FE1382CB8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54" y="3254593"/>
            <a:ext cx="25717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麻雀牌のイラスト（三元牌）">
            <a:extLst>
              <a:ext uri="{FF2B5EF4-FFF2-40B4-BE49-F238E27FC236}">
                <a16:creationId xmlns:a16="http://schemas.microsoft.com/office/drawing/2014/main" id="{B31AC92D-9834-DA04-824D-CA664412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641" y="3275502"/>
            <a:ext cx="19050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69E63CF-9EB4-2EF3-3D85-18A4CC1790A8}"/>
              </a:ext>
            </a:extLst>
          </p:cNvPr>
          <p:cNvSpPr/>
          <p:nvPr/>
        </p:nvSpPr>
        <p:spPr>
          <a:xfrm>
            <a:off x="658761" y="5732206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24F4BF-6338-0A32-B298-2C6B31BE3858}"/>
              </a:ext>
            </a:extLst>
          </p:cNvPr>
          <p:cNvSpPr/>
          <p:nvPr/>
        </p:nvSpPr>
        <p:spPr>
          <a:xfrm>
            <a:off x="4533111" y="5732206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4B3D6E-A7B0-67E0-6853-92C8DB08A39E}"/>
              </a:ext>
            </a:extLst>
          </p:cNvPr>
          <p:cNvSpPr/>
          <p:nvPr/>
        </p:nvSpPr>
        <p:spPr>
          <a:xfrm>
            <a:off x="1445787" y="5746954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EA1D2A1-EC6F-7FB3-9528-103FEEBD8E55}"/>
              </a:ext>
            </a:extLst>
          </p:cNvPr>
          <p:cNvSpPr/>
          <p:nvPr/>
        </p:nvSpPr>
        <p:spPr>
          <a:xfrm>
            <a:off x="3766197" y="5746954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D32269C-2863-2AFE-178A-CC1E694C55C9}"/>
              </a:ext>
            </a:extLst>
          </p:cNvPr>
          <p:cNvSpPr/>
          <p:nvPr/>
        </p:nvSpPr>
        <p:spPr>
          <a:xfrm>
            <a:off x="2222535" y="5746954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6FD5A6D-D0F7-5C8E-02A7-AB7483809969}"/>
              </a:ext>
            </a:extLst>
          </p:cNvPr>
          <p:cNvSpPr/>
          <p:nvPr/>
        </p:nvSpPr>
        <p:spPr>
          <a:xfrm>
            <a:off x="2999283" y="5746954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5D471B-4C29-783E-76EF-8CB90C38AA63}"/>
              </a:ext>
            </a:extLst>
          </p:cNvPr>
          <p:cNvSpPr txBox="1"/>
          <p:nvPr/>
        </p:nvSpPr>
        <p:spPr>
          <a:xfrm>
            <a:off x="6096000" y="5086668"/>
            <a:ext cx="10819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ロン</a:t>
            </a:r>
            <a:r>
              <a:rPr lang="en-US" altLang="ja-JP" dirty="0"/>
              <a:t>p.6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77A0C62-57DB-CDAF-119C-FD64DD111B4E}"/>
              </a:ext>
            </a:extLst>
          </p:cNvPr>
          <p:cNvSpPr/>
          <p:nvPr/>
        </p:nvSpPr>
        <p:spPr>
          <a:xfrm>
            <a:off x="5310295" y="5732206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501E8AF-193E-AB3C-E24D-C76A33F12F89}"/>
              </a:ext>
            </a:extLst>
          </p:cNvPr>
          <p:cNvSpPr/>
          <p:nvPr/>
        </p:nvSpPr>
        <p:spPr>
          <a:xfrm>
            <a:off x="6096000" y="5732206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E018AF0-8954-12A2-3D6C-AF1FE0C626DB}"/>
              </a:ext>
            </a:extLst>
          </p:cNvPr>
          <p:cNvSpPr/>
          <p:nvPr/>
        </p:nvSpPr>
        <p:spPr>
          <a:xfrm>
            <a:off x="6873633" y="5746954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BAFE5C94-BA50-BA1F-A1DC-30621E446BEF}"/>
              </a:ext>
            </a:extLst>
          </p:cNvPr>
          <p:cNvSpPr/>
          <p:nvPr/>
        </p:nvSpPr>
        <p:spPr>
          <a:xfrm>
            <a:off x="7640547" y="5746954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663ED2E-4B97-7C34-8F22-3FA9DCCD29B7}"/>
              </a:ext>
            </a:extLst>
          </p:cNvPr>
          <p:cNvSpPr/>
          <p:nvPr/>
        </p:nvSpPr>
        <p:spPr>
          <a:xfrm>
            <a:off x="8417731" y="5732206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FFC1947E-A27F-9DA4-B28C-BBD4930B22B6}"/>
              </a:ext>
            </a:extLst>
          </p:cNvPr>
          <p:cNvSpPr/>
          <p:nvPr/>
        </p:nvSpPr>
        <p:spPr>
          <a:xfrm>
            <a:off x="9214155" y="5732206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1D786D0-F81A-216E-D84D-CD78FD607EAC}"/>
              </a:ext>
            </a:extLst>
          </p:cNvPr>
          <p:cNvSpPr/>
          <p:nvPr/>
        </p:nvSpPr>
        <p:spPr>
          <a:xfrm>
            <a:off x="9981069" y="5732206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911BE52-FE96-0382-C62B-8712F0AA9863}"/>
              </a:ext>
            </a:extLst>
          </p:cNvPr>
          <p:cNvSpPr/>
          <p:nvPr/>
        </p:nvSpPr>
        <p:spPr>
          <a:xfrm>
            <a:off x="10222645" y="294968"/>
            <a:ext cx="1723549" cy="5211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メニュー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BBF384A6-42CF-46EA-670D-71BE60BA0179}"/>
              </a:ext>
            </a:extLst>
          </p:cNvPr>
          <p:cNvSpPr/>
          <p:nvPr/>
        </p:nvSpPr>
        <p:spPr>
          <a:xfrm>
            <a:off x="10315379" y="1026849"/>
            <a:ext cx="1723549" cy="5211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アシスト選択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A52D033-9DFC-2D07-BA9B-41348322E8D9}"/>
              </a:ext>
            </a:extLst>
          </p:cNvPr>
          <p:cNvSpPr txBox="1"/>
          <p:nvPr/>
        </p:nvSpPr>
        <p:spPr>
          <a:xfrm>
            <a:off x="4685864" y="5086668"/>
            <a:ext cx="10819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ツモ</a:t>
            </a:r>
            <a:r>
              <a:rPr kumimoji="1" lang="en-US" altLang="ja-JP" dirty="0"/>
              <a:t>p.6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39F9557-29F6-0974-B4C8-687D4E6C31E2}"/>
              </a:ext>
            </a:extLst>
          </p:cNvPr>
          <p:cNvSpPr txBox="1"/>
          <p:nvPr/>
        </p:nvSpPr>
        <p:spPr>
          <a:xfrm>
            <a:off x="7543066" y="5086668"/>
            <a:ext cx="10819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リーチ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F1EEB8-7E58-885A-ED8E-451A79E340E7}"/>
              </a:ext>
            </a:extLst>
          </p:cNvPr>
          <p:cNvSpPr txBox="1"/>
          <p:nvPr/>
        </p:nvSpPr>
        <p:spPr>
          <a:xfrm>
            <a:off x="8947726" y="5086668"/>
            <a:ext cx="10819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終了</a:t>
            </a:r>
            <a:r>
              <a:rPr lang="en-US" altLang="ja-JP" dirty="0"/>
              <a:t>p.7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BCCAD2F-434D-061E-3296-315CA6358DD5}"/>
              </a:ext>
            </a:extLst>
          </p:cNvPr>
          <p:cNvSpPr/>
          <p:nvPr/>
        </p:nvSpPr>
        <p:spPr>
          <a:xfrm>
            <a:off x="10979056" y="4639922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FE58C27-26FE-EBE7-79C6-78F5999F3893}"/>
              </a:ext>
            </a:extLst>
          </p:cNvPr>
          <p:cNvSpPr txBox="1"/>
          <p:nvPr/>
        </p:nvSpPr>
        <p:spPr>
          <a:xfrm>
            <a:off x="10729858" y="42705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引いた牌</a:t>
            </a:r>
          </a:p>
        </p:txBody>
      </p:sp>
      <p:pic>
        <p:nvPicPr>
          <p:cNvPr id="32" name="図 31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AC86E58-24B7-5EF8-E9F2-2584DD142D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752" y="4238825"/>
            <a:ext cx="590632" cy="847843"/>
          </a:xfrm>
          <a:prstGeom prst="rect">
            <a:avLst/>
          </a:prstGeom>
        </p:spPr>
      </p:pic>
      <p:pic>
        <p:nvPicPr>
          <p:cNvPr id="34" name="図 33" descr="テキスト, カレンダー&#10;&#10;自動的に生成された説明">
            <a:extLst>
              <a:ext uri="{FF2B5EF4-FFF2-40B4-BE49-F238E27FC236}">
                <a16:creationId xmlns:a16="http://schemas.microsoft.com/office/drawing/2014/main" id="{EEABBB19-C84E-8B51-FDB7-9ECC03E770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628" y="4238825"/>
            <a:ext cx="590632" cy="847843"/>
          </a:xfrm>
          <a:prstGeom prst="rect">
            <a:avLst/>
          </a:prstGeom>
        </p:spPr>
      </p:pic>
      <p:pic>
        <p:nvPicPr>
          <p:cNvPr id="36" name="図 35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1C91DCCC-E216-BFE0-2194-B2FB0B72FF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71" y="4238825"/>
            <a:ext cx="590632" cy="847843"/>
          </a:xfrm>
          <a:prstGeom prst="rect">
            <a:avLst/>
          </a:prstGeom>
        </p:spPr>
      </p:pic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9D15ECFB-BCB1-F6C2-FBCD-37D1607834BB}"/>
              </a:ext>
            </a:extLst>
          </p:cNvPr>
          <p:cNvSpPr/>
          <p:nvPr/>
        </p:nvSpPr>
        <p:spPr>
          <a:xfrm>
            <a:off x="8909355" y="200055"/>
            <a:ext cx="609600" cy="816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703C5C7-7961-ABEC-586C-2EC2CFC6D036}"/>
              </a:ext>
            </a:extLst>
          </p:cNvPr>
          <p:cNvSpPr txBox="1"/>
          <p:nvPr/>
        </p:nvSpPr>
        <p:spPr>
          <a:xfrm>
            <a:off x="8178636" y="4901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ドラ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D19D935-5454-FAB9-8A32-69CB86C8B6C5}"/>
              </a:ext>
            </a:extLst>
          </p:cNvPr>
          <p:cNvSpPr txBox="1"/>
          <p:nvPr/>
        </p:nvSpPr>
        <p:spPr>
          <a:xfrm>
            <a:off x="4305088" y="4422849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（</a:t>
            </a:r>
            <a:r>
              <a:rPr kumimoji="1" lang="en-US" altLang="ja-JP" dirty="0">
                <a:solidFill>
                  <a:srgbClr val="FF0000"/>
                </a:solidFill>
              </a:rPr>
              <a:t>5</a:t>
            </a:r>
            <a:r>
              <a:rPr kumimoji="1" lang="ja-JP" altLang="en-US" dirty="0">
                <a:solidFill>
                  <a:srgbClr val="FF0000"/>
                </a:solidFill>
              </a:rPr>
              <a:t>つ以上は選択できません。）</a:t>
            </a:r>
          </a:p>
        </p:txBody>
      </p:sp>
      <p:sp>
        <p:nvSpPr>
          <p:cNvPr id="42" name="矢印: U ターン 41">
            <a:extLst>
              <a:ext uri="{FF2B5EF4-FFF2-40B4-BE49-F238E27FC236}">
                <a16:creationId xmlns:a16="http://schemas.microsoft.com/office/drawing/2014/main" id="{3DB89905-EE06-8033-66C2-CDFC7D6BC093}"/>
              </a:ext>
            </a:extLst>
          </p:cNvPr>
          <p:cNvSpPr/>
          <p:nvPr/>
        </p:nvSpPr>
        <p:spPr>
          <a:xfrm>
            <a:off x="391755" y="5224771"/>
            <a:ext cx="345604" cy="369332"/>
          </a:xfrm>
          <a:prstGeom prst="uturn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48D6E4C-DA9B-00CD-B704-BB87524C32BE}"/>
              </a:ext>
            </a:extLst>
          </p:cNvPr>
          <p:cNvSpPr txBox="1"/>
          <p:nvPr/>
        </p:nvSpPr>
        <p:spPr>
          <a:xfrm>
            <a:off x="724223" y="527133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つ戻る</a:t>
            </a: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55F1DCFB-252A-FC97-4A99-1D32B2B6A5B7}"/>
              </a:ext>
            </a:extLst>
          </p:cNvPr>
          <p:cNvGrpSpPr/>
          <p:nvPr/>
        </p:nvGrpSpPr>
        <p:grpSpPr>
          <a:xfrm>
            <a:off x="109355" y="723362"/>
            <a:ext cx="564800" cy="471326"/>
            <a:chOff x="7462633" y="2421480"/>
            <a:chExt cx="764790" cy="497869"/>
          </a:xfrm>
        </p:grpSpPr>
        <p:sp>
          <p:nvSpPr>
            <p:cNvPr id="44" name="矢印: 右カーブ 43">
              <a:extLst>
                <a:ext uri="{FF2B5EF4-FFF2-40B4-BE49-F238E27FC236}">
                  <a16:creationId xmlns:a16="http://schemas.microsoft.com/office/drawing/2014/main" id="{28A3E413-4722-D553-D0D1-0F526DE4F6D8}"/>
                </a:ext>
              </a:extLst>
            </p:cNvPr>
            <p:cNvSpPr/>
            <p:nvPr/>
          </p:nvSpPr>
          <p:spPr>
            <a:xfrm>
              <a:off x="7462633" y="2444988"/>
              <a:ext cx="355827" cy="474361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矢印: 右カーブ 45">
              <a:extLst>
                <a:ext uri="{FF2B5EF4-FFF2-40B4-BE49-F238E27FC236}">
                  <a16:creationId xmlns:a16="http://schemas.microsoft.com/office/drawing/2014/main" id="{3ECCCAA5-C232-B5CF-D01E-5C4EFAE7FC3B}"/>
                </a:ext>
              </a:extLst>
            </p:cNvPr>
            <p:cNvSpPr/>
            <p:nvPr/>
          </p:nvSpPr>
          <p:spPr>
            <a:xfrm rot="10800000">
              <a:off x="7871595" y="2421480"/>
              <a:ext cx="355828" cy="474360"/>
            </a:xfrm>
            <a:prstGeom prst="curv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682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7C5853-F670-29C9-07EA-0B3B2E06212D}"/>
              </a:ext>
            </a:extLst>
          </p:cNvPr>
          <p:cNvSpPr txBox="1"/>
          <p:nvPr/>
        </p:nvSpPr>
        <p:spPr>
          <a:xfrm>
            <a:off x="0" y="111760"/>
            <a:ext cx="31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リザルト（ツモ</a:t>
            </a:r>
            <a:r>
              <a:rPr kumimoji="1" lang="en-US" altLang="ja-JP" dirty="0"/>
              <a:t>or</a:t>
            </a:r>
            <a:r>
              <a:rPr kumimoji="1" lang="ja-JP" altLang="en-US" dirty="0"/>
              <a:t>ロン）画面</a:t>
            </a:r>
          </a:p>
        </p:txBody>
      </p:sp>
      <p:pic>
        <p:nvPicPr>
          <p:cNvPr id="4" name="図 3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DC57B0DB-4C2E-C537-B203-A6688A84A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492" y="1338748"/>
            <a:ext cx="8555015" cy="509253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D86A919-7D4C-F23E-8A48-34136E5C8363}"/>
              </a:ext>
            </a:extLst>
          </p:cNvPr>
          <p:cNvSpPr txBox="1"/>
          <p:nvPr/>
        </p:nvSpPr>
        <p:spPr>
          <a:xfrm>
            <a:off x="1583927" y="85106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イメージ画像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C23DEF-2CA4-8704-56DF-AD9913FB661E}"/>
              </a:ext>
            </a:extLst>
          </p:cNvPr>
          <p:cNvSpPr txBox="1"/>
          <p:nvPr/>
        </p:nvSpPr>
        <p:spPr>
          <a:xfrm>
            <a:off x="-81280" y="2453852"/>
            <a:ext cx="20313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・手牌</a:t>
            </a:r>
            <a:endParaRPr kumimoji="1" lang="en-US" altLang="ja-JP" dirty="0"/>
          </a:p>
          <a:p>
            <a:r>
              <a:rPr kumimoji="1" lang="ja-JP" altLang="en-US" dirty="0"/>
              <a:t>・ロン・ツモ</a:t>
            </a:r>
            <a:endParaRPr kumimoji="1" lang="en-US" altLang="ja-JP" dirty="0"/>
          </a:p>
          <a:p>
            <a:r>
              <a:rPr lang="ja-JP" altLang="en-US" dirty="0"/>
              <a:t>・ドラ表示牌</a:t>
            </a:r>
            <a:endParaRPr lang="en-US" altLang="ja-JP" dirty="0"/>
          </a:p>
          <a:p>
            <a:r>
              <a:rPr kumimoji="1" lang="ja-JP" altLang="en-US" dirty="0"/>
              <a:t>・裏ドラ表示牌</a:t>
            </a:r>
            <a:endParaRPr kumimoji="1" lang="en-US" altLang="ja-JP" dirty="0"/>
          </a:p>
          <a:p>
            <a:r>
              <a:rPr lang="ja-JP" altLang="en-US" dirty="0"/>
              <a:t>・役</a:t>
            </a:r>
            <a:r>
              <a:rPr kumimoji="1" lang="ja-JP" altLang="en-US" dirty="0">
                <a:solidFill>
                  <a:srgbClr val="FF0000"/>
                </a:solidFill>
              </a:rPr>
              <a:t>（強調）</a:t>
            </a:r>
            <a:endParaRPr lang="en-US" altLang="ja-JP" dirty="0"/>
          </a:p>
          <a:p>
            <a:r>
              <a:rPr kumimoji="1" lang="ja-JP" altLang="en-US" dirty="0"/>
              <a:t>・役の飜</a:t>
            </a:r>
            <a:r>
              <a:rPr kumimoji="1" lang="ja-JP" altLang="en-US" dirty="0">
                <a:solidFill>
                  <a:srgbClr val="FF0000"/>
                </a:solidFill>
              </a:rPr>
              <a:t>（強調）</a:t>
            </a:r>
            <a:endParaRPr kumimoji="1" lang="en-US" altLang="ja-JP" dirty="0"/>
          </a:p>
          <a:p>
            <a:r>
              <a:rPr lang="ja-JP" altLang="en-US" dirty="0"/>
              <a:t>・合計値</a:t>
            </a:r>
            <a:endParaRPr lang="en-US" altLang="ja-JP" dirty="0"/>
          </a:p>
          <a:p>
            <a:r>
              <a:rPr kumimoji="1" lang="ja-JP" altLang="en-US" dirty="0"/>
              <a:t>・点数　</a:t>
            </a:r>
            <a:r>
              <a:rPr kumimoji="1" lang="ja-JP" altLang="en-US" dirty="0">
                <a:solidFill>
                  <a:srgbClr val="FF0000"/>
                </a:solidFill>
              </a:rPr>
              <a:t>（強調）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・点数名</a:t>
            </a:r>
            <a:r>
              <a:rPr kumimoji="1" lang="ja-JP" altLang="en-US" dirty="0">
                <a:solidFill>
                  <a:srgbClr val="FF0000"/>
                </a:solidFill>
              </a:rPr>
              <a:t>（強調）</a:t>
            </a:r>
            <a:endParaRPr lang="en-US" altLang="ja-JP" dirty="0"/>
          </a:p>
          <a:p>
            <a:r>
              <a:rPr lang="ja-JP" altLang="en-US" dirty="0"/>
              <a:t>・次へボタン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D797DD-FA8D-3501-A043-25E1E3F1FFCB}"/>
              </a:ext>
            </a:extLst>
          </p:cNvPr>
          <p:cNvSpPr txBox="1"/>
          <p:nvPr/>
        </p:nvSpPr>
        <p:spPr>
          <a:xfrm>
            <a:off x="10576560" y="6172867"/>
            <a:ext cx="1354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次へ</a:t>
            </a:r>
            <a:r>
              <a:rPr lang="en-US" altLang="ja-JP" dirty="0"/>
              <a:t>p.8</a:t>
            </a:r>
            <a:r>
              <a:rPr lang="ja-JP" altLang="en-US" dirty="0"/>
              <a:t>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758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B2AB38B-499D-005A-55F4-3F68EB71A675}"/>
              </a:ext>
            </a:extLst>
          </p:cNvPr>
          <p:cNvSpPr txBox="1"/>
          <p:nvPr/>
        </p:nvSpPr>
        <p:spPr>
          <a:xfrm>
            <a:off x="0" y="914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リザルト（終了）画面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AAD89A-E11A-F266-FC0A-83F510155429}"/>
              </a:ext>
            </a:extLst>
          </p:cNvPr>
          <p:cNvSpPr txBox="1"/>
          <p:nvPr/>
        </p:nvSpPr>
        <p:spPr>
          <a:xfrm>
            <a:off x="254000" y="721360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・流局か上がられたのかボタン</a:t>
            </a:r>
            <a:endParaRPr kumimoji="1" lang="en-US" altLang="ja-JP" dirty="0"/>
          </a:p>
          <a:p>
            <a:r>
              <a:rPr lang="ja-JP" altLang="en-US" dirty="0"/>
              <a:t>・自分の点数変化</a:t>
            </a:r>
            <a:endParaRPr lang="en-US" altLang="ja-JP" dirty="0"/>
          </a:p>
          <a:p>
            <a:r>
              <a:rPr kumimoji="1" lang="ja-JP" altLang="en-US" dirty="0"/>
              <a:t>・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72EADB-2570-1AE3-17FA-D1307860BE26}"/>
              </a:ext>
            </a:extLst>
          </p:cNvPr>
          <p:cNvSpPr/>
          <p:nvPr/>
        </p:nvSpPr>
        <p:spPr>
          <a:xfrm>
            <a:off x="894080" y="1819781"/>
            <a:ext cx="9733280" cy="412261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A37878-6437-858D-AD3E-133B0AF781E9}"/>
              </a:ext>
            </a:extLst>
          </p:cNvPr>
          <p:cNvSpPr txBox="1"/>
          <p:nvPr/>
        </p:nvSpPr>
        <p:spPr>
          <a:xfrm>
            <a:off x="1564640" y="1938100"/>
            <a:ext cx="1087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流局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9DEC48-289C-4AB3-70E8-AE0824BD0941}"/>
              </a:ext>
            </a:extLst>
          </p:cNvPr>
          <p:cNvSpPr txBox="1"/>
          <p:nvPr/>
        </p:nvSpPr>
        <p:spPr>
          <a:xfrm>
            <a:off x="2802771" y="1947030"/>
            <a:ext cx="1087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上がり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42EFA3-B84F-01E4-CE4B-621D53017479}"/>
              </a:ext>
            </a:extLst>
          </p:cNvPr>
          <p:cNvSpPr/>
          <p:nvPr/>
        </p:nvSpPr>
        <p:spPr>
          <a:xfrm>
            <a:off x="1564640" y="2733040"/>
            <a:ext cx="6309360" cy="695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　　　　　　　　　　入力してもらう　　　　　　　　点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35B14E6-0AE2-C1AD-A041-8EB6BF2A6309}"/>
              </a:ext>
            </a:extLst>
          </p:cNvPr>
          <p:cNvSpPr txBox="1"/>
          <p:nvPr/>
        </p:nvSpPr>
        <p:spPr>
          <a:xfrm>
            <a:off x="1483359" y="3698181"/>
            <a:ext cx="806478" cy="365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2DDA0B-230A-7C8A-0A5A-43C303545E50}"/>
              </a:ext>
            </a:extLst>
          </p:cNvPr>
          <p:cNvSpPr txBox="1"/>
          <p:nvPr/>
        </p:nvSpPr>
        <p:spPr>
          <a:xfrm>
            <a:off x="2936880" y="5319427"/>
            <a:ext cx="1477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00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D29B8D1-1972-47CD-6F0C-1CA75E0189D0}"/>
              </a:ext>
            </a:extLst>
          </p:cNvPr>
          <p:cNvSpPr txBox="1"/>
          <p:nvPr/>
        </p:nvSpPr>
        <p:spPr>
          <a:xfrm>
            <a:off x="2425679" y="3698181"/>
            <a:ext cx="806479" cy="365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791FE4-F793-E8DA-041E-21BC4A36DD61}"/>
              </a:ext>
            </a:extLst>
          </p:cNvPr>
          <p:cNvSpPr txBox="1"/>
          <p:nvPr/>
        </p:nvSpPr>
        <p:spPr>
          <a:xfrm>
            <a:off x="3479051" y="4227370"/>
            <a:ext cx="806480" cy="365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F780CBB-5B03-5F4B-D68C-ADA931F68A05}"/>
              </a:ext>
            </a:extLst>
          </p:cNvPr>
          <p:cNvSpPr txBox="1"/>
          <p:nvPr/>
        </p:nvSpPr>
        <p:spPr>
          <a:xfrm>
            <a:off x="1303012" y="5319427"/>
            <a:ext cx="767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ー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A242E17-86AF-E085-4706-2FEDE46CB4CA}"/>
              </a:ext>
            </a:extLst>
          </p:cNvPr>
          <p:cNvSpPr txBox="1"/>
          <p:nvPr/>
        </p:nvSpPr>
        <p:spPr>
          <a:xfrm>
            <a:off x="1451597" y="4181088"/>
            <a:ext cx="806480" cy="365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E179DBD-3FBB-9520-3D95-FE244446EA96}"/>
              </a:ext>
            </a:extLst>
          </p:cNvPr>
          <p:cNvSpPr txBox="1"/>
          <p:nvPr/>
        </p:nvSpPr>
        <p:spPr>
          <a:xfrm>
            <a:off x="2501879" y="4703441"/>
            <a:ext cx="806480" cy="365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8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55FA5B7-1316-D337-D028-227A0F97E2B8}"/>
              </a:ext>
            </a:extLst>
          </p:cNvPr>
          <p:cNvSpPr txBox="1"/>
          <p:nvPr/>
        </p:nvSpPr>
        <p:spPr>
          <a:xfrm>
            <a:off x="2501879" y="4200811"/>
            <a:ext cx="806480" cy="365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1959BB3-2248-6A9F-393B-4CEF3AFE661E}"/>
              </a:ext>
            </a:extLst>
          </p:cNvPr>
          <p:cNvSpPr txBox="1"/>
          <p:nvPr/>
        </p:nvSpPr>
        <p:spPr>
          <a:xfrm>
            <a:off x="2108200" y="5322940"/>
            <a:ext cx="806480" cy="365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1B7A56B-3C89-A782-D8BD-7C27E94719B9}"/>
              </a:ext>
            </a:extLst>
          </p:cNvPr>
          <p:cNvSpPr txBox="1"/>
          <p:nvPr/>
        </p:nvSpPr>
        <p:spPr>
          <a:xfrm>
            <a:off x="1483359" y="4663995"/>
            <a:ext cx="806480" cy="365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EFE3361-71FE-069B-94D9-7E2A69F5DEBD}"/>
              </a:ext>
            </a:extLst>
          </p:cNvPr>
          <p:cNvSpPr txBox="1"/>
          <p:nvPr/>
        </p:nvSpPr>
        <p:spPr>
          <a:xfrm>
            <a:off x="3368000" y="3701694"/>
            <a:ext cx="806480" cy="365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6628111-E92E-D0D7-38AA-747132A56E40}"/>
              </a:ext>
            </a:extLst>
          </p:cNvPr>
          <p:cNvSpPr txBox="1"/>
          <p:nvPr/>
        </p:nvSpPr>
        <p:spPr>
          <a:xfrm>
            <a:off x="3486651" y="4723483"/>
            <a:ext cx="806480" cy="365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31576C5-900B-89F8-E788-CBAF1D877FE2}"/>
              </a:ext>
            </a:extLst>
          </p:cNvPr>
          <p:cNvSpPr txBox="1"/>
          <p:nvPr/>
        </p:nvSpPr>
        <p:spPr>
          <a:xfrm>
            <a:off x="8849360" y="5319427"/>
            <a:ext cx="1354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次へ</a:t>
            </a:r>
            <a:r>
              <a:rPr lang="en-US" altLang="ja-JP" dirty="0"/>
              <a:t>p.8</a:t>
            </a:r>
            <a:r>
              <a:rPr lang="ja-JP" altLang="en-US" dirty="0"/>
              <a:t>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133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90B1187-BB89-BBD5-330E-7B4B49E64428}"/>
              </a:ext>
            </a:extLst>
          </p:cNvPr>
          <p:cNvSpPr txBox="1"/>
          <p:nvPr/>
        </p:nvSpPr>
        <p:spPr>
          <a:xfrm>
            <a:off x="335280" y="2540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合計点表示画面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E8802AC-3C66-B338-7C03-3B804E31A0B9}"/>
              </a:ext>
            </a:extLst>
          </p:cNvPr>
          <p:cNvSpPr/>
          <p:nvPr/>
        </p:nvSpPr>
        <p:spPr>
          <a:xfrm>
            <a:off x="939800" y="1463040"/>
            <a:ext cx="10312400" cy="4663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D29745-2A5A-12EC-A282-F5F3B774AD09}"/>
              </a:ext>
            </a:extLst>
          </p:cNvPr>
          <p:cNvSpPr txBox="1"/>
          <p:nvPr/>
        </p:nvSpPr>
        <p:spPr>
          <a:xfrm>
            <a:off x="5140960" y="20810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自分の持ち点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5864081-82C4-4A34-8F8B-1FDA631EDC69}"/>
              </a:ext>
            </a:extLst>
          </p:cNvPr>
          <p:cNvSpPr/>
          <p:nvPr/>
        </p:nvSpPr>
        <p:spPr>
          <a:xfrm>
            <a:off x="3449320" y="2533412"/>
            <a:ext cx="5293360" cy="894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　　　　　　　　　　　　　　　　　　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083A93-39F8-851A-757A-34A60A421D03}"/>
              </a:ext>
            </a:extLst>
          </p:cNvPr>
          <p:cNvSpPr txBox="1"/>
          <p:nvPr/>
        </p:nvSpPr>
        <p:spPr>
          <a:xfrm>
            <a:off x="2209800" y="40878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相手の点数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BC6CFCC-E2D3-3AA6-C3A3-A00360EA4CF7}"/>
              </a:ext>
            </a:extLst>
          </p:cNvPr>
          <p:cNvSpPr txBox="1"/>
          <p:nvPr/>
        </p:nvSpPr>
        <p:spPr>
          <a:xfrm>
            <a:off x="5426586" y="40878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相手の点数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98FA65-7BDE-88AB-A98C-927B3AAF2A9C}"/>
              </a:ext>
            </a:extLst>
          </p:cNvPr>
          <p:cNvSpPr txBox="1"/>
          <p:nvPr/>
        </p:nvSpPr>
        <p:spPr>
          <a:xfrm>
            <a:off x="8643372" y="40878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相手の点数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27DAC68-3B95-73A0-4031-B3B720C532AE}"/>
              </a:ext>
            </a:extLst>
          </p:cNvPr>
          <p:cNvSpPr/>
          <p:nvPr/>
        </p:nvSpPr>
        <p:spPr>
          <a:xfrm>
            <a:off x="1840354" y="4585732"/>
            <a:ext cx="2077720" cy="4249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　</a:t>
            </a:r>
            <a:r>
              <a:rPr lang="ja-JP" altLang="en-US" sz="1600" dirty="0"/>
              <a:t>　任意　　　</a:t>
            </a:r>
            <a:r>
              <a:rPr lang="ja-JP" altLang="en-US" dirty="0"/>
              <a:t>点</a:t>
            </a:r>
            <a:r>
              <a:rPr kumimoji="1" lang="ja-JP" altLang="en-US" dirty="0"/>
              <a:t>　　　　　　　　　　　　　　　　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E9EB247-AD6E-EE5C-3691-2FEA8856CFE8}"/>
              </a:ext>
            </a:extLst>
          </p:cNvPr>
          <p:cNvSpPr/>
          <p:nvPr/>
        </p:nvSpPr>
        <p:spPr>
          <a:xfrm>
            <a:off x="5057140" y="4585732"/>
            <a:ext cx="2077720" cy="4249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　　　　　点</a:t>
            </a:r>
            <a:r>
              <a:rPr kumimoji="1" lang="ja-JP" altLang="en-US" dirty="0"/>
              <a:t>　　　　　　　　　　　　　　　　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7098B29-CC45-8598-F3CC-9B8173165C4C}"/>
              </a:ext>
            </a:extLst>
          </p:cNvPr>
          <p:cNvSpPr/>
          <p:nvPr/>
        </p:nvSpPr>
        <p:spPr>
          <a:xfrm>
            <a:off x="8273926" y="4585732"/>
            <a:ext cx="2077720" cy="4249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　　　　　点</a:t>
            </a:r>
            <a:r>
              <a:rPr kumimoji="1" lang="ja-JP" altLang="en-US" dirty="0"/>
              <a:t>　　　　　　　　　　　　　　　　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014B5D-1D94-0936-6A70-ED1FCB26C19D}"/>
              </a:ext>
            </a:extLst>
          </p:cNvPr>
          <p:cNvSpPr txBox="1"/>
          <p:nvPr/>
        </p:nvSpPr>
        <p:spPr>
          <a:xfrm>
            <a:off x="7972812" y="5531842"/>
            <a:ext cx="1015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次へ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0D0A14E-1F1E-33D5-58E5-3220BA0039DF}"/>
              </a:ext>
            </a:extLst>
          </p:cNvPr>
          <p:cNvSpPr txBox="1"/>
          <p:nvPr/>
        </p:nvSpPr>
        <p:spPr>
          <a:xfrm>
            <a:off x="9363013" y="5526484"/>
            <a:ext cx="1514763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対局終了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6452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607</Words>
  <Application>Microsoft Office PowerPoint</Application>
  <PresentationFormat>ワイド画面</PresentationFormat>
  <Paragraphs>205</Paragraphs>
  <Slides>21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稲村 夢花</dc:creator>
  <cp:lastModifiedBy>稲村 夢花</cp:lastModifiedBy>
  <cp:revision>4</cp:revision>
  <dcterms:created xsi:type="dcterms:W3CDTF">2024-06-07T01:48:55Z</dcterms:created>
  <dcterms:modified xsi:type="dcterms:W3CDTF">2024-06-10T06:51:08Z</dcterms:modified>
</cp:coreProperties>
</file>