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10" r:id="rId2"/>
    <p:sldId id="291" r:id="rId3"/>
    <p:sldId id="315" r:id="rId4"/>
    <p:sldId id="314" r:id="rId5"/>
    <p:sldId id="277" r:id="rId6"/>
    <p:sldId id="294" r:id="rId7"/>
    <p:sldId id="296" r:id="rId8"/>
    <p:sldId id="29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CCFE-E80B-49E8-AC94-F126FEDA99FD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FF175-8DA8-44FF-9F59-C188A6D03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15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1D46C-5BF1-4F21-A2D1-995C1492332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78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ボタンの角は丸く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1D46C-5BF1-4F21-A2D1-995C1492332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25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・対局補助画面に来た時、一番最初にドラの入力をさせる。</a:t>
            </a:r>
            <a:endParaRPr kumimoji="1" lang="en-US" altLang="ja-JP"/>
          </a:p>
          <a:p>
            <a:r>
              <a:rPr kumimoji="1" lang="ja-JP" altLang="en-US"/>
              <a:t>・手牌は自動ソート。</a:t>
            </a:r>
            <a:endParaRPr kumimoji="1" lang="en-US" altLang="ja-JP"/>
          </a:p>
          <a:p>
            <a:r>
              <a:rPr kumimoji="1" lang="ja-JP" altLang="en-US"/>
              <a:t>・同じ牌を</a:t>
            </a:r>
            <a:r>
              <a:rPr kumimoji="1" lang="en-US" altLang="ja-JP"/>
              <a:t>5</a:t>
            </a:r>
            <a:r>
              <a:rPr kumimoji="1" lang="ja-JP" altLang="en-US"/>
              <a:t>つ以上選んだらエラー表示。</a:t>
            </a:r>
            <a:endParaRPr kumimoji="1" lang="en-US" altLang="ja-JP"/>
          </a:p>
          <a:p>
            <a:r>
              <a:rPr kumimoji="1" lang="ja-JP" altLang="en-US"/>
              <a:t>・ツモ、ロン、リーチはできる状態になった場合に表示。</a:t>
            </a:r>
            <a:endParaRPr kumimoji="1" lang="en-US" altLang="ja-JP"/>
          </a:p>
          <a:p>
            <a:r>
              <a:rPr kumimoji="1" lang="ja-JP" altLang="en-US"/>
              <a:t>・終了は常に表示。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1D46C-5BF1-4F21-A2D1-995C1492332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189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ポップアップ表示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1D46C-5BF1-4F21-A2D1-995C1492332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42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クリックしたら</a:t>
            </a:r>
            <a:r>
              <a:rPr lang="ja-JP" altLang="en-US"/>
              <a:t>キーボードが出てくる</a:t>
            </a:r>
            <a:r>
              <a:rPr kumimoji="1" lang="ja-JP" altLang="en-US"/>
              <a:t>ようにしたいけど、スマホだとできない？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1D46C-5BF1-4F21-A2D1-995C1492332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3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04A76-06E0-B532-C6CD-64295E1C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087C3F-DA44-288D-6DE6-4AE28721A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B8DDF-47D2-9E73-B191-A6ECEA36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35F86-1E7B-A28F-BC14-F24C1CF8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0ABA2A-0039-B25D-0E9B-6A2B0294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07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4A061-3614-C7B4-3772-DE29BCE4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4E1657-9A92-4604-B233-B28B7AED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7560A-2DA2-75D4-6A2D-B981342F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C578EC-8521-162D-E1E9-E6DA279F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AF794-E26F-1FE6-1399-213EFB99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19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806487-EC5B-4986-1746-22ADBB1A6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FC8EF5-0EF4-A3FD-59F3-25B8D0E3E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35221F-6F48-61F1-5B72-DBD5B033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8B5990-2EA2-4FC5-C468-A632BD69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311C6B-BA07-2AAD-A725-B9AD2186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66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77E06-11C2-49BF-0BC7-C37821DF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CB3979-3C33-0FB4-310E-D6308D15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3C867F-2E6D-E3DF-0197-105B5D7D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A38CA-C3D7-E39D-3871-BD84414B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2B24B2-F749-F8D1-466C-1682509F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67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168262-71F1-46BB-7085-90B29BF5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C4CE81-0D08-051A-ABE8-5C8B1DC5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36AA3E-E073-32AE-9380-97B3A583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B7C3EE-0A6E-0476-A01E-A92B78E0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FCBEB-F830-BAEE-B76B-E321E534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58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D25A5-EA4A-D76F-9854-9BCBAC0E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387A5-EB17-7E67-010E-C38B9A974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FCCF2B-BC8A-4536-D383-2DB169180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91D646-3143-8DEE-046E-B5BFB625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1EE0C0-A678-B8E2-17C4-577FAF3B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2BDF76-02AA-93D2-7259-30879267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56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2C925-FBCC-D34E-FCA9-C1BAD277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3D0475-E83B-CB3A-2A93-FA64727A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167761-2AF9-131F-86E4-F10761E81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73C61C-5193-FE39-599B-849932CB4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4EDE9B-CD35-91BE-9DA2-B897BE5A4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7405C8-A262-49DB-1908-125349F2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1D59EE-984A-ADED-776B-4C1ABA02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CE6FB8-F424-735C-A267-D961EA73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0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A21A1-F68E-082A-6EF4-B4D856B1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C00084-BDB8-E1B3-2718-1435BBE3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0F1C69-0E27-C9EA-7CCF-37FAA76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8ED6CA-5A5D-018B-63B5-3682F1DC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6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D71DEE-836D-A1F9-548C-534B157B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BED1B7-2F57-3705-FEB1-9F5F99D0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A15F2C-D67F-0A1B-6A78-A2FE9690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14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3DBDF-9F64-F1CF-FD16-469636E9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BF9EA-4AAF-719B-BD34-4E69061E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E73AC2-D5EE-9976-41E3-C8ACF8B04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32AB11-91F9-6993-8D12-722DCCC0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21242-87B2-8332-C475-870582F8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1EC61A-56DA-517E-8FCF-AA8858FB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91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CFA7A-EE5E-870F-C886-E911D666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9BE302-F496-20A5-0A75-DA520D4B6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64BDBB-8197-839C-36A0-BC120A269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4E0EC5-F7C3-55EB-89B4-D9859644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306C2-30B5-80A1-AC20-F99CE2B2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81AD0-576D-B364-0957-B7AE1BFB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81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B15CE5-0EC0-727C-E774-C8E0A992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84EC83-E5E7-D0A4-2669-0EB86E594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35294-1087-1065-3E34-0B7640ADF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351AD-BA50-87F1-0D29-647CED95C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C839B6-A763-F786-C8D6-ADDB4BCC8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19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250009-71B8-CDBF-2433-C055AEEB9445}"/>
              </a:ext>
            </a:extLst>
          </p:cNvPr>
          <p:cNvSpPr txBox="1"/>
          <p:nvPr/>
        </p:nvSpPr>
        <p:spPr>
          <a:xfrm>
            <a:off x="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ログイン画面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021CFD-19E3-BBEF-26F7-300F8AC8FA96}"/>
              </a:ext>
            </a:extLst>
          </p:cNvPr>
          <p:cNvSpPr/>
          <p:nvPr/>
        </p:nvSpPr>
        <p:spPr>
          <a:xfrm>
            <a:off x="4001793" y="2610222"/>
            <a:ext cx="4188413" cy="511275"/>
          </a:xfrm>
          <a:prstGeom prst="roundRect">
            <a:avLst/>
          </a:prstGeom>
          <a:solidFill>
            <a:schemeClr val="bg1"/>
          </a:solidFill>
          <a:ln w="63500" cmpd="thickThin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8ABEC63-AD56-081C-D22A-36E62FB70BAB}"/>
              </a:ext>
            </a:extLst>
          </p:cNvPr>
          <p:cNvSpPr/>
          <p:nvPr/>
        </p:nvSpPr>
        <p:spPr>
          <a:xfrm>
            <a:off x="4038291" y="3637070"/>
            <a:ext cx="4151915" cy="511275"/>
          </a:xfrm>
          <a:prstGeom prst="roundRect">
            <a:avLst/>
          </a:prstGeom>
          <a:solidFill>
            <a:schemeClr val="bg1"/>
          </a:solidFill>
          <a:ln w="63500" cmpd="thickThin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504998-8FE6-74EB-CDFD-46DCF1B8ED5D}"/>
              </a:ext>
            </a:extLst>
          </p:cNvPr>
          <p:cNvSpPr txBox="1"/>
          <p:nvPr/>
        </p:nvSpPr>
        <p:spPr>
          <a:xfrm>
            <a:off x="3415907" y="2748324"/>
            <a:ext cx="62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30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ID</a:t>
            </a:r>
            <a:endParaRPr kumimoji="1" lang="ja-JP" altLang="en-US" sz="1600" b="0" i="0" u="none" strike="noStrike" kern="1200" cap="none" spc="30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C4F59C-46D5-F7D7-7D67-F8AB2E7BB238}"/>
              </a:ext>
            </a:extLst>
          </p:cNvPr>
          <p:cNvSpPr txBox="1"/>
          <p:nvPr/>
        </p:nvSpPr>
        <p:spPr>
          <a:xfrm>
            <a:off x="2712126" y="372343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パスワード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4C9F08-D3A5-C764-DA4E-22721586C1DD}"/>
              </a:ext>
            </a:extLst>
          </p:cNvPr>
          <p:cNvSpPr txBox="1"/>
          <p:nvPr/>
        </p:nvSpPr>
        <p:spPr>
          <a:xfrm>
            <a:off x="5413761" y="623706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sng" strike="noStrike" kern="1200" cap="none" spc="30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新規登録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1D72ED-9B40-949F-8BB7-677CA4CBB44B}"/>
              </a:ext>
            </a:extLst>
          </p:cNvPr>
          <p:cNvSpPr txBox="1"/>
          <p:nvPr/>
        </p:nvSpPr>
        <p:spPr>
          <a:xfrm>
            <a:off x="3536726" y="441766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6633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（エラーの場合はエラーメッセージを表示する）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174EFB6-FF0E-8204-AF49-141989642DF0}"/>
              </a:ext>
            </a:extLst>
          </p:cNvPr>
          <p:cNvSpPr/>
          <p:nvPr/>
        </p:nvSpPr>
        <p:spPr>
          <a:xfrm>
            <a:off x="4477663" y="5056307"/>
            <a:ext cx="3236674" cy="750042"/>
          </a:xfrm>
          <a:prstGeom prst="roundRect">
            <a:avLst/>
          </a:prstGeom>
          <a:solidFill>
            <a:srgbClr val="FFFFFF"/>
          </a:solidFill>
          <a:ln w="63500" cmpd="thickThin">
            <a:solidFill>
              <a:srgbClr val="66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30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ログイン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B7418C5-E3E6-B293-C160-607DE268764E}"/>
              </a:ext>
            </a:extLst>
          </p:cNvPr>
          <p:cNvSpPr txBox="1"/>
          <p:nvPr/>
        </p:nvSpPr>
        <p:spPr>
          <a:xfrm>
            <a:off x="5176516" y="1333038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b="1" i="0" u="none" strike="noStrike" kern="1200" cap="none" spc="300" normalizeH="0" baseline="0" noProof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らく雀</a:t>
            </a:r>
            <a:endParaRPr kumimoji="1" lang="en-US" altLang="ja-JP" sz="4000" b="1" i="0" u="none" strike="noStrike" kern="1200" cap="none" spc="300" normalizeH="0" baseline="0" noProof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58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BAC833-88C8-58F0-1D07-DCA5990ACD12}"/>
              </a:ext>
            </a:extLst>
          </p:cNvPr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ホーム画面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10E7CC6-AA37-2587-0894-B1031FE29937}"/>
              </a:ext>
            </a:extLst>
          </p:cNvPr>
          <p:cNvSpPr/>
          <p:nvPr/>
        </p:nvSpPr>
        <p:spPr>
          <a:xfrm>
            <a:off x="3132803" y="1905195"/>
            <a:ext cx="5926394" cy="2270970"/>
          </a:xfrm>
          <a:prstGeom prst="roundRect">
            <a:avLst/>
          </a:prstGeom>
          <a:ln w="76200" cmpd="thickThin">
            <a:solidFill>
              <a:srgbClr val="FF6633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1" i="0" u="none" strike="noStrike" kern="1200" cap="none" spc="300" normalizeH="0" baseline="0" noProof="0">
                <a:ln w="31750"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対局開始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A8C30B-2959-88FF-0A6E-EFDC13D33347}"/>
              </a:ext>
            </a:extLst>
          </p:cNvPr>
          <p:cNvSpPr/>
          <p:nvPr/>
        </p:nvSpPr>
        <p:spPr>
          <a:xfrm>
            <a:off x="2668672" y="4633668"/>
            <a:ext cx="1487842" cy="914400"/>
          </a:xfrm>
          <a:prstGeom prst="roundRect">
            <a:avLst/>
          </a:prstGeom>
          <a:solidFill>
            <a:schemeClr val="bg1">
              <a:alpha val="99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0E284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麻雀ガイド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97934EF-7719-7346-99B7-C0D7A470BFEE}"/>
              </a:ext>
            </a:extLst>
          </p:cNvPr>
          <p:cNvSpPr/>
          <p:nvPr/>
        </p:nvSpPr>
        <p:spPr>
          <a:xfrm>
            <a:off x="4457610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0E284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マイページ</a:t>
            </a:r>
            <a:endParaRPr kumimoji="1" lang="en-US" altLang="ja-JP" sz="16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srgbClr val="0E284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5E6A5F3-34AC-211B-0ACA-8A89DB0605FB}"/>
              </a:ext>
            </a:extLst>
          </p:cNvPr>
          <p:cNvSpPr/>
          <p:nvPr/>
        </p:nvSpPr>
        <p:spPr>
          <a:xfrm>
            <a:off x="6292392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300" normalizeH="0" baseline="0" noProof="0">
                <a:ln w="6350">
                  <a:solidFill>
                    <a:prstClr val="black"/>
                  </a:solidFill>
                </a:ln>
                <a:solidFill>
                  <a:srgbClr val="0E284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戦績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786E019-CF3A-F07E-713E-5DF53BB9EEE1}"/>
              </a:ext>
            </a:extLst>
          </p:cNvPr>
          <p:cNvSpPr/>
          <p:nvPr/>
        </p:nvSpPr>
        <p:spPr>
          <a:xfrm>
            <a:off x="8035487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0E284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フレンド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294FE1F-D311-E5DA-F983-942302DCA1B0}"/>
              </a:ext>
            </a:extLst>
          </p:cNvPr>
          <p:cNvSpPr/>
          <p:nvPr/>
        </p:nvSpPr>
        <p:spPr>
          <a:xfrm>
            <a:off x="5155687" y="5983674"/>
            <a:ext cx="1880626" cy="485952"/>
          </a:xfrm>
          <a:prstGeom prst="roundRect">
            <a:avLst/>
          </a:prstGeom>
          <a:solidFill>
            <a:schemeClr val="bg1"/>
          </a:solidFill>
          <a:ln>
            <a:solidFill>
              <a:srgbClr val="66CC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アプリガイド</a:t>
            </a:r>
            <a:r>
              <a:rPr kumimoji="1" lang="ja-JP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9195CB-F8EB-E991-D78C-E69C8A4B6DE1}"/>
              </a:ext>
            </a:extLst>
          </p:cNvPr>
          <p:cNvSpPr txBox="1"/>
          <p:nvPr/>
        </p:nvSpPr>
        <p:spPr>
          <a:xfrm>
            <a:off x="6507290" y="752768"/>
            <a:ext cx="750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HGP明朝E" panose="02020900000000000000" pitchFamily="18" charset="-128"/>
                <a:ea typeface="HGP明朝E" panose="02020900000000000000" pitchFamily="18" charset="-128"/>
                <a:cs typeface="+mn-cs"/>
              </a:rPr>
              <a:t>雀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8EDB2009-9C06-EF66-48D4-95ECF94F6158}"/>
              </a:ext>
            </a:extLst>
          </p:cNvPr>
          <p:cNvGrpSpPr/>
          <p:nvPr/>
        </p:nvGrpSpPr>
        <p:grpSpPr>
          <a:xfrm>
            <a:off x="4819358" y="752768"/>
            <a:ext cx="801626" cy="831049"/>
            <a:chOff x="9769924" y="1080902"/>
            <a:chExt cx="1456056" cy="1567321"/>
          </a:xfrm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E0C8E763-51DA-33E7-182D-12768405B084}"/>
                </a:ext>
              </a:extLst>
            </p:cNvPr>
            <p:cNvSpPr/>
            <p:nvPr/>
          </p:nvSpPr>
          <p:spPr>
            <a:xfrm>
              <a:off x="10697103" y="1851828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C65CAB0-CF74-6F54-01CF-6EDA448EDF61}"/>
                </a:ext>
              </a:extLst>
            </p:cNvPr>
            <p:cNvSpPr/>
            <p:nvPr/>
          </p:nvSpPr>
          <p:spPr>
            <a:xfrm>
              <a:off x="10220927" y="1080902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ADCA077-DDA2-C8B4-27D8-014A2AEC9F9A}"/>
                </a:ext>
              </a:extLst>
            </p:cNvPr>
            <p:cNvSpPr/>
            <p:nvPr/>
          </p:nvSpPr>
          <p:spPr>
            <a:xfrm>
              <a:off x="10699954" y="13101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848AB7D-A297-BE94-D846-E7C3AB355C04}"/>
                </a:ext>
              </a:extLst>
            </p:cNvPr>
            <p:cNvSpPr/>
            <p:nvPr/>
          </p:nvSpPr>
          <p:spPr>
            <a:xfrm>
              <a:off x="10250522" y="20908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169A270-A50A-F960-454E-B8A3B05C1E6A}"/>
                </a:ext>
              </a:extLst>
            </p:cNvPr>
            <p:cNvSpPr/>
            <p:nvPr/>
          </p:nvSpPr>
          <p:spPr>
            <a:xfrm>
              <a:off x="9769924" y="1850260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028D7BB9-F024-8FA4-4D63-4B318F676B04}"/>
                </a:ext>
              </a:extLst>
            </p:cNvPr>
            <p:cNvSpPr/>
            <p:nvPr/>
          </p:nvSpPr>
          <p:spPr>
            <a:xfrm>
              <a:off x="9814855" y="131779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D840E0C-6D9B-107C-63DA-FDB2276A8160}"/>
                </a:ext>
              </a:extLst>
            </p:cNvPr>
            <p:cNvSpPr/>
            <p:nvPr/>
          </p:nvSpPr>
          <p:spPr>
            <a:xfrm>
              <a:off x="10064103" y="1423831"/>
              <a:ext cx="898865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56082">
                      <a:lumMod val="50000"/>
                    </a:srgbClr>
                  </a:solidFill>
                  <a:effectLst/>
                  <a:uLnTx/>
                  <a:uFillTx/>
                  <a:latin typeface="HGS創英角ｺﾞｼｯｸUB" panose="020B0900000000000000" pitchFamily="50" charset="-128"/>
                  <a:ea typeface="HGS創英角ｺﾞｼｯｸUB" panose="020B0900000000000000" pitchFamily="50" charset="-128"/>
                  <a:cs typeface="+mn-cs"/>
                </a:rPr>
                <a:t>ら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872C4417-DAFB-55CB-E7A8-C2F7A23B7111}"/>
              </a:ext>
            </a:extLst>
          </p:cNvPr>
          <p:cNvGrpSpPr/>
          <p:nvPr/>
        </p:nvGrpSpPr>
        <p:grpSpPr>
          <a:xfrm>
            <a:off x="5684710" y="756281"/>
            <a:ext cx="822580" cy="827164"/>
            <a:chOff x="9769924" y="1080902"/>
            <a:chExt cx="1456056" cy="1567321"/>
          </a:xfrm>
        </p:grpSpPr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4861FC9-9937-9FFF-F0A2-391CA1505623}"/>
                </a:ext>
              </a:extLst>
            </p:cNvPr>
            <p:cNvSpPr/>
            <p:nvPr/>
          </p:nvSpPr>
          <p:spPr>
            <a:xfrm>
              <a:off x="10697103" y="1851828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4F7D3F6A-371D-E6EF-57DF-5FB3F92D7448}"/>
                </a:ext>
              </a:extLst>
            </p:cNvPr>
            <p:cNvSpPr/>
            <p:nvPr/>
          </p:nvSpPr>
          <p:spPr>
            <a:xfrm>
              <a:off x="10220927" y="1080902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3C8473A3-DE0D-5111-3B18-58571A7F0FE7}"/>
                </a:ext>
              </a:extLst>
            </p:cNvPr>
            <p:cNvSpPr/>
            <p:nvPr/>
          </p:nvSpPr>
          <p:spPr>
            <a:xfrm>
              <a:off x="10699954" y="13101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3E4755D6-7ED5-CE5B-22F4-2D3BF89DFDC7}"/>
                </a:ext>
              </a:extLst>
            </p:cNvPr>
            <p:cNvSpPr/>
            <p:nvPr/>
          </p:nvSpPr>
          <p:spPr>
            <a:xfrm>
              <a:off x="10250522" y="20908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0BEF77F-34FF-0B82-E68C-633330DBFC0D}"/>
                </a:ext>
              </a:extLst>
            </p:cNvPr>
            <p:cNvSpPr/>
            <p:nvPr/>
          </p:nvSpPr>
          <p:spPr>
            <a:xfrm>
              <a:off x="9769924" y="1850260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2CD54CE7-3B51-3E17-85A7-B5C683ACF75B}"/>
                </a:ext>
              </a:extLst>
            </p:cNvPr>
            <p:cNvSpPr/>
            <p:nvPr/>
          </p:nvSpPr>
          <p:spPr>
            <a:xfrm>
              <a:off x="9814855" y="131779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56082">
                    <a:lumMod val="50000"/>
                  </a:srgbClr>
                </a:solidFill>
                <a:effectLst/>
                <a:uLnTx/>
                <a:uFillTx/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endParaRP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24C2E998-FDBE-5B2C-413E-0D8DFE46DD33}"/>
                </a:ext>
              </a:extLst>
            </p:cNvPr>
            <p:cNvSpPr/>
            <p:nvPr/>
          </p:nvSpPr>
          <p:spPr>
            <a:xfrm>
              <a:off x="10064103" y="1423831"/>
              <a:ext cx="898865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56082">
                      <a:lumMod val="50000"/>
                    </a:srgbClr>
                  </a:solidFill>
                  <a:effectLst/>
                  <a:uLnTx/>
                  <a:uFillTx/>
                  <a:latin typeface="HGS創英角ｺﾞｼｯｸUB" panose="020B0900000000000000" pitchFamily="50" charset="-128"/>
                  <a:ea typeface="HGS創英角ｺﾞｼｯｸUB" panose="020B0900000000000000" pitchFamily="50" charset="-128"/>
                  <a:cs typeface="+mn-cs"/>
                </a:rPr>
                <a:t>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08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24C5BF6-BF21-B5CE-EFF9-12DCD75D4FA1}"/>
              </a:ext>
            </a:extLst>
          </p:cNvPr>
          <p:cNvSpPr txBox="1"/>
          <p:nvPr/>
        </p:nvSpPr>
        <p:spPr>
          <a:xfrm>
            <a:off x="0" y="1219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補助開始画面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D39E586-72BE-D87A-5771-C2D79A69C5AF}"/>
              </a:ext>
            </a:extLst>
          </p:cNvPr>
          <p:cNvSpPr txBox="1"/>
          <p:nvPr/>
        </p:nvSpPr>
        <p:spPr>
          <a:xfrm>
            <a:off x="4002994" y="20192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最初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1A0EFA1-5976-19FF-1C15-21A1979A8D0B}"/>
              </a:ext>
            </a:extLst>
          </p:cNvPr>
          <p:cNvSpPr/>
          <p:nvPr/>
        </p:nvSpPr>
        <p:spPr>
          <a:xfrm>
            <a:off x="4002994" y="2388547"/>
            <a:ext cx="5070763" cy="2080906"/>
          </a:xfrm>
          <a:prstGeom prst="roundRect">
            <a:avLst/>
          </a:prstGeom>
          <a:solidFill>
            <a:srgbClr val="FFFFEE"/>
          </a:solidFill>
          <a:ln w="28575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62C0E5-C700-0E93-2894-DD2AEC8A35D2}"/>
              </a:ext>
            </a:extLst>
          </p:cNvPr>
          <p:cNvSpPr txBox="1"/>
          <p:nvPr/>
        </p:nvSpPr>
        <p:spPr>
          <a:xfrm>
            <a:off x="5049012" y="3932880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方角：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EAA85A-F615-BFA4-870A-2E2D01BA6EAF}"/>
              </a:ext>
            </a:extLst>
          </p:cNvPr>
          <p:cNvSpPr txBox="1"/>
          <p:nvPr/>
        </p:nvSpPr>
        <p:spPr>
          <a:xfrm>
            <a:off x="6343717" y="3899288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東　▽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EE26C7F-592B-EE0C-5F98-9D9562BABE42}"/>
              </a:ext>
            </a:extLst>
          </p:cNvPr>
          <p:cNvSpPr txBox="1"/>
          <p:nvPr/>
        </p:nvSpPr>
        <p:spPr>
          <a:xfrm>
            <a:off x="4706180" y="2573034"/>
            <a:ext cx="402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人数と自分の方角を選んでください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C1446DF-CE19-40C9-8353-191864CEE791}"/>
              </a:ext>
            </a:extLst>
          </p:cNvPr>
          <p:cNvSpPr txBox="1"/>
          <p:nvPr/>
        </p:nvSpPr>
        <p:spPr>
          <a:xfrm>
            <a:off x="5049012" y="3160624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人数：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0BE713-1332-1ED6-4762-CF57A28F21EF}"/>
              </a:ext>
            </a:extLst>
          </p:cNvPr>
          <p:cNvSpPr txBox="1"/>
          <p:nvPr/>
        </p:nvSpPr>
        <p:spPr>
          <a:xfrm>
            <a:off x="6343717" y="3160624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4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人　▽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56A965F-7165-B911-98B7-FF29BC1A6677}"/>
              </a:ext>
            </a:extLst>
          </p:cNvPr>
          <p:cNvSpPr/>
          <p:nvPr/>
        </p:nvSpPr>
        <p:spPr>
          <a:xfrm>
            <a:off x="7937832" y="3932880"/>
            <a:ext cx="727309" cy="369332"/>
          </a:xfrm>
          <a:prstGeom prst="round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87131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四角形: 角を丸くする 1065">
            <a:extLst>
              <a:ext uri="{FF2B5EF4-FFF2-40B4-BE49-F238E27FC236}">
                <a16:creationId xmlns:a16="http://schemas.microsoft.com/office/drawing/2014/main" id="{9231DB97-4CFA-13D2-90AB-B33127219C06}"/>
              </a:ext>
            </a:extLst>
          </p:cNvPr>
          <p:cNvSpPr/>
          <p:nvPr/>
        </p:nvSpPr>
        <p:spPr>
          <a:xfrm>
            <a:off x="10744843" y="5233731"/>
            <a:ext cx="1052553" cy="36933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65" name="四角形: 角を丸くする 1064">
            <a:extLst>
              <a:ext uri="{FF2B5EF4-FFF2-40B4-BE49-F238E27FC236}">
                <a16:creationId xmlns:a16="http://schemas.microsoft.com/office/drawing/2014/main" id="{1ED7DEB4-31DE-F5E4-8A17-027E448417AB}"/>
              </a:ext>
            </a:extLst>
          </p:cNvPr>
          <p:cNvSpPr/>
          <p:nvPr/>
        </p:nvSpPr>
        <p:spPr>
          <a:xfrm>
            <a:off x="9271016" y="5028282"/>
            <a:ext cx="1155519" cy="553950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64" name="四角形: 角を丸くする 1063">
            <a:extLst>
              <a:ext uri="{FF2B5EF4-FFF2-40B4-BE49-F238E27FC236}">
                <a16:creationId xmlns:a16="http://schemas.microsoft.com/office/drawing/2014/main" id="{A85031F2-6902-8117-1704-88ABD47B2C80}"/>
              </a:ext>
            </a:extLst>
          </p:cNvPr>
          <p:cNvSpPr/>
          <p:nvPr/>
        </p:nvSpPr>
        <p:spPr>
          <a:xfrm>
            <a:off x="7949792" y="5009015"/>
            <a:ext cx="1135369" cy="5710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63" name="四角形: 角を丸くする 1062">
            <a:extLst>
              <a:ext uri="{FF2B5EF4-FFF2-40B4-BE49-F238E27FC236}">
                <a16:creationId xmlns:a16="http://schemas.microsoft.com/office/drawing/2014/main" id="{216935BF-7CAE-FDDE-E266-7D428B5BB263}"/>
              </a:ext>
            </a:extLst>
          </p:cNvPr>
          <p:cNvSpPr/>
          <p:nvPr/>
        </p:nvSpPr>
        <p:spPr>
          <a:xfrm>
            <a:off x="6696196" y="5011085"/>
            <a:ext cx="1146600" cy="5802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60" name="四角形: 角を丸くする 1059">
            <a:extLst>
              <a:ext uri="{FF2B5EF4-FFF2-40B4-BE49-F238E27FC236}">
                <a16:creationId xmlns:a16="http://schemas.microsoft.com/office/drawing/2014/main" id="{645AA501-BE73-A45F-8133-B2FB6432299E}"/>
              </a:ext>
            </a:extLst>
          </p:cNvPr>
          <p:cNvSpPr/>
          <p:nvPr/>
        </p:nvSpPr>
        <p:spPr>
          <a:xfrm>
            <a:off x="4093607" y="5028282"/>
            <a:ext cx="1145586" cy="56132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58" name="四角形: 角を丸くする 1057">
            <a:extLst>
              <a:ext uri="{FF2B5EF4-FFF2-40B4-BE49-F238E27FC236}">
                <a16:creationId xmlns:a16="http://schemas.microsoft.com/office/drawing/2014/main" id="{BD8BDFD6-A7B4-B089-A43F-DACCB6C6F26C}"/>
              </a:ext>
            </a:extLst>
          </p:cNvPr>
          <p:cNvSpPr/>
          <p:nvPr/>
        </p:nvSpPr>
        <p:spPr>
          <a:xfrm>
            <a:off x="2815500" y="5018600"/>
            <a:ext cx="1142745" cy="5710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24" name="四角形: 角を丸くする 1023">
            <a:extLst>
              <a:ext uri="{FF2B5EF4-FFF2-40B4-BE49-F238E27FC236}">
                <a16:creationId xmlns:a16="http://schemas.microsoft.com/office/drawing/2014/main" id="{DD4FED7B-60A4-676E-1797-FD8C40B483B3}"/>
              </a:ext>
            </a:extLst>
          </p:cNvPr>
          <p:cNvSpPr/>
          <p:nvPr/>
        </p:nvSpPr>
        <p:spPr>
          <a:xfrm>
            <a:off x="10641259" y="400379"/>
            <a:ext cx="1445978" cy="2307423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AE7C6FA3-E805-9F95-6EEE-F3C0606A78E9}"/>
              </a:ext>
            </a:extLst>
          </p:cNvPr>
          <p:cNvSpPr/>
          <p:nvPr/>
        </p:nvSpPr>
        <p:spPr>
          <a:xfrm>
            <a:off x="10929803" y="5732998"/>
            <a:ext cx="839305" cy="990165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6022EDB2-830D-1923-DE08-56C6925703BB}"/>
              </a:ext>
            </a:extLst>
          </p:cNvPr>
          <p:cNvSpPr/>
          <p:nvPr/>
        </p:nvSpPr>
        <p:spPr>
          <a:xfrm>
            <a:off x="270299" y="5728502"/>
            <a:ext cx="10292131" cy="990165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3183D-8F2A-4ACE-BFC0-C962F654298B}"/>
              </a:ext>
            </a:extLst>
          </p:cNvPr>
          <p:cNvSpPr txBox="1"/>
          <p:nvPr/>
        </p:nvSpPr>
        <p:spPr>
          <a:xfrm>
            <a:off x="27038" y="-36132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対局補助画面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69E63CF-9EB4-2EF3-3D85-18A4CC1790A8}"/>
              </a:ext>
            </a:extLst>
          </p:cNvPr>
          <p:cNvSpPr/>
          <p:nvPr/>
        </p:nvSpPr>
        <p:spPr>
          <a:xfrm>
            <a:off x="47497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24F4BF-6338-0A32-B298-2C6B31BE3858}"/>
              </a:ext>
            </a:extLst>
          </p:cNvPr>
          <p:cNvSpPr/>
          <p:nvPr/>
        </p:nvSpPr>
        <p:spPr>
          <a:xfrm>
            <a:off x="434932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4B3D6E-A7B0-67E0-6853-92C8DB08A39E}"/>
              </a:ext>
            </a:extLst>
          </p:cNvPr>
          <p:cNvSpPr/>
          <p:nvPr/>
        </p:nvSpPr>
        <p:spPr>
          <a:xfrm>
            <a:off x="126200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A1D2A1-EC6F-7FB3-9528-103FEEBD8E55}"/>
              </a:ext>
            </a:extLst>
          </p:cNvPr>
          <p:cNvSpPr/>
          <p:nvPr/>
        </p:nvSpPr>
        <p:spPr>
          <a:xfrm>
            <a:off x="358241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D32269C-2863-2AFE-178A-CC1E694C55C9}"/>
              </a:ext>
            </a:extLst>
          </p:cNvPr>
          <p:cNvSpPr/>
          <p:nvPr/>
        </p:nvSpPr>
        <p:spPr>
          <a:xfrm>
            <a:off x="2038752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6FD5A6D-D0F7-5C8E-02A7-AB7483809969}"/>
              </a:ext>
            </a:extLst>
          </p:cNvPr>
          <p:cNvSpPr/>
          <p:nvPr/>
        </p:nvSpPr>
        <p:spPr>
          <a:xfrm>
            <a:off x="2815500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5D471B-4C29-783E-76EF-8CB90C38AA63}"/>
              </a:ext>
            </a:extLst>
          </p:cNvPr>
          <p:cNvSpPr txBox="1"/>
          <p:nvPr/>
        </p:nvSpPr>
        <p:spPr>
          <a:xfrm>
            <a:off x="2880951" y="5119436"/>
            <a:ext cx="1081984" cy="369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Meiryo"/>
                <a:cs typeface="+mn-cs"/>
              </a:rPr>
              <a:t>ロン</a:t>
            </a: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游ゴシック"/>
                <a:cs typeface="+mn-cs"/>
              </a:rPr>
              <a:t>p.6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/>
              <a:ea typeface="游ゴシック"/>
              <a:cs typeface="+mn-cs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77A0C62-57DB-CDAF-119C-FD64DD111B4E}"/>
              </a:ext>
            </a:extLst>
          </p:cNvPr>
          <p:cNvSpPr/>
          <p:nvPr/>
        </p:nvSpPr>
        <p:spPr>
          <a:xfrm>
            <a:off x="5126512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501E8AF-193E-AB3C-E24D-C76A33F12F89}"/>
              </a:ext>
            </a:extLst>
          </p:cNvPr>
          <p:cNvSpPr/>
          <p:nvPr/>
        </p:nvSpPr>
        <p:spPr>
          <a:xfrm>
            <a:off x="5912217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E018AF0-8954-12A2-3D6C-AF1FE0C626DB}"/>
              </a:ext>
            </a:extLst>
          </p:cNvPr>
          <p:cNvSpPr/>
          <p:nvPr/>
        </p:nvSpPr>
        <p:spPr>
          <a:xfrm>
            <a:off x="6689850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AFE5C94-BA50-BA1F-A1DC-30621E446BEF}"/>
              </a:ext>
            </a:extLst>
          </p:cNvPr>
          <p:cNvSpPr/>
          <p:nvPr/>
        </p:nvSpPr>
        <p:spPr>
          <a:xfrm>
            <a:off x="745676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63ED2E-4B97-7C34-8F22-3FA9DCCD29B7}"/>
              </a:ext>
            </a:extLst>
          </p:cNvPr>
          <p:cNvSpPr/>
          <p:nvPr/>
        </p:nvSpPr>
        <p:spPr>
          <a:xfrm>
            <a:off x="823394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FC1947E-A27F-9DA4-B28C-BBD4930B22B6}"/>
              </a:ext>
            </a:extLst>
          </p:cNvPr>
          <p:cNvSpPr/>
          <p:nvPr/>
        </p:nvSpPr>
        <p:spPr>
          <a:xfrm>
            <a:off x="9030372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1D786D0-F81A-216E-D84D-CD78FD607EAC}"/>
              </a:ext>
            </a:extLst>
          </p:cNvPr>
          <p:cNvSpPr/>
          <p:nvPr/>
        </p:nvSpPr>
        <p:spPr>
          <a:xfrm>
            <a:off x="9797286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911BE52-FE96-0382-C62B-8712F0AA9863}"/>
              </a:ext>
            </a:extLst>
          </p:cNvPr>
          <p:cNvSpPr/>
          <p:nvPr/>
        </p:nvSpPr>
        <p:spPr>
          <a:xfrm>
            <a:off x="10718311" y="1086917"/>
            <a:ext cx="1313268" cy="3970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Meiryo"/>
                <a:cs typeface="+mn-cs"/>
              </a:rPr>
              <a:t>メニュー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BF384A6-42CF-46EA-670D-71BE60BA0179}"/>
              </a:ext>
            </a:extLst>
          </p:cNvPr>
          <p:cNvSpPr/>
          <p:nvPr/>
        </p:nvSpPr>
        <p:spPr>
          <a:xfrm>
            <a:off x="10686160" y="1643634"/>
            <a:ext cx="1318228" cy="574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Meiryo"/>
                <a:cs typeface="+mn-cs"/>
              </a:rPr>
              <a:t>アシスト選択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39F9557-29F6-0974-B4C8-687D4E6C31E2}"/>
              </a:ext>
            </a:extLst>
          </p:cNvPr>
          <p:cNvSpPr txBox="1"/>
          <p:nvPr/>
        </p:nvSpPr>
        <p:spPr>
          <a:xfrm>
            <a:off x="4129857" y="5108186"/>
            <a:ext cx="1081984" cy="369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Meiryo"/>
                <a:cs typeface="+mn-cs"/>
              </a:rPr>
              <a:t>リーチ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F1EEB8-7E58-885A-ED8E-451A79E340E7}"/>
              </a:ext>
            </a:extLst>
          </p:cNvPr>
          <p:cNvSpPr txBox="1"/>
          <p:nvPr/>
        </p:nvSpPr>
        <p:spPr>
          <a:xfrm>
            <a:off x="9149523" y="5121722"/>
            <a:ext cx="13784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Meiryo"/>
                <a:cs typeface="+mn-cs"/>
              </a:rPr>
              <a:t>局終了</a:t>
            </a: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/>
                <a:cs typeface="+mn-cs"/>
              </a:rPr>
              <a:t>p.7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/>
              <a:cs typeface="+mn-cs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BCCAD2F-434D-061E-3296-315CA6358DD5}"/>
              </a:ext>
            </a:extLst>
          </p:cNvPr>
          <p:cNvSpPr/>
          <p:nvPr/>
        </p:nvSpPr>
        <p:spPr>
          <a:xfrm>
            <a:off x="11044656" y="5809484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E58C27-26FE-EBE7-79C6-78F5999F3893}"/>
              </a:ext>
            </a:extLst>
          </p:cNvPr>
          <p:cNvSpPr txBox="1"/>
          <p:nvPr/>
        </p:nvSpPr>
        <p:spPr>
          <a:xfrm>
            <a:off x="10834956" y="5296474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Meiryo"/>
                <a:cs typeface="+mn-cs"/>
              </a:rPr>
              <a:t>ツモ牌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D19D935-5454-FAB9-8A32-69CB86C8B6C5}"/>
              </a:ext>
            </a:extLst>
          </p:cNvPr>
          <p:cNvSpPr txBox="1"/>
          <p:nvPr/>
        </p:nvSpPr>
        <p:spPr>
          <a:xfrm>
            <a:off x="3792527" y="4479574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（同じ牌を</a:t>
            </a: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5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つ以上は選択できません。）</a:t>
            </a:r>
          </a:p>
        </p:txBody>
      </p:sp>
      <p:sp>
        <p:nvSpPr>
          <p:cNvPr id="42" name="矢印: U ターン 41">
            <a:extLst>
              <a:ext uri="{FF2B5EF4-FFF2-40B4-BE49-F238E27FC236}">
                <a16:creationId xmlns:a16="http://schemas.microsoft.com/office/drawing/2014/main" id="{3DB89905-EE06-8033-66C2-CDFC7D6BC093}"/>
              </a:ext>
            </a:extLst>
          </p:cNvPr>
          <p:cNvSpPr/>
          <p:nvPr/>
        </p:nvSpPr>
        <p:spPr>
          <a:xfrm>
            <a:off x="27038" y="5159672"/>
            <a:ext cx="395489" cy="360119"/>
          </a:xfrm>
          <a:prstGeom prst="uturnArrow">
            <a:avLst>
              <a:gd name="adj1" fmla="val 21923"/>
              <a:gd name="adj2" fmla="val 18847"/>
              <a:gd name="adj3" fmla="val 25000"/>
              <a:gd name="adj4" fmla="val 43750"/>
              <a:gd name="adj5" fmla="val 100000"/>
            </a:avLst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48D6E4C-DA9B-00CD-B704-BB87524C32BE}"/>
              </a:ext>
            </a:extLst>
          </p:cNvPr>
          <p:cNvSpPr txBox="1"/>
          <p:nvPr/>
        </p:nvSpPr>
        <p:spPr>
          <a:xfrm>
            <a:off x="401875" y="5176186"/>
            <a:ext cx="10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1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つ戻る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7381C2C-5510-F1DC-65FF-9D76743616D0}"/>
              </a:ext>
            </a:extLst>
          </p:cNvPr>
          <p:cNvSpPr txBox="1"/>
          <p:nvPr/>
        </p:nvSpPr>
        <p:spPr>
          <a:xfrm>
            <a:off x="7911339" y="5119436"/>
            <a:ext cx="108198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Meiryo"/>
                <a:cs typeface="+mn-cs"/>
              </a:rPr>
              <a:t>チー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CE54453-A9DE-6A44-EA5D-A2B8BD1CD602}"/>
              </a:ext>
            </a:extLst>
          </p:cNvPr>
          <p:cNvSpPr txBox="1"/>
          <p:nvPr/>
        </p:nvSpPr>
        <p:spPr>
          <a:xfrm>
            <a:off x="6747759" y="5158153"/>
            <a:ext cx="108198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Meiryo"/>
                <a:cs typeface="+mn-cs"/>
              </a:rPr>
              <a:t>ポン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0BF7F1B-1D2F-9053-D3A2-15893DDA0CE2}"/>
              </a:ext>
            </a:extLst>
          </p:cNvPr>
          <p:cNvSpPr txBox="1"/>
          <p:nvPr/>
        </p:nvSpPr>
        <p:spPr>
          <a:xfrm>
            <a:off x="5488052" y="5157536"/>
            <a:ext cx="108198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Meiryo"/>
                <a:cs typeface="+mn-cs"/>
              </a:rPr>
              <a:t>カン</a:t>
            </a:r>
          </a:p>
        </p:txBody>
      </p: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960D04A6-85F3-4FF4-E7A8-5EBBF18CAC8F}"/>
              </a:ext>
            </a:extLst>
          </p:cNvPr>
          <p:cNvGrpSpPr/>
          <p:nvPr/>
        </p:nvGrpSpPr>
        <p:grpSpPr>
          <a:xfrm>
            <a:off x="6989192" y="242602"/>
            <a:ext cx="3571320" cy="1517095"/>
            <a:chOff x="6624259" y="4854"/>
            <a:chExt cx="3571320" cy="1517095"/>
          </a:xfrm>
        </p:grpSpPr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402FF327-97DF-8D30-6828-AEE593B8E01B}"/>
                </a:ext>
              </a:extLst>
            </p:cNvPr>
            <p:cNvSpPr/>
            <p:nvPr/>
          </p:nvSpPr>
          <p:spPr>
            <a:xfrm>
              <a:off x="6624259" y="4854"/>
              <a:ext cx="3571320" cy="1517095"/>
            </a:xfrm>
            <a:prstGeom prst="roundRect">
              <a:avLst/>
            </a:prstGeom>
            <a:solidFill>
              <a:srgbClr val="66CC66"/>
            </a:solidFill>
            <a:ln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grpSp>
          <p:nvGrpSpPr>
            <p:cNvPr id="1025" name="グループ化 1024">
              <a:extLst>
                <a:ext uri="{FF2B5EF4-FFF2-40B4-BE49-F238E27FC236}">
                  <a16:creationId xmlns:a16="http://schemas.microsoft.com/office/drawing/2014/main" id="{8BF21ECB-AC34-1F55-E871-2336BD6AC6B1}"/>
                </a:ext>
              </a:extLst>
            </p:cNvPr>
            <p:cNvGrpSpPr/>
            <p:nvPr/>
          </p:nvGrpSpPr>
          <p:grpSpPr>
            <a:xfrm>
              <a:off x="6799184" y="91560"/>
              <a:ext cx="3280166" cy="1273794"/>
              <a:chOff x="6799184" y="91560"/>
              <a:chExt cx="3280166" cy="1273794"/>
            </a:xfrm>
          </p:grpSpPr>
          <p:sp>
            <p:nvSpPr>
              <p:cNvPr id="38" name="四角形: 角を丸くする 37">
                <a:extLst>
                  <a:ext uri="{FF2B5EF4-FFF2-40B4-BE49-F238E27FC236}">
                    <a16:creationId xmlns:a16="http://schemas.microsoft.com/office/drawing/2014/main" id="{9D15ECFB-BCB1-F6C2-FBCD-37D1607834BB}"/>
                  </a:ext>
                </a:extLst>
              </p:cNvPr>
              <p:cNvSpPr/>
              <p:nvPr/>
            </p:nvSpPr>
            <p:spPr>
              <a:xfrm>
                <a:off x="6817296" y="521929"/>
                <a:ext cx="609600" cy="8160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703C5C7-7961-ABEC-586C-2EC2CFC6D036}"/>
                  </a:ext>
                </a:extLst>
              </p:cNvPr>
              <p:cNvSpPr txBox="1"/>
              <p:nvPr/>
            </p:nvSpPr>
            <p:spPr>
              <a:xfrm>
                <a:off x="6799184" y="91560"/>
                <a:ext cx="13388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"/>
                    <a:ea typeface="Meiryo"/>
                    <a:cs typeface="+mn-cs"/>
                  </a:rPr>
                  <a:t>ドラ表示牌</a:t>
                </a:r>
              </a:p>
            </p:txBody>
          </p:sp>
          <p:pic>
            <p:nvPicPr>
              <p:cNvPr id="25" name="図 2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B1388AE3-D47E-8B89-6771-01F19CDA4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705" y="517511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27" name="図 2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AB20BC5-4657-1FBA-E435-A43B3466A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9984" y="508117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29" name="図 28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CD5A5E3-41C9-C666-C7C7-67B72E738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4351" y="506047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31" name="図 30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957B821D-D16E-B740-9411-115AE0D30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88718" y="508751"/>
                <a:ext cx="590632" cy="847843"/>
              </a:xfrm>
              <a:prstGeom prst="rect">
                <a:avLst/>
              </a:prstGeom>
            </p:spPr>
          </p:pic>
          <p:sp>
            <p:nvSpPr>
              <p:cNvPr id="41" name="四角形: 角を丸くする 40">
                <a:extLst>
                  <a:ext uri="{FF2B5EF4-FFF2-40B4-BE49-F238E27FC236}">
                    <a16:creationId xmlns:a16="http://schemas.microsoft.com/office/drawing/2014/main" id="{286BD1E1-0D2B-CFE3-F597-4204F0F717A5}"/>
                  </a:ext>
                </a:extLst>
              </p:cNvPr>
              <p:cNvSpPr/>
              <p:nvPr/>
            </p:nvSpPr>
            <p:spPr>
              <a:xfrm>
                <a:off x="8226637" y="91560"/>
                <a:ext cx="1826060" cy="3693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66CC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"/>
                    <a:ea typeface="Meiryo"/>
                    <a:cs typeface="+mn-cs"/>
                  </a:rPr>
                  <a:t>ドラを追加する</a:t>
                </a:r>
              </a:p>
            </p:txBody>
          </p:sp>
        </p:grp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E2683611-30C0-0CAC-E18E-9B0489F060B1}"/>
              </a:ext>
            </a:extLst>
          </p:cNvPr>
          <p:cNvGrpSpPr/>
          <p:nvPr/>
        </p:nvGrpSpPr>
        <p:grpSpPr>
          <a:xfrm>
            <a:off x="9779787" y="3271074"/>
            <a:ext cx="2218021" cy="1311552"/>
            <a:chOff x="9027331" y="3429001"/>
            <a:chExt cx="2701424" cy="1557166"/>
          </a:xfrm>
          <a:solidFill>
            <a:schemeClr val="bg1"/>
          </a:solidFill>
        </p:grpSpPr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D3A420A1-EEE7-6A98-1FF7-4272830483FF}"/>
                </a:ext>
              </a:extLst>
            </p:cNvPr>
            <p:cNvSpPr/>
            <p:nvPr/>
          </p:nvSpPr>
          <p:spPr>
            <a:xfrm>
              <a:off x="9027331" y="3429001"/>
              <a:ext cx="2701424" cy="1557166"/>
            </a:xfrm>
            <a:prstGeom prst="roundRect">
              <a:avLst/>
            </a:prstGeom>
            <a:grpFill/>
            <a:ln w="381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747D0B3-9948-D323-96F3-832EEF0F2D2F}"/>
                </a:ext>
              </a:extLst>
            </p:cNvPr>
            <p:cNvSpPr txBox="1"/>
            <p:nvPr/>
          </p:nvSpPr>
          <p:spPr>
            <a:xfrm>
              <a:off x="9902351" y="3449394"/>
              <a:ext cx="1081984" cy="438497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Meiryo"/>
                  <a:cs typeface="+mn-cs"/>
                </a:rPr>
                <a:t>待ち牌</a:t>
              </a: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D2266478-E810-70C5-07FD-47F8B789AC42}"/>
              </a:ext>
            </a:extLst>
          </p:cNvPr>
          <p:cNvGrpSpPr/>
          <p:nvPr/>
        </p:nvGrpSpPr>
        <p:grpSpPr>
          <a:xfrm>
            <a:off x="11519999" y="73281"/>
            <a:ext cx="521110" cy="521110"/>
            <a:chOff x="11379415" y="73449"/>
            <a:chExt cx="707822" cy="707822"/>
          </a:xfrm>
        </p:grpSpPr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F9E57613-AE54-F6FD-2E4C-01E1D6E77774}"/>
                </a:ext>
              </a:extLst>
            </p:cNvPr>
            <p:cNvSpPr/>
            <p:nvPr/>
          </p:nvSpPr>
          <p:spPr>
            <a:xfrm>
              <a:off x="11379415" y="73449"/>
              <a:ext cx="707822" cy="707822"/>
            </a:xfrm>
            <a:prstGeom prst="ellipse">
              <a:avLst/>
            </a:prstGeom>
            <a:solidFill>
              <a:srgbClr val="66CC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3BD5368E-83F4-E860-F0ED-F7835CB351E0}"/>
                </a:ext>
              </a:extLst>
            </p:cNvPr>
            <p:cNvCxnSpPr/>
            <p:nvPr/>
          </p:nvCxnSpPr>
          <p:spPr>
            <a:xfrm>
              <a:off x="11564319" y="295597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3CBE954-0526-CE66-87C2-F1BB15D1F190}"/>
                </a:ext>
              </a:extLst>
            </p:cNvPr>
            <p:cNvCxnSpPr/>
            <p:nvPr/>
          </p:nvCxnSpPr>
          <p:spPr>
            <a:xfrm>
              <a:off x="11564319" y="427696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8A7E5182-268B-B812-6252-DE76D8EB7223}"/>
                </a:ext>
              </a:extLst>
            </p:cNvPr>
            <p:cNvCxnSpPr/>
            <p:nvPr/>
          </p:nvCxnSpPr>
          <p:spPr>
            <a:xfrm>
              <a:off x="11564319" y="565914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テキスト ボックス 1028">
            <a:extLst>
              <a:ext uri="{FF2B5EF4-FFF2-40B4-BE49-F238E27FC236}">
                <a16:creationId xmlns:a16="http://schemas.microsoft.com/office/drawing/2014/main" id="{C0712C2D-C509-195A-BF92-DE13A44607E0}"/>
              </a:ext>
            </a:extLst>
          </p:cNvPr>
          <p:cNvSpPr txBox="1"/>
          <p:nvPr/>
        </p:nvSpPr>
        <p:spPr>
          <a:xfrm>
            <a:off x="-1303712" y="108597"/>
            <a:ext cx="1454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操作するところをハイライトする</a:t>
            </a:r>
          </a:p>
        </p:txBody>
      </p:sp>
      <p:grpSp>
        <p:nvGrpSpPr>
          <p:cNvPr id="1042" name="グループ化 1041">
            <a:extLst>
              <a:ext uri="{FF2B5EF4-FFF2-40B4-BE49-F238E27FC236}">
                <a16:creationId xmlns:a16="http://schemas.microsoft.com/office/drawing/2014/main" id="{9451954E-C956-45E7-8F05-FD56182AF4A8}"/>
              </a:ext>
            </a:extLst>
          </p:cNvPr>
          <p:cNvGrpSpPr/>
          <p:nvPr/>
        </p:nvGrpSpPr>
        <p:grpSpPr>
          <a:xfrm>
            <a:off x="6974925" y="1875588"/>
            <a:ext cx="3523303" cy="464842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1043" name="四角形: 角を丸くする 1042">
              <a:extLst>
                <a:ext uri="{FF2B5EF4-FFF2-40B4-BE49-F238E27FC236}">
                  <a16:creationId xmlns:a16="http://schemas.microsoft.com/office/drawing/2014/main" id="{002BCDEB-B200-842C-5B11-3B8317133B46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44" name="テキスト ボックス 1043">
              <a:extLst>
                <a:ext uri="{FF2B5EF4-FFF2-40B4-BE49-F238E27FC236}">
                  <a16:creationId xmlns:a16="http://schemas.microsoft.com/office/drawing/2014/main" id="{A59A2087-2DFD-2CC2-B633-67455E2BD908}"/>
                </a:ext>
              </a:extLst>
            </p:cNvPr>
            <p:cNvSpPr txBox="1"/>
            <p:nvPr/>
          </p:nvSpPr>
          <p:spPr>
            <a:xfrm>
              <a:off x="4907247" y="4091611"/>
              <a:ext cx="2525661" cy="68166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Meiryo"/>
                  <a:cs typeface="+mn-cs"/>
                </a:rPr>
                <a:t>ドラ表示牌を選んでください</a:t>
              </a:r>
            </a:p>
          </p:txBody>
        </p:sp>
      </p:grpSp>
      <p:pic>
        <p:nvPicPr>
          <p:cNvPr id="1052" name="図 105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7DA7336-2BF3-F360-4615-D39C3258F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558" y="3651742"/>
            <a:ext cx="590632" cy="857370"/>
          </a:xfrm>
          <a:prstGeom prst="rect">
            <a:avLst/>
          </a:prstGeom>
        </p:spPr>
      </p:pic>
      <p:pic>
        <p:nvPicPr>
          <p:cNvPr id="1054" name="図 1053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49245664-DA76-7A62-63FD-3FFF8FCB3C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556" y="3641279"/>
            <a:ext cx="590632" cy="847843"/>
          </a:xfrm>
          <a:prstGeom prst="rect">
            <a:avLst/>
          </a:prstGeom>
        </p:spPr>
      </p:pic>
      <p:pic>
        <p:nvPicPr>
          <p:cNvPr id="1056" name="図 1055" descr="テキスト&#10;&#10;自動的に生成された説明">
            <a:extLst>
              <a:ext uri="{FF2B5EF4-FFF2-40B4-BE49-F238E27FC236}">
                <a16:creationId xmlns:a16="http://schemas.microsoft.com/office/drawing/2014/main" id="{717D86D4-F196-EB67-732E-440544F42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554" y="3648243"/>
            <a:ext cx="590632" cy="847843"/>
          </a:xfrm>
          <a:prstGeom prst="rect">
            <a:avLst/>
          </a:prstGeom>
        </p:spPr>
      </p:pic>
      <p:sp>
        <p:nvSpPr>
          <p:cNvPr id="1061" name="四角形: 角を丸くする 1060">
            <a:extLst>
              <a:ext uri="{FF2B5EF4-FFF2-40B4-BE49-F238E27FC236}">
                <a16:creationId xmlns:a16="http://schemas.microsoft.com/office/drawing/2014/main" id="{B60AB16B-5A4E-4FB9-97A9-AD4E5168225F}"/>
              </a:ext>
            </a:extLst>
          </p:cNvPr>
          <p:cNvSpPr/>
          <p:nvPr/>
        </p:nvSpPr>
        <p:spPr>
          <a:xfrm>
            <a:off x="5460245" y="5018600"/>
            <a:ext cx="1146601" cy="563632"/>
          </a:xfrm>
          <a:prstGeom prst="roundRect">
            <a:avLst/>
          </a:prstGeom>
          <a:noFill/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6" name="図 25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52C95AC9-1849-9011-064F-E1C53D168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" y="170469"/>
            <a:ext cx="590632" cy="847843"/>
          </a:xfrm>
          <a:prstGeom prst="rect">
            <a:avLst/>
          </a:prstGeom>
        </p:spPr>
      </p:pic>
      <p:pic>
        <p:nvPicPr>
          <p:cNvPr id="30" name="図 29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072855F-2DA8-3C87-FFD3-F4EBAEA7E5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4" y="170469"/>
            <a:ext cx="590632" cy="847843"/>
          </a:xfrm>
          <a:prstGeom prst="rect">
            <a:avLst/>
          </a:prstGeom>
        </p:spPr>
      </p:pic>
      <p:pic>
        <p:nvPicPr>
          <p:cNvPr id="45" name="図 4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BEFCDB61-A0BC-B897-F8CC-F031A7383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07" y="182089"/>
            <a:ext cx="590632" cy="847843"/>
          </a:xfrm>
          <a:prstGeom prst="rect">
            <a:avLst/>
          </a:prstGeom>
        </p:spPr>
      </p:pic>
      <p:pic>
        <p:nvPicPr>
          <p:cNvPr id="47" name="図 46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03CA5C9A-2A02-CA1B-7CE9-BE8BBC37DC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2" y="182089"/>
            <a:ext cx="590632" cy="847843"/>
          </a:xfrm>
          <a:prstGeom prst="rect">
            <a:avLst/>
          </a:prstGeom>
        </p:spPr>
      </p:pic>
      <p:pic>
        <p:nvPicPr>
          <p:cNvPr id="51" name="図 50" descr="アイコン&#10;&#10;低い精度で自動的に生成された説明">
            <a:extLst>
              <a:ext uri="{FF2B5EF4-FFF2-40B4-BE49-F238E27FC236}">
                <a16:creationId xmlns:a16="http://schemas.microsoft.com/office/drawing/2014/main" id="{744EECF6-B86B-3231-F6C6-C799FA41F9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167132"/>
            <a:ext cx="590632" cy="847843"/>
          </a:xfrm>
          <a:prstGeom prst="rect">
            <a:avLst/>
          </a:prstGeom>
        </p:spPr>
      </p:pic>
      <p:pic>
        <p:nvPicPr>
          <p:cNvPr id="59" name="図 5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E052F5E4-3C74-CB63-A351-11DE549B77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41" y="182089"/>
            <a:ext cx="600159" cy="847843"/>
          </a:xfrm>
          <a:prstGeom prst="rect">
            <a:avLst/>
          </a:prstGeom>
        </p:spPr>
      </p:pic>
      <p:pic>
        <p:nvPicPr>
          <p:cNvPr id="1033" name="図 103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F3984C61-AB6F-6CAE-4F1F-B4284F47D6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18" y="182089"/>
            <a:ext cx="590632" cy="847843"/>
          </a:xfrm>
          <a:prstGeom prst="rect">
            <a:avLst/>
          </a:prstGeom>
        </p:spPr>
      </p:pic>
      <p:pic>
        <p:nvPicPr>
          <p:cNvPr id="1036" name="図 1035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56FFC6E8-508D-AF5C-68F6-55B6597612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97" y="167914"/>
            <a:ext cx="590632" cy="847843"/>
          </a:xfrm>
          <a:prstGeom prst="rect">
            <a:avLst/>
          </a:prstGeom>
        </p:spPr>
      </p:pic>
      <p:pic>
        <p:nvPicPr>
          <p:cNvPr id="1038" name="図 103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4F0D8CD4-96B0-5D68-8635-69B18EB16F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37" y="167131"/>
            <a:ext cx="590632" cy="847843"/>
          </a:xfrm>
          <a:prstGeom prst="rect">
            <a:avLst/>
          </a:prstGeom>
        </p:spPr>
      </p:pic>
      <p:pic>
        <p:nvPicPr>
          <p:cNvPr id="1040" name="図 103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54B810E-91B5-949F-3384-512DCA381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" y="1183308"/>
            <a:ext cx="590632" cy="857370"/>
          </a:xfrm>
          <a:prstGeom prst="rect">
            <a:avLst/>
          </a:prstGeom>
        </p:spPr>
      </p:pic>
      <p:pic>
        <p:nvPicPr>
          <p:cNvPr id="1045" name="図 1044" descr="ボール, テーブル, 部屋 が含まれている画像&#10;&#10;自動的に生成された説明">
            <a:extLst>
              <a:ext uri="{FF2B5EF4-FFF2-40B4-BE49-F238E27FC236}">
                <a16:creationId xmlns:a16="http://schemas.microsoft.com/office/drawing/2014/main" id="{C2A52097-218D-04F9-8354-F8C8DE10D7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2" y="1189790"/>
            <a:ext cx="590632" cy="857370"/>
          </a:xfrm>
          <a:prstGeom prst="rect">
            <a:avLst/>
          </a:prstGeom>
        </p:spPr>
      </p:pic>
      <p:pic>
        <p:nvPicPr>
          <p:cNvPr id="1047" name="図 1046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ADAE478A-B9E3-2583-CFB1-7563F97900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0" y="1188071"/>
            <a:ext cx="590632" cy="847843"/>
          </a:xfrm>
          <a:prstGeom prst="rect">
            <a:avLst/>
          </a:prstGeom>
        </p:spPr>
      </p:pic>
      <p:pic>
        <p:nvPicPr>
          <p:cNvPr id="1049" name="図 1048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B018042-21B3-06BB-8178-32A9874314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7" y="1199317"/>
            <a:ext cx="590632" cy="847843"/>
          </a:xfrm>
          <a:prstGeom prst="rect">
            <a:avLst/>
          </a:prstGeom>
        </p:spPr>
      </p:pic>
      <p:pic>
        <p:nvPicPr>
          <p:cNvPr id="1051" name="図 105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F54D8A2-9DF2-15A9-0A51-D7FFC15CFBE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1199317"/>
            <a:ext cx="590632" cy="847843"/>
          </a:xfrm>
          <a:prstGeom prst="rect">
            <a:avLst/>
          </a:prstGeom>
        </p:spPr>
      </p:pic>
      <p:pic>
        <p:nvPicPr>
          <p:cNvPr id="1055" name="図 1054" descr="テキスト&#10;&#10;自動的に生成された説明">
            <a:extLst>
              <a:ext uri="{FF2B5EF4-FFF2-40B4-BE49-F238E27FC236}">
                <a16:creationId xmlns:a16="http://schemas.microsoft.com/office/drawing/2014/main" id="{B1621AA7-32FD-822F-8B26-5D3B634B0D6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16" y="1212626"/>
            <a:ext cx="590632" cy="847843"/>
          </a:xfrm>
          <a:prstGeom prst="rect">
            <a:avLst/>
          </a:prstGeom>
        </p:spPr>
      </p:pic>
      <p:pic>
        <p:nvPicPr>
          <p:cNvPr id="1062" name="図 1061" descr="テキスト&#10;&#10;自動的に生成された説明">
            <a:extLst>
              <a:ext uri="{FF2B5EF4-FFF2-40B4-BE49-F238E27FC236}">
                <a16:creationId xmlns:a16="http://schemas.microsoft.com/office/drawing/2014/main" id="{C2992BC2-AA7D-FB23-A110-1901D8102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52" y="1189790"/>
            <a:ext cx="590632" cy="847843"/>
          </a:xfrm>
          <a:prstGeom prst="rect">
            <a:avLst/>
          </a:prstGeom>
        </p:spPr>
      </p:pic>
      <p:pic>
        <p:nvPicPr>
          <p:cNvPr id="1069" name="図 106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117DE0-9148-9E03-6ED6-11A233AB44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332" y="1198451"/>
            <a:ext cx="590632" cy="866896"/>
          </a:xfrm>
          <a:prstGeom prst="rect">
            <a:avLst/>
          </a:prstGeom>
        </p:spPr>
      </p:pic>
      <p:pic>
        <p:nvPicPr>
          <p:cNvPr id="1071" name="図 1070" descr="テキスト&#10;&#10;自動的に生成された説明">
            <a:extLst>
              <a:ext uri="{FF2B5EF4-FFF2-40B4-BE49-F238E27FC236}">
                <a16:creationId xmlns:a16="http://schemas.microsoft.com/office/drawing/2014/main" id="{DE9EF891-BCB1-886C-71C9-176E6C28779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46" y="1188071"/>
            <a:ext cx="590632" cy="847843"/>
          </a:xfrm>
          <a:prstGeom prst="rect">
            <a:avLst/>
          </a:prstGeom>
        </p:spPr>
      </p:pic>
      <p:pic>
        <p:nvPicPr>
          <p:cNvPr id="1073" name="図 1072" descr="記号, テーブル, 挿絵 が含まれている画像&#10;&#10;自動的に生成された説明">
            <a:extLst>
              <a:ext uri="{FF2B5EF4-FFF2-40B4-BE49-F238E27FC236}">
                <a16:creationId xmlns:a16="http://schemas.microsoft.com/office/drawing/2014/main" id="{B7DC5EA8-1157-C240-82AE-1578562EDC5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9" y="2193028"/>
            <a:ext cx="590632" cy="847843"/>
          </a:xfrm>
          <a:prstGeom prst="rect">
            <a:avLst/>
          </a:prstGeom>
        </p:spPr>
      </p:pic>
      <p:pic>
        <p:nvPicPr>
          <p:cNvPr id="1075" name="図 1074" descr="アイコン&#10;&#10;自動的に生成された説明">
            <a:extLst>
              <a:ext uri="{FF2B5EF4-FFF2-40B4-BE49-F238E27FC236}">
                <a16:creationId xmlns:a16="http://schemas.microsoft.com/office/drawing/2014/main" id="{8ADAE6E3-B598-A8C7-F26D-2059670858F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5" y="2205941"/>
            <a:ext cx="590632" cy="847843"/>
          </a:xfrm>
          <a:prstGeom prst="rect">
            <a:avLst/>
          </a:prstGeom>
        </p:spPr>
      </p:pic>
      <p:pic>
        <p:nvPicPr>
          <p:cNvPr id="1077" name="図 1076" descr="アイコン&#10;&#10;自動的に生成された説明">
            <a:extLst>
              <a:ext uri="{FF2B5EF4-FFF2-40B4-BE49-F238E27FC236}">
                <a16:creationId xmlns:a16="http://schemas.microsoft.com/office/drawing/2014/main" id="{94ABE1CC-6C07-0C4A-AE11-2E4A980AFF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8" y="2201476"/>
            <a:ext cx="590632" cy="847843"/>
          </a:xfrm>
          <a:prstGeom prst="rect">
            <a:avLst/>
          </a:prstGeom>
        </p:spPr>
      </p:pic>
      <p:pic>
        <p:nvPicPr>
          <p:cNvPr id="1079" name="図 107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79D81F2C-5592-0911-9D1F-058F77E3317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2" y="2230144"/>
            <a:ext cx="590632" cy="847843"/>
          </a:xfrm>
          <a:prstGeom prst="rect">
            <a:avLst/>
          </a:prstGeom>
        </p:spPr>
      </p:pic>
      <p:pic>
        <p:nvPicPr>
          <p:cNvPr id="1081" name="図 1080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A376EAC-EF4B-C65F-98EF-1462CF3B83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2217197"/>
            <a:ext cx="590632" cy="847843"/>
          </a:xfrm>
          <a:prstGeom prst="rect">
            <a:avLst/>
          </a:prstGeom>
        </p:spPr>
      </p:pic>
      <p:pic>
        <p:nvPicPr>
          <p:cNvPr id="1083" name="図 1082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CF525201-0FC9-C285-21C6-18EDB767E5E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41" y="2193028"/>
            <a:ext cx="590632" cy="847843"/>
          </a:xfrm>
          <a:prstGeom prst="rect">
            <a:avLst/>
          </a:prstGeom>
        </p:spPr>
      </p:pic>
      <p:pic>
        <p:nvPicPr>
          <p:cNvPr id="1085" name="図 1084" descr="文字と数字と文字の加工写真&#10;&#10;中程度の精度で自動的に生成された説明">
            <a:extLst>
              <a:ext uri="{FF2B5EF4-FFF2-40B4-BE49-F238E27FC236}">
                <a16:creationId xmlns:a16="http://schemas.microsoft.com/office/drawing/2014/main" id="{91424732-9129-D4F8-65A2-84172718736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83" y="2201475"/>
            <a:ext cx="590632" cy="847843"/>
          </a:xfrm>
          <a:prstGeom prst="rect">
            <a:avLst/>
          </a:prstGeom>
        </p:spPr>
      </p:pic>
      <p:pic>
        <p:nvPicPr>
          <p:cNvPr id="1087" name="図 108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CD1D3C07-D372-C8CE-937C-00644B7DD43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97" y="2199375"/>
            <a:ext cx="590632" cy="847843"/>
          </a:xfrm>
          <a:prstGeom prst="rect">
            <a:avLst/>
          </a:prstGeom>
        </p:spPr>
      </p:pic>
      <p:pic>
        <p:nvPicPr>
          <p:cNvPr id="1089" name="図 108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664C972B-74C6-063A-09D8-CA84D9FB958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46" y="2197028"/>
            <a:ext cx="590632" cy="847843"/>
          </a:xfrm>
          <a:prstGeom prst="rect">
            <a:avLst/>
          </a:prstGeom>
        </p:spPr>
      </p:pic>
      <p:pic>
        <p:nvPicPr>
          <p:cNvPr id="1091" name="図 1090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D24B06AE-A776-4E4C-665A-4A3026665AB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0" y="3206710"/>
            <a:ext cx="590632" cy="847843"/>
          </a:xfrm>
          <a:prstGeom prst="rect">
            <a:avLst/>
          </a:prstGeom>
        </p:spPr>
      </p:pic>
      <p:pic>
        <p:nvPicPr>
          <p:cNvPr id="1093" name="図 1092">
            <a:extLst>
              <a:ext uri="{FF2B5EF4-FFF2-40B4-BE49-F238E27FC236}">
                <a16:creationId xmlns:a16="http://schemas.microsoft.com/office/drawing/2014/main" id="{684E1D8F-2202-5F74-85D9-0A973DDCA9F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7" y="3232584"/>
            <a:ext cx="590632" cy="847843"/>
          </a:xfrm>
          <a:prstGeom prst="rect">
            <a:avLst/>
          </a:prstGeom>
        </p:spPr>
      </p:pic>
      <p:pic>
        <p:nvPicPr>
          <p:cNvPr id="1095" name="図 1094" descr="記号, 挿絵 が含まれている画像&#10;&#10;自動的に生成された説明">
            <a:extLst>
              <a:ext uri="{FF2B5EF4-FFF2-40B4-BE49-F238E27FC236}">
                <a16:creationId xmlns:a16="http://schemas.microsoft.com/office/drawing/2014/main" id="{D29568A8-71E4-714E-62EC-9CD50447B4B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8" y="3229420"/>
            <a:ext cx="590632" cy="847843"/>
          </a:xfrm>
          <a:prstGeom prst="rect">
            <a:avLst/>
          </a:prstGeom>
        </p:spPr>
      </p:pic>
      <p:pic>
        <p:nvPicPr>
          <p:cNvPr id="1097" name="図 1096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A27AB7B4-1418-83C1-5500-70A5C41AE23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92" y="3243998"/>
            <a:ext cx="590632" cy="847843"/>
          </a:xfrm>
          <a:prstGeom prst="rect">
            <a:avLst/>
          </a:prstGeom>
        </p:spPr>
      </p:pic>
      <p:pic>
        <p:nvPicPr>
          <p:cNvPr id="1099" name="図 109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2955E0F6-2534-E370-4D48-D6A832BA0EF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05" y="3225503"/>
            <a:ext cx="590632" cy="847843"/>
          </a:xfrm>
          <a:prstGeom prst="rect">
            <a:avLst/>
          </a:prstGeom>
        </p:spPr>
      </p:pic>
      <p:pic>
        <p:nvPicPr>
          <p:cNvPr id="1111" name="図 111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24976C6-3DC8-7FBB-9D4E-AF3893748BB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47" y="4249184"/>
            <a:ext cx="590632" cy="847843"/>
          </a:xfrm>
          <a:prstGeom prst="rect">
            <a:avLst/>
          </a:prstGeom>
        </p:spPr>
      </p:pic>
      <p:pic>
        <p:nvPicPr>
          <p:cNvPr id="1101" name="図 1100" descr="アイコン&#10;&#10;自動的に生成された説明">
            <a:extLst>
              <a:ext uri="{FF2B5EF4-FFF2-40B4-BE49-F238E27FC236}">
                <a16:creationId xmlns:a16="http://schemas.microsoft.com/office/drawing/2014/main" id="{3B93EC39-C719-61A5-0B4D-55B5C0E8E79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51" y="3219633"/>
            <a:ext cx="590632" cy="847843"/>
          </a:xfrm>
          <a:prstGeom prst="rect">
            <a:avLst/>
          </a:prstGeom>
        </p:spPr>
      </p:pic>
      <p:pic>
        <p:nvPicPr>
          <p:cNvPr id="1103" name="図 110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AF34E0BE-DFEB-28E3-4ADA-EF97B3AB3E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62" y="3229420"/>
            <a:ext cx="590632" cy="847843"/>
          </a:xfrm>
          <a:prstGeom prst="rect">
            <a:avLst/>
          </a:prstGeom>
        </p:spPr>
      </p:pic>
      <p:pic>
        <p:nvPicPr>
          <p:cNvPr id="1107" name="図 1106" descr="テキスト, カレンダー&#10;&#10;自動的に生成された説明">
            <a:extLst>
              <a:ext uri="{FF2B5EF4-FFF2-40B4-BE49-F238E27FC236}">
                <a16:creationId xmlns:a16="http://schemas.microsoft.com/office/drawing/2014/main" id="{060C568D-0A9C-18E4-F04C-7977860A188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0" y="4225228"/>
            <a:ext cx="590632" cy="847843"/>
          </a:xfrm>
          <a:prstGeom prst="rect">
            <a:avLst/>
          </a:prstGeom>
        </p:spPr>
      </p:pic>
      <p:pic>
        <p:nvPicPr>
          <p:cNvPr id="1109" name="図 110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A1C4FE7-4CB1-E109-9779-4637236A3C8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8" y="4236851"/>
            <a:ext cx="590632" cy="847843"/>
          </a:xfrm>
          <a:prstGeom prst="rect">
            <a:avLst/>
          </a:prstGeom>
        </p:spPr>
      </p:pic>
      <p:grpSp>
        <p:nvGrpSpPr>
          <p:cNvPr id="1067" name="グループ化 1066">
            <a:extLst>
              <a:ext uri="{FF2B5EF4-FFF2-40B4-BE49-F238E27FC236}">
                <a16:creationId xmlns:a16="http://schemas.microsoft.com/office/drawing/2014/main" id="{AB555DD0-7170-88A2-3230-CC3B570E3928}"/>
              </a:ext>
            </a:extLst>
          </p:cNvPr>
          <p:cNvGrpSpPr/>
          <p:nvPr/>
        </p:nvGrpSpPr>
        <p:grpSpPr>
          <a:xfrm>
            <a:off x="1428724" y="5018600"/>
            <a:ext cx="1208297" cy="571005"/>
            <a:chOff x="2184438" y="5132437"/>
            <a:chExt cx="1208297" cy="571005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1A52D033-9DFC-2D07-BA9B-41348322E8D9}"/>
                </a:ext>
              </a:extLst>
            </p:cNvPr>
            <p:cNvSpPr txBox="1"/>
            <p:nvPr/>
          </p:nvSpPr>
          <p:spPr>
            <a:xfrm>
              <a:off x="2260889" y="5235197"/>
              <a:ext cx="1081984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Meiryo"/>
                  <a:cs typeface="+mn-cs"/>
                </a:rPr>
                <a:t>ツモ</a:t>
              </a:r>
              <a:r>
                <a:rPr kumimoji="1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游ゴシック"/>
                  <a:cs typeface="+mn-cs"/>
                </a:rPr>
                <a:t>p.6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Meiryo"/>
                <a:cs typeface="+mn-cs"/>
              </a:endParaRPr>
            </a:p>
          </p:txBody>
        </p:sp>
        <p:sp>
          <p:nvSpPr>
            <p:cNvPr id="1057" name="四角形: 角を丸くする 1056">
              <a:extLst>
                <a:ext uri="{FF2B5EF4-FFF2-40B4-BE49-F238E27FC236}">
                  <a16:creationId xmlns:a16="http://schemas.microsoft.com/office/drawing/2014/main" id="{F9870627-4065-C988-0011-D2BE48583BEC}"/>
                </a:ext>
              </a:extLst>
            </p:cNvPr>
            <p:cNvSpPr/>
            <p:nvPr/>
          </p:nvSpPr>
          <p:spPr>
            <a:xfrm>
              <a:off x="2184438" y="5132437"/>
              <a:ext cx="1208297" cy="571005"/>
            </a:xfrm>
            <a:prstGeom prst="roundRect">
              <a:avLst/>
            </a:prstGeom>
            <a:no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003B5D8-F3F0-80E5-A536-AAC3AC0A1613}"/>
              </a:ext>
            </a:extLst>
          </p:cNvPr>
          <p:cNvSpPr txBox="1"/>
          <p:nvPr/>
        </p:nvSpPr>
        <p:spPr>
          <a:xfrm>
            <a:off x="7850680" y="3451190"/>
            <a:ext cx="2283458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リザルト</a:t>
            </a:r>
            <a:r>
              <a:rPr lang="en-US" altLang="ja-JP" b="1" dirty="0"/>
              <a:t>(</a:t>
            </a:r>
            <a:r>
              <a:rPr lang="ja-JP" altLang="en-US" b="1" dirty="0"/>
              <a:t>終了画面</a:t>
            </a:r>
            <a:r>
              <a:rPr lang="en-US" altLang="ja-JP" b="1" dirty="0"/>
              <a:t>)</a:t>
            </a:r>
            <a:r>
              <a:rPr lang="ja-JP" altLang="en-US" b="1" dirty="0"/>
              <a:t>に</a:t>
            </a:r>
            <a:r>
              <a:rPr kumimoji="1" lang="ja-JP" altLang="en-US" b="1" dirty="0"/>
              <a:t>移動</a:t>
            </a:r>
          </a:p>
        </p:txBody>
      </p:sp>
      <p:sp>
        <p:nvSpPr>
          <p:cNvPr id="11" name="矢印: 左 10">
            <a:extLst>
              <a:ext uri="{FF2B5EF4-FFF2-40B4-BE49-F238E27FC236}">
                <a16:creationId xmlns:a16="http://schemas.microsoft.com/office/drawing/2014/main" id="{361DE065-AD69-98CC-A909-97266877AEE4}"/>
              </a:ext>
            </a:extLst>
          </p:cNvPr>
          <p:cNvSpPr/>
          <p:nvPr/>
        </p:nvSpPr>
        <p:spPr>
          <a:xfrm rot="15383472">
            <a:off x="9065003" y="4126131"/>
            <a:ext cx="1007398" cy="82018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7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B7210C4-4FC7-E6EB-3D45-3E638DD43704}"/>
              </a:ext>
            </a:extLst>
          </p:cNvPr>
          <p:cNvGrpSpPr/>
          <p:nvPr/>
        </p:nvGrpSpPr>
        <p:grpSpPr>
          <a:xfrm>
            <a:off x="3933276" y="3199020"/>
            <a:ext cx="2807670" cy="85794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882DCDC1-4752-E4B2-8E22-6C28877B04B0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6FA6F9B-C555-1756-5345-733B45CE46A2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rPr>
                <a:t>結果画面に移行します</a:t>
              </a:r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561225BC-511F-AC8B-8B36-D16CEA5312D9}"/>
                </a:ext>
              </a:extLst>
            </p:cNvPr>
            <p:cNvSpPr/>
            <p:nvPr/>
          </p:nvSpPr>
          <p:spPr>
            <a:xfrm>
              <a:off x="6705600" y="4460944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rPr>
                <a:t>決定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B3861E7-F443-93FB-93E2-F3C9EAC4D2E0}"/>
              </a:ext>
            </a:extLst>
          </p:cNvPr>
          <p:cNvGrpSpPr/>
          <p:nvPr/>
        </p:nvGrpSpPr>
        <p:grpSpPr>
          <a:xfrm>
            <a:off x="343399" y="377935"/>
            <a:ext cx="3341654" cy="1926526"/>
            <a:chOff x="338935" y="304269"/>
            <a:chExt cx="3341654" cy="1926526"/>
          </a:xfrm>
          <a:solidFill>
            <a:schemeClr val="bg1"/>
          </a:solidFill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7441182-9CE9-422E-87F9-4AA6FB6E2399}"/>
                </a:ext>
              </a:extLst>
            </p:cNvPr>
            <p:cNvGrpSpPr/>
            <p:nvPr/>
          </p:nvGrpSpPr>
          <p:grpSpPr>
            <a:xfrm>
              <a:off x="338935" y="304269"/>
              <a:ext cx="3341654" cy="1926526"/>
              <a:chOff x="1203333" y="984596"/>
              <a:chExt cx="3341654" cy="1926526"/>
            </a:xfrm>
            <a:grpFill/>
          </p:grpSpPr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DC665DB9-3397-6605-DA24-6AF72AAB943E}"/>
                  </a:ext>
                </a:extLst>
              </p:cNvPr>
              <p:cNvSpPr/>
              <p:nvPr/>
            </p:nvSpPr>
            <p:spPr>
              <a:xfrm>
                <a:off x="1203333" y="984596"/>
                <a:ext cx="3341654" cy="1926526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FF8590F7-52FE-2783-3C21-3056D15BCC83}"/>
                  </a:ext>
                </a:extLst>
              </p:cNvPr>
              <p:cNvSpPr/>
              <p:nvPr/>
            </p:nvSpPr>
            <p:spPr>
              <a:xfrm>
                <a:off x="2569360" y="1715292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3669211-6D18-F1FF-EA16-778C62F7FE5B}"/>
                  </a:ext>
                </a:extLst>
              </p:cNvPr>
              <p:cNvSpPr txBox="1"/>
              <p:nvPr/>
            </p:nvSpPr>
            <p:spPr>
              <a:xfrm>
                <a:off x="1274005" y="1231620"/>
                <a:ext cx="3241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50" charset="-128"/>
                    <a:cs typeface="+mn-cs"/>
                  </a:rPr>
                  <a:t>ポンする牌を選んでください</a:t>
                </a:r>
              </a:p>
            </p:txBody>
          </p:sp>
        </p:grp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4F08A531-8541-FADC-F142-F09DE3EBB3A7}"/>
                </a:ext>
              </a:extLst>
            </p:cNvPr>
            <p:cNvSpPr/>
            <p:nvPr/>
          </p:nvSpPr>
          <p:spPr>
            <a:xfrm>
              <a:off x="2601898" y="1495285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rPr>
                <a:t>決定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F9A7433-AA16-F3C5-FAEB-59A489F42427}"/>
              </a:ext>
            </a:extLst>
          </p:cNvPr>
          <p:cNvGrpSpPr/>
          <p:nvPr/>
        </p:nvGrpSpPr>
        <p:grpSpPr>
          <a:xfrm>
            <a:off x="3938777" y="333825"/>
            <a:ext cx="3660433" cy="1818825"/>
            <a:chOff x="4768672" y="1014152"/>
            <a:chExt cx="3660433" cy="1818825"/>
          </a:xfrm>
          <a:solidFill>
            <a:schemeClr val="bg1"/>
          </a:solidFill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4DC30CD-EC4A-5D0E-D5A2-A9C36A541D21}"/>
                </a:ext>
              </a:extLst>
            </p:cNvPr>
            <p:cNvGrpSpPr/>
            <p:nvPr/>
          </p:nvGrpSpPr>
          <p:grpSpPr>
            <a:xfrm>
              <a:off x="4768672" y="1014152"/>
              <a:ext cx="3660433" cy="1818825"/>
              <a:chOff x="4768672" y="1014152"/>
              <a:chExt cx="3660433" cy="1818825"/>
            </a:xfrm>
            <a:grpFill/>
          </p:grpSpPr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8067497F-0C35-F43C-0C5C-6DC0858D3739}"/>
                  </a:ext>
                </a:extLst>
              </p:cNvPr>
              <p:cNvSpPr/>
              <p:nvPr/>
            </p:nvSpPr>
            <p:spPr>
              <a:xfrm>
                <a:off x="4768672" y="1014152"/>
                <a:ext cx="3660433" cy="1818825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265DEEB4-E3B0-C3E8-9FC3-5084122EA768}"/>
                  </a:ext>
                </a:extLst>
              </p:cNvPr>
              <p:cNvSpPr/>
              <p:nvPr/>
            </p:nvSpPr>
            <p:spPr>
              <a:xfrm>
                <a:off x="5048471" y="1751711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CC40B748-5594-3082-A556-09B2DFBCCE2E}"/>
                  </a:ext>
                </a:extLst>
              </p:cNvPr>
              <p:cNvSpPr/>
              <p:nvPr/>
            </p:nvSpPr>
            <p:spPr>
              <a:xfrm>
                <a:off x="5751210" y="1750995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D4940AE-6E64-B58A-7D55-60BA436D1DD5}"/>
                  </a:ext>
                </a:extLst>
              </p:cNvPr>
              <p:cNvSpPr txBox="1"/>
              <p:nvPr/>
            </p:nvSpPr>
            <p:spPr>
              <a:xfrm>
                <a:off x="4907248" y="1231620"/>
                <a:ext cx="338328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50" charset="-128"/>
                    <a:cs typeface="+mn-cs"/>
                  </a:rPr>
                  <a:t>チーする牌を選んでください</a:t>
                </a: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8EAAE6FE-64C4-6CDC-76F5-46289232A5B1}"/>
                  </a:ext>
                </a:extLst>
              </p:cNvPr>
              <p:cNvSpPr/>
              <p:nvPr/>
            </p:nvSpPr>
            <p:spPr>
              <a:xfrm>
                <a:off x="6694363" y="1745136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endParaRPr>
              </a:p>
            </p:txBody>
          </p:sp>
        </p:grp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0A719D48-8A38-71C9-FBA3-39E75557027F}"/>
                </a:ext>
              </a:extLst>
            </p:cNvPr>
            <p:cNvSpPr/>
            <p:nvPr/>
          </p:nvSpPr>
          <p:spPr>
            <a:xfrm>
              <a:off x="7570841" y="2176816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rPr>
                <a:t>決定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77FFA1E-568E-3343-1B88-61A0EAAF4ECB}"/>
              </a:ext>
            </a:extLst>
          </p:cNvPr>
          <p:cNvGrpSpPr/>
          <p:nvPr/>
        </p:nvGrpSpPr>
        <p:grpSpPr>
          <a:xfrm>
            <a:off x="314319" y="2557819"/>
            <a:ext cx="3341654" cy="1749596"/>
            <a:chOff x="1274005" y="3814503"/>
            <a:chExt cx="3341654" cy="1749596"/>
          </a:xfrm>
          <a:solidFill>
            <a:schemeClr val="bg1"/>
          </a:solidFill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58C9C5C-30F1-CD5C-A46A-E1723C4EB903}"/>
                </a:ext>
              </a:extLst>
            </p:cNvPr>
            <p:cNvGrpSpPr/>
            <p:nvPr/>
          </p:nvGrpSpPr>
          <p:grpSpPr>
            <a:xfrm>
              <a:off x="1274005" y="3814503"/>
              <a:ext cx="3341654" cy="1749596"/>
              <a:chOff x="1260245" y="1014153"/>
              <a:chExt cx="3341654" cy="1749596"/>
            </a:xfrm>
            <a:grpFill/>
          </p:grpSpPr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95EA13AF-D1A2-6D1F-9F0C-5EB0F2C3DFED}"/>
                  </a:ext>
                </a:extLst>
              </p:cNvPr>
              <p:cNvSpPr/>
              <p:nvPr/>
            </p:nvSpPr>
            <p:spPr>
              <a:xfrm>
                <a:off x="1260245" y="1014153"/>
                <a:ext cx="3341654" cy="1749596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927353BD-292E-AF54-26B2-DAC8010C93F3}"/>
                  </a:ext>
                </a:extLst>
              </p:cNvPr>
              <p:cNvSpPr/>
              <p:nvPr/>
            </p:nvSpPr>
            <p:spPr>
              <a:xfrm>
                <a:off x="2590156" y="1665410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D0CCEFB-6A37-DE84-6F8E-FD7D884175E4}"/>
                  </a:ext>
                </a:extLst>
              </p:cNvPr>
              <p:cNvSpPr txBox="1"/>
              <p:nvPr/>
            </p:nvSpPr>
            <p:spPr>
              <a:xfrm>
                <a:off x="1274005" y="1231620"/>
                <a:ext cx="3241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50" charset="-128"/>
                    <a:cs typeface="+mn-cs"/>
                  </a:rPr>
                  <a:t>カンする牌を選んでください</a:t>
                </a:r>
              </a:p>
            </p:txBody>
          </p:sp>
        </p:grp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26DB901F-94C4-FAC4-8A10-B4ACE1DDF93B}"/>
                </a:ext>
              </a:extLst>
            </p:cNvPr>
            <p:cNvSpPr/>
            <p:nvPr/>
          </p:nvSpPr>
          <p:spPr>
            <a:xfrm>
              <a:off x="3585691" y="4944321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rPr>
                <a:t>決定</a:t>
              </a: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387C738-3B86-E319-402E-9608357115E4}"/>
              </a:ext>
            </a:extLst>
          </p:cNvPr>
          <p:cNvGrpSpPr/>
          <p:nvPr/>
        </p:nvGrpSpPr>
        <p:grpSpPr>
          <a:xfrm>
            <a:off x="3907427" y="4271984"/>
            <a:ext cx="3660432" cy="50966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EE005CEC-539E-5601-FDAD-2B1E86C4D65F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8F48FBE-1BCF-BC64-6046-AC7F01B09797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rPr>
                <a:t>ドラ表示牌を選んでください</a:t>
              </a: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5325195-4D9D-B242-89C9-5F08B908DB48}"/>
              </a:ext>
            </a:extLst>
          </p:cNvPr>
          <p:cNvGrpSpPr/>
          <p:nvPr/>
        </p:nvGrpSpPr>
        <p:grpSpPr>
          <a:xfrm>
            <a:off x="3922200" y="4965765"/>
            <a:ext cx="3660432" cy="50966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BFACF359-1F9D-BE17-493F-983E048A03DD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0C60BF5-B82F-BCEE-23E5-10642FA29CBE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rPr>
                <a:t>手牌を登録してください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0B318687-D51A-0BCC-A727-43693A24877B}"/>
              </a:ext>
            </a:extLst>
          </p:cNvPr>
          <p:cNvGrpSpPr/>
          <p:nvPr/>
        </p:nvGrpSpPr>
        <p:grpSpPr>
          <a:xfrm>
            <a:off x="3919032" y="5618232"/>
            <a:ext cx="2305305" cy="905943"/>
            <a:chOff x="3919032" y="5618232"/>
            <a:chExt cx="2305305" cy="905943"/>
          </a:xfrm>
          <a:solidFill>
            <a:schemeClr val="bg1"/>
          </a:solidFill>
        </p:grpSpPr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DDEFD928-CD97-AEEE-4D2A-A8B1FA0AD9A3}"/>
                </a:ext>
              </a:extLst>
            </p:cNvPr>
            <p:cNvSpPr/>
            <p:nvPr/>
          </p:nvSpPr>
          <p:spPr>
            <a:xfrm>
              <a:off x="3919032" y="5618232"/>
              <a:ext cx="2305305" cy="905943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4E0DE5F9-6272-AADA-5E7F-FF127E23CB37}"/>
                </a:ext>
              </a:extLst>
            </p:cNvPr>
            <p:cNvSpPr txBox="1"/>
            <p:nvPr/>
          </p:nvSpPr>
          <p:spPr>
            <a:xfrm>
              <a:off x="4074459" y="5765831"/>
              <a:ext cx="213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rPr>
                <a:t>手牌を登録します</a:t>
              </a:r>
            </a:p>
          </p:txBody>
        </p:sp>
        <p:sp>
          <p:nvSpPr>
            <p:cNvPr id="53" name="四角形: 角を丸くする 52">
              <a:extLst>
                <a:ext uri="{FF2B5EF4-FFF2-40B4-BE49-F238E27FC236}">
                  <a16:creationId xmlns:a16="http://schemas.microsoft.com/office/drawing/2014/main" id="{BC2E7C0E-294C-E8BA-F350-21453646AAC1}"/>
                </a:ext>
              </a:extLst>
            </p:cNvPr>
            <p:cNvSpPr/>
            <p:nvPr/>
          </p:nvSpPr>
          <p:spPr>
            <a:xfrm>
              <a:off x="5388187" y="6093295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rPr>
                <a:t>決定</a:t>
              </a:r>
            </a:p>
          </p:txBody>
        </p:sp>
        <p:sp>
          <p:nvSpPr>
            <p:cNvPr id="54" name="四角形: 角を丸くする 53">
              <a:extLst>
                <a:ext uri="{FF2B5EF4-FFF2-40B4-BE49-F238E27FC236}">
                  <a16:creationId xmlns:a16="http://schemas.microsoft.com/office/drawing/2014/main" id="{F3C74EC5-A508-73DA-1051-6DA24A0DC3D8}"/>
                </a:ext>
              </a:extLst>
            </p:cNvPr>
            <p:cNvSpPr/>
            <p:nvPr/>
          </p:nvSpPr>
          <p:spPr>
            <a:xfrm>
              <a:off x="4611815" y="6093295"/>
              <a:ext cx="691410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110004020202020204"/>
                  <a:ea typeface="游ゴシック" panose="020B0400000000000000" pitchFamily="50" charset="-128"/>
                  <a:cs typeface="+mn-cs"/>
                </a:rPr>
                <a:t>戻る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110B7D3-C1F3-7F83-6F5D-FD37F0612CC0}"/>
              </a:ext>
            </a:extLst>
          </p:cNvPr>
          <p:cNvSpPr txBox="1"/>
          <p:nvPr/>
        </p:nvSpPr>
        <p:spPr>
          <a:xfrm>
            <a:off x="409607" y="8602"/>
            <a:ext cx="213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選択ポップアップ</a:t>
            </a:r>
          </a:p>
        </p:txBody>
      </p:sp>
    </p:spTree>
    <p:extLst>
      <p:ext uri="{BB962C8B-B14F-4D97-AF65-F5344CB8AC3E}">
        <p14:creationId xmlns:p14="http://schemas.microsoft.com/office/powerpoint/2010/main" val="117553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47A72F6-8E84-75F3-9826-B8310FB8F8B4}"/>
              </a:ext>
            </a:extLst>
          </p:cNvPr>
          <p:cNvSpPr/>
          <p:nvPr/>
        </p:nvSpPr>
        <p:spPr>
          <a:xfrm>
            <a:off x="973513" y="1833430"/>
            <a:ext cx="7528803" cy="4122618"/>
          </a:xfrm>
          <a:prstGeom prst="roundRect">
            <a:avLst/>
          </a:prstGeom>
          <a:solidFill>
            <a:srgbClr val="FFFFEE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413F00E-25CA-E956-0149-ECAC5494A9DE}"/>
              </a:ext>
            </a:extLst>
          </p:cNvPr>
          <p:cNvSpPr/>
          <p:nvPr/>
        </p:nvSpPr>
        <p:spPr>
          <a:xfrm>
            <a:off x="1617980" y="3691951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8E803AA-6D5D-B63F-C569-E847CE0320A6}"/>
              </a:ext>
            </a:extLst>
          </p:cNvPr>
          <p:cNvSpPr/>
          <p:nvPr/>
        </p:nvSpPr>
        <p:spPr>
          <a:xfrm>
            <a:off x="1752469" y="2719032"/>
            <a:ext cx="5315081" cy="69595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4AA3495-B1AE-7131-EE34-E2B2EA8B6032}"/>
              </a:ext>
            </a:extLst>
          </p:cNvPr>
          <p:cNvSpPr/>
          <p:nvPr/>
        </p:nvSpPr>
        <p:spPr>
          <a:xfrm>
            <a:off x="2962600" y="2066483"/>
            <a:ext cx="1085850" cy="491465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B232AC6-9ADF-CC29-795A-487C6EDEB34F}"/>
              </a:ext>
            </a:extLst>
          </p:cNvPr>
          <p:cNvSpPr/>
          <p:nvPr/>
        </p:nvSpPr>
        <p:spPr>
          <a:xfrm>
            <a:off x="1752600" y="2066484"/>
            <a:ext cx="1085850" cy="491465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2AB38B-499D-005A-55F4-3F68EB71A675}"/>
              </a:ext>
            </a:extLst>
          </p:cNvPr>
          <p:cNvSpPr txBox="1"/>
          <p:nvPr/>
        </p:nvSpPr>
        <p:spPr>
          <a:xfrm>
            <a:off x="0" y="914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リザルト（終了）画面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AAD89A-E11A-F266-FC0A-83F510155429}"/>
              </a:ext>
            </a:extLst>
          </p:cNvPr>
          <p:cNvSpPr txBox="1"/>
          <p:nvPr/>
        </p:nvSpPr>
        <p:spPr>
          <a:xfrm>
            <a:off x="254000" y="72136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・流局か上がられたのかボタン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・自分の点数変化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2EADB-2570-1AE3-17FA-D1307860BE26}"/>
              </a:ext>
            </a:extLst>
          </p:cNvPr>
          <p:cNvSpPr/>
          <p:nvPr/>
        </p:nvSpPr>
        <p:spPr>
          <a:xfrm>
            <a:off x="973513" y="1819781"/>
            <a:ext cx="7528803" cy="412261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A37878-6437-858D-AD3E-133B0AF781E9}"/>
              </a:ext>
            </a:extLst>
          </p:cNvPr>
          <p:cNvSpPr txBox="1"/>
          <p:nvPr/>
        </p:nvSpPr>
        <p:spPr>
          <a:xfrm>
            <a:off x="1752469" y="2066484"/>
            <a:ext cx="108712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流局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9DEC48-289C-4AB3-70E8-AE0824BD0941}"/>
              </a:ext>
            </a:extLst>
          </p:cNvPr>
          <p:cNvSpPr txBox="1"/>
          <p:nvPr/>
        </p:nvSpPr>
        <p:spPr>
          <a:xfrm>
            <a:off x="2758148" y="2081382"/>
            <a:ext cx="14947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上がり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42EFA3-B84F-01E4-CE4B-621D53017479}"/>
              </a:ext>
            </a:extLst>
          </p:cNvPr>
          <p:cNvSpPr/>
          <p:nvPr/>
        </p:nvSpPr>
        <p:spPr>
          <a:xfrm>
            <a:off x="1564640" y="2733040"/>
            <a:ext cx="6309360" cy="69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　　　　　　　　　　　　　　　　　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5B14E6-0AE2-C1AD-A041-8EB6BF2A6309}"/>
              </a:ext>
            </a:extLst>
          </p:cNvPr>
          <p:cNvSpPr txBox="1"/>
          <p:nvPr/>
        </p:nvSpPr>
        <p:spPr>
          <a:xfrm>
            <a:off x="1617980" y="3691951"/>
            <a:ext cx="806478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１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BC32C18-0B7A-FCE8-C80D-AD3FF01D074E}"/>
              </a:ext>
            </a:extLst>
          </p:cNvPr>
          <p:cNvSpPr/>
          <p:nvPr/>
        </p:nvSpPr>
        <p:spPr>
          <a:xfrm>
            <a:off x="2501879" y="3694747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29B8D1-1972-47CD-6F0C-1CA75E0189D0}"/>
              </a:ext>
            </a:extLst>
          </p:cNvPr>
          <p:cNvSpPr txBox="1"/>
          <p:nvPr/>
        </p:nvSpPr>
        <p:spPr>
          <a:xfrm>
            <a:off x="2492990" y="3698181"/>
            <a:ext cx="806479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２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2EEAB4A-7DBD-0553-3F36-59206C5CCB9F}"/>
              </a:ext>
            </a:extLst>
          </p:cNvPr>
          <p:cNvSpPr/>
          <p:nvPr/>
        </p:nvSpPr>
        <p:spPr>
          <a:xfrm>
            <a:off x="3378659" y="3701519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EFE3361-71FE-069B-94D9-7E2A69F5DEBD}"/>
              </a:ext>
            </a:extLst>
          </p:cNvPr>
          <p:cNvSpPr txBox="1"/>
          <p:nvPr/>
        </p:nvSpPr>
        <p:spPr>
          <a:xfrm>
            <a:off x="3368000" y="3701694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３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C7E06F37-DB83-29A0-E4FC-11D2B232CC31}"/>
              </a:ext>
            </a:extLst>
          </p:cNvPr>
          <p:cNvSpPr/>
          <p:nvPr/>
        </p:nvSpPr>
        <p:spPr>
          <a:xfrm>
            <a:off x="1613251" y="4182250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242E17-86AF-E085-4706-2FEDE46CB4CA}"/>
              </a:ext>
            </a:extLst>
          </p:cNvPr>
          <p:cNvSpPr txBox="1"/>
          <p:nvPr/>
        </p:nvSpPr>
        <p:spPr>
          <a:xfrm>
            <a:off x="1617980" y="4197425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4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E695243-13E9-875C-C1E3-87D4FF8B86F2}"/>
              </a:ext>
            </a:extLst>
          </p:cNvPr>
          <p:cNvSpPr/>
          <p:nvPr/>
        </p:nvSpPr>
        <p:spPr>
          <a:xfrm>
            <a:off x="2501879" y="4179627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55FA5B7-1316-D337-D028-227A0F97E2B8}"/>
              </a:ext>
            </a:extLst>
          </p:cNvPr>
          <p:cNvSpPr txBox="1"/>
          <p:nvPr/>
        </p:nvSpPr>
        <p:spPr>
          <a:xfrm>
            <a:off x="2492990" y="4197425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5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8680348-D3AC-B703-3C99-31737DC6189A}"/>
              </a:ext>
            </a:extLst>
          </p:cNvPr>
          <p:cNvSpPr/>
          <p:nvPr/>
        </p:nvSpPr>
        <p:spPr>
          <a:xfrm>
            <a:off x="3385776" y="4179626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791FE4-F793-E8DA-041E-21BC4A36DD61}"/>
              </a:ext>
            </a:extLst>
          </p:cNvPr>
          <p:cNvSpPr txBox="1"/>
          <p:nvPr/>
        </p:nvSpPr>
        <p:spPr>
          <a:xfrm>
            <a:off x="3368000" y="4202567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6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1DF8BE5A-7074-BEEA-E0F5-39636ACEFD0A}"/>
              </a:ext>
            </a:extLst>
          </p:cNvPr>
          <p:cNvSpPr/>
          <p:nvPr/>
        </p:nvSpPr>
        <p:spPr>
          <a:xfrm>
            <a:off x="1613251" y="4669211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B7A56B-3C89-A782-D8BD-7C27E94719B9}"/>
              </a:ext>
            </a:extLst>
          </p:cNvPr>
          <p:cNvSpPr txBox="1"/>
          <p:nvPr/>
        </p:nvSpPr>
        <p:spPr>
          <a:xfrm>
            <a:off x="1617980" y="4703441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7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4CFEF92-88C2-D388-F757-1B4897377C0A}"/>
              </a:ext>
            </a:extLst>
          </p:cNvPr>
          <p:cNvSpPr/>
          <p:nvPr/>
        </p:nvSpPr>
        <p:spPr>
          <a:xfrm>
            <a:off x="2501879" y="4664507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179DBD-3FBB-9520-3D95-FE244446EA96}"/>
              </a:ext>
            </a:extLst>
          </p:cNvPr>
          <p:cNvSpPr txBox="1"/>
          <p:nvPr/>
        </p:nvSpPr>
        <p:spPr>
          <a:xfrm>
            <a:off x="2501879" y="4703441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8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071BF2F-7386-55B3-3203-4AE7A03F8F62}"/>
              </a:ext>
            </a:extLst>
          </p:cNvPr>
          <p:cNvSpPr/>
          <p:nvPr/>
        </p:nvSpPr>
        <p:spPr>
          <a:xfrm>
            <a:off x="3378659" y="4675532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6628111-E92E-D0D7-38AA-747132A56E40}"/>
              </a:ext>
            </a:extLst>
          </p:cNvPr>
          <p:cNvSpPr txBox="1"/>
          <p:nvPr/>
        </p:nvSpPr>
        <p:spPr>
          <a:xfrm>
            <a:off x="3368000" y="4703441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9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019241B-3856-E5FA-5318-248562AE1D37}"/>
              </a:ext>
            </a:extLst>
          </p:cNvPr>
          <p:cNvSpPr/>
          <p:nvPr/>
        </p:nvSpPr>
        <p:spPr>
          <a:xfrm>
            <a:off x="1613251" y="5171889"/>
            <a:ext cx="618372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780CBB-5B03-5F4B-D68C-ADA931F68A05}"/>
              </a:ext>
            </a:extLst>
          </p:cNvPr>
          <p:cNvSpPr txBox="1"/>
          <p:nvPr/>
        </p:nvSpPr>
        <p:spPr>
          <a:xfrm>
            <a:off x="1617980" y="5202851"/>
            <a:ext cx="618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ー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1EC97375-3738-5C8F-4F0C-77FFAF3CF76E}"/>
              </a:ext>
            </a:extLst>
          </p:cNvPr>
          <p:cNvSpPr/>
          <p:nvPr/>
        </p:nvSpPr>
        <p:spPr>
          <a:xfrm>
            <a:off x="2339499" y="5165117"/>
            <a:ext cx="618372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959BB3-2248-6A9F-393B-4CEF3AFE661E}"/>
              </a:ext>
            </a:extLst>
          </p:cNvPr>
          <p:cNvSpPr txBox="1"/>
          <p:nvPr/>
        </p:nvSpPr>
        <p:spPr>
          <a:xfrm>
            <a:off x="2344228" y="5202685"/>
            <a:ext cx="618372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0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2611959F-764A-A530-D144-9B1F223E0049}"/>
              </a:ext>
            </a:extLst>
          </p:cNvPr>
          <p:cNvSpPr/>
          <p:nvPr/>
        </p:nvSpPr>
        <p:spPr>
          <a:xfrm>
            <a:off x="3070476" y="5171438"/>
            <a:ext cx="1104004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2DDA0B-230A-7C8A-0A5A-43C303545E50}"/>
              </a:ext>
            </a:extLst>
          </p:cNvPr>
          <p:cNvSpPr txBox="1"/>
          <p:nvPr/>
        </p:nvSpPr>
        <p:spPr>
          <a:xfrm>
            <a:off x="3070476" y="5202685"/>
            <a:ext cx="11040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00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3E2E8A27-805B-D8D7-389A-346E0F5ED31E}"/>
              </a:ext>
            </a:extLst>
          </p:cNvPr>
          <p:cNvSpPr/>
          <p:nvPr/>
        </p:nvSpPr>
        <p:spPr>
          <a:xfrm>
            <a:off x="6489626" y="5295693"/>
            <a:ext cx="1387538" cy="362481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1576C5-900B-89F8-E788-CBAF1D877FE2}"/>
              </a:ext>
            </a:extLst>
          </p:cNvPr>
          <p:cNvSpPr txBox="1"/>
          <p:nvPr/>
        </p:nvSpPr>
        <p:spPr>
          <a:xfrm>
            <a:off x="6519900" y="5275193"/>
            <a:ext cx="13541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次へ</a:t>
            </a: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p.8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へ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DDBF3AC-7260-DB64-82CE-64011E6BA355}"/>
              </a:ext>
            </a:extLst>
          </p:cNvPr>
          <p:cNvSpPr txBox="1"/>
          <p:nvPr/>
        </p:nvSpPr>
        <p:spPr>
          <a:xfrm>
            <a:off x="7425855" y="4523250"/>
            <a:ext cx="2646878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 dirty="0"/>
              <a:t>合計点画面に移動</a:t>
            </a:r>
            <a:endParaRPr kumimoji="1" lang="en-US" altLang="ja-JP" sz="2400" b="1" dirty="0"/>
          </a:p>
        </p:txBody>
      </p:sp>
      <p:sp>
        <p:nvSpPr>
          <p:cNvPr id="27" name="矢印: 左 26">
            <a:extLst>
              <a:ext uri="{FF2B5EF4-FFF2-40B4-BE49-F238E27FC236}">
                <a16:creationId xmlns:a16="http://schemas.microsoft.com/office/drawing/2014/main" id="{6BBA693C-7E95-C6F8-BFEA-6B55992AB1F4}"/>
              </a:ext>
            </a:extLst>
          </p:cNvPr>
          <p:cNvSpPr/>
          <p:nvPr/>
        </p:nvSpPr>
        <p:spPr>
          <a:xfrm rot="19675413">
            <a:off x="7926855" y="5120833"/>
            <a:ext cx="800810" cy="52952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13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E8802AC-3C66-B338-7C03-3B804E31A0B9}"/>
              </a:ext>
            </a:extLst>
          </p:cNvPr>
          <p:cNvSpPr/>
          <p:nvPr/>
        </p:nvSpPr>
        <p:spPr>
          <a:xfrm>
            <a:off x="0" y="0"/>
            <a:ext cx="12267463" cy="7219254"/>
          </a:xfrm>
          <a:prstGeom prst="rect">
            <a:avLst/>
          </a:prstGeom>
          <a:solidFill>
            <a:srgbClr val="FFFFEE">
              <a:alpha val="50000"/>
            </a:srgbClr>
          </a:solidFill>
          <a:ln cap="rnd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35" name="図 34" descr="タオル, 帽子 が含まれている画像&#10;&#10;自動的に生成された説明">
            <a:extLst>
              <a:ext uri="{FF2B5EF4-FFF2-40B4-BE49-F238E27FC236}">
                <a16:creationId xmlns:a16="http://schemas.microsoft.com/office/drawing/2014/main" id="{660FD0FB-A4A9-BB02-06ED-2952C5A4F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97" y="920940"/>
            <a:ext cx="2831267" cy="2474482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97447C5-C2FA-34B7-F4A9-63F5588F6D67}"/>
              </a:ext>
            </a:extLst>
          </p:cNvPr>
          <p:cNvSpPr/>
          <p:nvPr/>
        </p:nvSpPr>
        <p:spPr>
          <a:xfrm>
            <a:off x="9732214" y="5498683"/>
            <a:ext cx="1238864" cy="424934"/>
          </a:xfrm>
          <a:prstGeom prst="roundRect">
            <a:avLst/>
          </a:prstGeom>
          <a:solidFill>
            <a:srgbClr val="66CC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014B5D-1D94-0936-6A70-ED1FCB26C19D}"/>
              </a:ext>
            </a:extLst>
          </p:cNvPr>
          <p:cNvSpPr txBox="1"/>
          <p:nvPr/>
        </p:nvSpPr>
        <p:spPr>
          <a:xfrm>
            <a:off x="9843757" y="5532044"/>
            <a:ext cx="1015777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Meiryo"/>
                <a:cs typeface="+mn-cs"/>
              </a:rPr>
              <a:t>次へ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0B1187-BB89-BBD5-330E-7B4B49E64428}"/>
              </a:ext>
            </a:extLst>
          </p:cNvPr>
          <p:cNvSpPr txBox="1"/>
          <p:nvPr/>
        </p:nvSpPr>
        <p:spPr>
          <a:xfrm>
            <a:off x="335280" y="254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合計点表示画面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D29745-2A5A-12EC-A282-F5F3B774AD09}"/>
              </a:ext>
            </a:extLst>
          </p:cNvPr>
          <p:cNvSpPr txBox="1"/>
          <p:nvPr/>
        </p:nvSpPr>
        <p:spPr>
          <a:xfrm>
            <a:off x="5140960" y="20810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あなたの持ち点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83210F8-7C0B-DBA7-D826-EAB42D2CF9C2}"/>
              </a:ext>
            </a:extLst>
          </p:cNvPr>
          <p:cNvSpPr/>
          <p:nvPr/>
        </p:nvSpPr>
        <p:spPr>
          <a:xfrm>
            <a:off x="3918074" y="2625213"/>
            <a:ext cx="4355852" cy="1091381"/>
          </a:xfrm>
          <a:prstGeom prst="roundRect">
            <a:avLst/>
          </a:prstGeom>
          <a:ln w="889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400" b="0" i="0" u="none" strike="noStrike" kern="1200" cap="none" spc="0" normalizeH="0" baseline="0" noProof="0">
                <a:ln>
                  <a:noFill/>
                </a:ln>
                <a:solidFill>
                  <a:srgbClr val="E97132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25000 </a:t>
            </a:r>
            <a:r>
              <a:rPr kumimoji="1" lang="ja-JP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E97132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0A5097C-A1D9-D0C5-EC3E-9EF2AA1C970B}"/>
              </a:ext>
            </a:extLst>
          </p:cNvPr>
          <p:cNvSpPr/>
          <p:nvPr/>
        </p:nvSpPr>
        <p:spPr>
          <a:xfrm>
            <a:off x="7774694" y="5498683"/>
            <a:ext cx="1337187" cy="424934"/>
          </a:xfrm>
          <a:prstGeom prst="roundRect">
            <a:avLst/>
          </a:prstGeom>
          <a:solidFill>
            <a:srgbClr val="FF663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Meiryo"/>
                <a:ea typeface="Meiryo"/>
                <a:cs typeface="+mn-cs"/>
              </a:rPr>
              <a:t>試合終了</a:t>
            </a: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F9C06B35-C590-E134-4337-1DF751698E80}"/>
              </a:ext>
            </a:extLst>
          </p:cNvPr>
          <p:cNvGrpSpPr/>
          <p:nvPr/>
        </p:nvGrpSpPr>
        <p:grpSpPr>
          <a:xfrm>
            <a:off x="1939724" y="4069581"/>
            <a:ext cx="2101236" cy="570271"/>
            <a:chOff x="1939724" y="4069581"/>
            <a:chExt cx="2101236" cy="570271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140A83E9-48DA-490D-D82E-73A06506C343}"/>
                </a:ext>
              </a:extLst>
            </p:cNvPr>
            <p:cNvSpPr/>
            <p:nvPr/>
          </p:nvSpPr>
          <p:spPr>
            <a:xfrm>
              <a:off x="1939724" y="4069581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  <a:cs typeface="+mn-cs"/>
                </a:rPr>
                <a:t>相手の点数</a:t>
              </a: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E4BB3460-55C4-8946-A904-5C7E3AE18C8C}"/>
                </a:ext>
              </a:extLst>
            </p:cNvPr>
            <p:cNvSpPr/>
            <p:nvPr/>
          </p:nvSpPr>
          <p:spPr>
            <a:xfrm>
              <a:off x="3883644" y="4469986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CEF3AB43-5881-524F-1DD8-97D0D6627048}"/>
                </a:ext>
              </a:extLst>
            </p:cNvPr>
            <p:cNvSpPr/>
            <p:nvPr/>
          </p:nvSpPr>
          <p:spPr>
            <a:xfrm rot="10800000">
              <a:off x="3903308" y="4514749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44" name="フローチャート: 代替処理 43">
            <a:extLst>
              <a:ext uri="{FF2B5EF4-FFF2-40B4-BE49-F238E27FC236}">
                <a16:creationId xmlns:a16="http://schemas.microsoft.com/office/drawing/2014/main" id="{68C9B0C1-0702-58E5-AF5D-2C875DDED928}"/>
              </a:ext>
            </a:extLst>
          </p:cNvPr>
          <p:cNvSpPr/>
          <p:nvPr/>
        </p:nvSpPr>
        <p:spPr>
          <a:xfrm>
            <a:off x="1912922" y="4652402"/>
            <a:ext cx="1980456" cy="647185"/>
          </a:xfrm>
          <a:prstGeom prst="flowChartAlternateProcess">
            <a:avLst/>
          </a:prstGeom>
          <a:ln w="412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97132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FF448DAE-0F2E-4CEA-097C-4BBC60A75E8D}"/>
              </a:ext>
            </a:extLst>
          </p:cNvPr>
          <p:cNvGrpSpPr/>
          <p:nvPr/>
        </p:nvGrpSpPr>
        <p:grpSpPr>
          <a:xfrm>
            <a:off x="4990588" y="4082131"/>
            <a:ext cx="2101236" cy="570271"/>
            <a:chOff x="1939724" y="4069581"/>
            <a:chExt cx="2101236" cy="570271"/>
          </a:xfrm>
        </p:grpSpPr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56D44214-6ABC-F1DB-955A-F2CD3ED156F4}"/>
                </a:ext>
              </a:extLst>
            </p:cNvPr>
            <p:cNvSpPr/>
            <p:nvPr/>
          </p:nvSpPr>
          <p:spPr>
            <a:xfrm>
              <a:off x="1939724" y="4069581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  <a:cs typeface="+mn-cs"/>
                </a:rPr>
                <a:t>相手の点数</a:t>
              </a: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487DEE7-5DDD-0B22-F5A1-5BBAA73AFF77}"/>
                </a:ext>
              </a:extLst>
            </p:cNvPr>
            <p:cNvSpPr/>
            <p:nvPr/>
          </p:nvSpPr>
          <p:spPr>
            <a:xfrm>
              <a:off x="3883644" y="4469986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B4B5CDE0-58C5-297B-EDA9-68BCAF879C8C}"/>
                </a:ext>
              </a:extLst>
            </p:cNvPr>
            <p:cNvSpPr/>
            <p:nvPr/>
          </p:nvSpPr>
          <p:spPr>
            <a:xfrm rot="10800000">
              <a:off x="3903308" y="4514749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7EBE1F95-DAD9-5EC8-51EA-440C8C48FCD1}"/>
              </a:ext>
            </a:extLst>
          </p:cNvPr>
          <p:cNvGrpSpPr/>
          <p:nvPr/>
        </p:nvGrpSpPr>
        <p:grpSpPr>
          <a:xfrm>
            <a:off x="8140813" y="4110883"/>
            <a:ext cx="2114675" cy="570271"/>
            <a:chOff x="7991003" y="3942986"/>
            <a:chExt cx="2114675" cy="570271"/>
          </a:xfrm>
        </p:grpSpPr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A8EEC8A6-D739-1D56-9D67-07899CC0FBA8}"/>
                </a:ext>
              </a:extLst>
            </p:cNvPr>
            <p:cNvSpPr/>
            <p:nvPr/>
          </p:nvSpPr>
          <p:spPr>
            <a:xfrm>
              <a:off x="7991003" y="3942986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  <a:cs typeface="+mn-cs"/>
                </a:rPr>
                <a:t>相手の点数</a:t>
              </a: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754DC9D3-00F1-3F43-8F34-709B44F41E6C}"/>
                </a:ext>
              </a:extLst>
            </p:cNvPr>
            <p:cNvSpPr/>
            <p:nvPr/>
          </p:nvSpPr>
          <p:spPr>
            <a:xfrm>
              <a:off x="9948362" y="4327189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4" name="二等辺三角形 53">
              <a:extLst>
                <a:ext uri="{FF2B5EF4-FFF2-40B4-BE49-F238E27FC236}">
                  <a16:creationId xmlns:a16="http://schemas.microsoft.com/office/drawing/2014/main" id="{D30E2DC7-DE59-C744-1804-E258C5BD14B7}"/>
                </a:ext>
              </a:extLst>
            </p:cNvPr>
            <p:cNvSpPr/>
            <p:nvPr/>
          </p:nvSpPr>
          <p:spPr>
            <a:xfrm rot="10800000">
              <a:off x="9961974" y="4374900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5" name="矢印: 左 4">
            <a:extLst>
              <a:ext uri="{FF2B5EF4-FFF2-40B4-BE49-F238E27FC236}">
                <a16:creationId xmlns:a16="http://schemas.microsoft.com/office/drawing/2014/main" id="{B9BC32DE-71B5-73CF-05BF-F7903052E28A}"/>
              </a:ext>
            </a:extLst>
          </p:cNvPr>
          <p:cNvSpPr/>
          <p:nvPr/>
        </p:nvSpPr>
        <p:spPr>
          <a:xfrm rot="17989368">
            <a:off x="10441045" y="4295586"/>
            <a:ext cx="1599942" cy="82221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05109E-703B-C47A-352C-23682CDED4B0}"/>
              </a:ext>
            </a:extLst>
          </p:cNvPr>
          <p:cNvSpPr txBox="1"/>
          <p:nvPr/>
        </p:nvSpPr>
        <p:spPr>
          <a:xfrm>
            <a:off x="9056338" y="3853048"/>
            <a:ext cx="2893741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/>
              <a:t>補助開始画面</a:t>
            </a:r>
            <a:endParaRPr lang="en-US" altLang="ja-JP" sz="2400" b="1" dirty="0"/>
          </a:p>
          <a:p>
            <a:pPr algn="ctr"/>
            <a:r>
              <a:rPr kumimoji="1" lang="en-US" altLang="ja-JP" sz="2400" b="1" dirty="0"/>
              <a:t>(</a:t>
            </a:r>
            <a:r>
              <a:rPr kumimoji="1" lang="ja-JP" altLang="en-US" sz="2400" b="1" dirty="0"/>
              <a:t>二局目以降</a:t>
            </a:r>
            <a:r>
              <a:rPr kumimoji="1" lang="en-US" altLang="ja-JP" sz="2400" b="1" dirty="0"/>
              <a:t>)</a:t>
            </a:r>
            <a:r>
              <a:rPr kumimoji="1" lang="ja-JP" altLang="en-US" sz="2400" b="1" dirty="0"/>
              <a:t>が表示</a:t>
            </a:r>
            <a:endParaRPr kumimoji="1"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4006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CE35AD5-DA92-F4F5-BACF-A3B79BD86569}"/>
              </a:ext>
            </a:extLst>
          </p:cNvPr>
          <p:cNvSpPr/>
          <p:nvPr/>
        </p:nvSpPr>
        <p:spPr>
          <a:xfrm>
            <a:off x="3954226" y="2430222"/>
            <a:ext cx="5070763" cy="1997555"/>
          </a:xfrm>
          <a:prstGeom prst="roundRect">
            <a:avLst/>
          </a:prstGeom>
          <a:solidFill>
            <a:srgbClr val="FFFFEE"/>
          </a:solidFill>
          <a:ln w="28575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24C5BF6-BF21-B5CE-EFF9-12DCD75D4FA1}"/>
              </a:ext>
            </a:extLst>
          </p:cNvPr>
          <p:cNvSpPr txBox="1"/>
          <p:nvPr/>
        </p:nvSpPr>
        <p:spPr>
          <a:xfrm>
            <a:off x="0" y="1219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補助開始画面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A47DD2B-C996-93B5-973D-2D8E82B654E8}"/>
              </a:ext>
            </a:extLst>
          </p:cNvPr>
          <p:cNvGrpSpPr/>
          <p:nvPr/>
        </p:nvGrpSpPr>
        <p:grpSpPr>
          <a:xfrm>
            <a:off x="5242396" y="3326303"/>
            <a:ext cx="1052553" cy="387599"/>
            <a:chOff x="5043446" y="4771242"/>
            <a:chExt cx="1052553" cy="387599"/>
          </a:xfrm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DF08FD8E-1F76-85A1-1F3E-370D7612929E}"/>
                </a:ext>
              </a:extLst>
            </p:cNvPr>
            <p:cNvSpPr/>
            <p:nvPr/>
          </p:nvSpPr>
          <p:spPr>
            <a:xfrm>
              <a:off x="5043446" y="4771242"/>
              <a:ext cx="1052553" cy="369332"/>
            </a:xfrm>
            <a:prstGeom prst="roundRect">
              <a:avLst/>
            </a:prstGeom>
            <a:solidFill>
              <a:srgbClr val="66CC66"/>
            </a:solidFill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C681FCA-9AAF-7D8C-BFFD-5752CC1156CE}"/>
                </a:ext>
              </a:extLst>
            </p:cNvPr>
            <p:cNvSpPr txBox="1"/>
            <p:nvPr/>
          </p:nvSpPr>
          <p:spPr>
            <a:xfrm>
              <a:off x="5118063" y="4789509"/>
              <a:ext cx="903317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親継続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0E3857AC-166F-8679-E514-4467FD3489D9}"/>
              </a:ext>
            </a:extLst>
          </p:cNvPr>
          <p:cNvGrpSpPr/>
          <p:nvPr/>
        </p:nvGrpSpPr>
        <p:grpSpPr>
          <a:xfrm>
            <a:off x="6591443" y="3326303"/>
            <a:ext cx="1052553" cy="369332"/>
            <a:chOff x="6263487" y="4771242"/>
            <a:chExt cx="1052553" cy="369332"/>
          </a:xfrm>
        </p:grpSpPr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3F3B3BE1-5E66-2419-92D8-05BDB1B5BAE9}"/>
                </a:ext>
              </a:extLst>
            </p:cNvPr>
            <p:cNvSpPr/>
            <p:nvPr/>
          </p:nvSpPr>
          <p:spPr>
            <a:xfrm>
              <a:off x="6263487" y="4771242"/>
              <a:ext cx="1052553" cy="369332"/>
            </a:xfrm>
            <a:prstGeom prst="roundRect">
              <a:avLst/>
            </a:prstGeom>
            <a:solidFill>
              <a:srgbClr val="66CC66"/>
            </a:solidFill>
            <a:ln w="381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2A4360A-C679-BD76-E51B-805C4F1ACFD6}"/>
                </a:ext>
              </a:extLst>
            </p:cNvPr>
            <p:cNvSpPr txBox="1"/>
            <p:nvPr/>
          </p:nvSpPr>
          <p:spPr>
            <a:xfrm>
              <a:off x="6338106" y="4771242"/>
              <a:ext cx="9033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親流れ</a:t>
              </a: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2B9609-E571-CD20-A99F-3F45923BD129}"/>
              </a:ext>
            </a:extLst>
          </p:cNvPr>
          <p:cNvSpPr txBox="1"/>
          <p:nvPr/>
        </p:nvSpPr>
        <p:spPr>
          <a:xfrm>
            <a:off x="4768845" y="2714406"/>
            <a:ext cx="349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親が継続するか選んでください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D6DD442-70EF-1450-A619-BABD741DDB5E}"/>
              </a:ext>
            </a:extLst>
          </p:cNvPr>
          <p:cNvSpPr/>
          <p:nvPr/>
        </p:nvSpPr>
        <p:spPr>
          <a:xfrm>
            <a:off x="7643996" y="3938200"/>
            <a:ext cx="727309" cy="369332"/>
          </a:xfrm>
          <a:prstGeom prst="round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決定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88823C7-71CF-E66E-0F80-6385D99A89DE}"/>
              </a:ext>
            </a:extLst>
          </p:cNvPr>
          <p:cNvSpPr txBox="1"/>
          <p:nvPr/>
        </p:nvSpPr>
        <p:spPr>
          <a:xfrm>
            <a:off x="3981648" y="20608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二局目以降</a:t>
            </a:r>
            <a:endParaRPr kumimoji="1" lang="en-US" altLang="ja-JP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" name="矢印: 左 3">
            <a:extLst>
              <a:ext uri="{FF2B5EF4-FFF2-40B4-BE49-F238E27FC236}">
                <a16:creationId xmlns:a16="http://schemas.microsoft.com/office/drawing/2014/main" id="{CE687974-04A8-29D2-8B64-5EBA35639193}"/>
              </a:ext>
            </a:extLst>
          </p:cNvPr>
          <p:cNvSpPr/>
          <p:nvPr/>
        </p:nvSpPr>
        <p:spPr>
          <a:xfrm rot="1323448">
            <a:off x="8274745" y="4136104"/>
            <a:ext cx="831033" cy="82591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B42871F-0321-E2B4-FD47-CA01A8682A2A}"/>
              </a:ext>
            </a:extLst>
          </p:cNvPr>
          <p:cNvSpPr txBox="1"/>
          <p:nvPr/>
        </p:nvSpPr>
        <p:spPr>
          <a:xfrm>
            <a:off x="8261229" y="5104758"/>
            <a:ext cx="3807453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 dirty="0"/>
              <a:t>対局終了画面</a:t>
            </a:r>
            <a:r>
              <a:rPr kumimoji="1" lang="en-US" altLang="ja-JP" sz="2400" b="1" dirty="0"/>
              <a:t>(</a:t>
            </a:r>
            <a:r>
              <a:rPr kumimoji="1" lang="ja-JP" altLang="en-US" sz="2400" b="1" dirty="0"/>
              <a:t>スライド４</a:t>
            </a:r>
            <a:r>
              <a:rPr kumimoji="1" lang="en-US" altLang="ja-JP" sz="2400" b="1" dirty="0"/>
              <a:t>)</a:t>
            </a:r>
          </a:p>
          <a:p>
            <a:pPr algn="ctr"/>
            <a:r>
              <a:rPr lang="ja-JP" altLang="en-US" sz="2400" b="1" dirty="0"/>
              <a:t>に戻る。</a:t>
            </a: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21343027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356</Words>
  <Application>Microsoft Office PowerPoint</Application>
  <PresentationFormat>ワイド画面</PresentationFormat>
  <Paragraphs>111</Paragraphs>
  <Slides>8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7" baseType="lpstr">
      <vt:lpstr>HGP明朝E</vt:lpstr>
      <vt:lpstr>HGS創英角ｺﾞｼｯｸUB</vt:lpstr>
      <vt:lpstr>UD デジタル 教科書体 N-B</vt:lpstr>
      <vt:lpstr>Meiryo</vt:lpstr>
      <vt:lpstr>Meiryo</vt:lpstr>
      <vt:lpstr>游ゴシック</vt:lpstr>
      <vt:lpstr>游ゴシック Light</vt:lpstr>
      <vt:lpstr>Arial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木村慶香</dc:creator>
  <cp:lastModifiedBy>木村慶香</cp:lastModifiedBy>
  <cp:revision>2</cp:revision>
  <dcterms:created xsi:type="dcterms:W3CDTF">2024-06-13T00:40:51Z</dcterms:created>
  <dcterms:modified xsi:type="dcterms:W3CDTF">2024-06-13T00:49:29Z</dcterms:modified>
</cp:coreProperties>
</file>