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6"/>
  </p:notesMasterIdLst>
  <p:sldIdLst>
    <p:sldId id="295" r:id="rId2"/>
    <p:sldId id="298" r:id="rId3"/>
    <p:sldId id="297" r:id="rId4"/>
    <p:sldId id="310" r:id="rId5"/>
    <p:sldId id="309" r:id="rId6"/>
    <p:sldId id="308" r:id="rId7"/>
    <p:sldId id="315" r:id="rId8"/>
    <p:sldId id="317" r:id="rId9"/>
    <p:sldId id="313" r:id="rId10"/>
    <p:sldId id="316" r:id="rId11"/>
    <p:sldId id="329" r:id="rId12"/>
    <p:sldId id="306" r:id="rId13"/>
    <p:sldId id="305" r:id="rId14"/>
    <p:sldId id="311" r:id="rId15"/>
    <p:sldId id="304" r:id="rId16"/>
    <p:sldId id="303" r:id="rId17"/>
    <p:sldId id="323" r:id="rId18"/>
    <p:sldId id="325" r:id="rId19"/>
    <p:sldId id="326" r:id="rId20"/>
    <p:sldId id="327" r:id="rId21"/>
    <p:sldId id="328" r:id="rId22"/>
    <p:sldId id="301" r:id="rId23"/>
    <p:sldId id="319" r:id="rId24"/>
    <p:sldId id="31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33"/>
    <a:srgbClr val="FFFF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A8DC9-E3D6-4386-9806-CC3CC0A2FD5E}" v="2308" dt="2024-06-28T01:01:23.638"/>
    <p1510:client id="{593666D6-9D54-F44B-C531-29C345027B16}" v="1114" dt="2024-06-27T07:21:04.974"/>
    <p1510:client id="{67368151-9864-481E-AF3F-51783E06C98C}" v="4005" dt="2024-06-28T00:16:17.805"/>
    <p1510:client id="{D0CA6664-ADA1-F0E4-1B7B-D28F0537E0F7}" v="320" dt="2024-06-27T08:40:36.084"/>
    <p1510:client id="{D2DA8A6A-1429-3DB7-D600-4C8BFA0C3069}" v="87" dt="2024-06-27T14:13:48.518"/>
    <p1510:client id="{F9C9448E-6AD4-4B7F-AEBD-141487C3150F}" v="11907" dt="2024-06-28T00:18:10.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userId="S::urn:spo:anon#c142dc75f352e9c4c08c1ab4ae834821d8e3bf2936f144bc5b0f3f8cf86a804d::" providerId="AD" clId="Web-{89A87CA8-0FBA-CC79-7EA8-753CB20DFD55}"/>
    <pc:docChg chg="addSld delSld modSld">
      <pc:chgData name="ゲスト ユーザー" userId="S::urn:spo:anon#c142dc75f352e9c4c08c1ab4ae834821d8e3bf2936f144bc5b0f3f8cf86a804d::" providerId="AD" clId="Web-{89A87CA8-0FBA-CC79-7EA8-753CB20DFD55}" dt="2024-06-26T04:29:22.386" v="36" actId="20577"/>
      <pc:docMkLst>
        <pc:docMk/>
      </pc:docMkLst>
      <pc:sldChg chg="del">
        <pc:chgData name="ゲスト ユーザー" userId="S::urn:spo:anon#c142dc75f352e9c4c08c1ab4ae834821d8e3bf2936f144bc5b0f3f8cf86a804d::" providerId="AD" clId="Web-{89A87CA8-0FBA-CC79-7EA8-753CB20DFD55}" dt="2024-06-26T04:28:23.493" v="20"/>
        <pc:sldMkLst>
          <pc:docMk/>
          <pc:sldMk cId="489915463" sldId="318"/>
        </pc:sldMkLst>
      </pc:sldChg>
      <pc:sldChg chg="del">
        <pc:chgData name="ゲスト ユーザー" userId="S::urn:spo:anon#c142dc75f352e9c4c08c1ab4ae834821d8e3bf2936f144bc5b0f3f8cf86a804d::" providerId="AD" clId="Web-{89A87CA8-0FBA-CC79-7EA8-753CB20DFD55}" dt="2024-06-26T04:28:24.790" v="21"/>
        <pc:sldMkLst>
          <pc:docMk/>
          <pc:sldMk cId="1234009153" sldId="320"/>
        </pc:sldMkLst>
      </pc:sldChg>
      <pc:sldChg chg="del">
        <pc:chgData name="ゲスト ユーザー" userId="S::urn:spo:anon#c142dc75f352e9c4c08c1ab4ae834821d8e3bf2936f144bc5b0f3f8cf86a804d::" providerId="AD" clId="Web-{89A87CA8-0FBA-CC79-7EA8-753CB20DFD55}" dt="2024-06-26T04:28:26.071" v="22"/>
        <pc:sldMkLst>
          <pc:docMk/>
          <pc:sldMk cId="1380569654" sldId="321"/>
        </pc:sldMkLst>
      </pc:sldChg>
      <pc:sldChg chg="del">
        <pc:chgData name="ゲスト ユーザー" userId="S::urn:spo:anon#c142dc75f352e9c4c08c1ab4ae834821d8e3bf2936f144bc5b0f3f8cf86a804d::" providerId="AD" clId="Web-{89A87CA8-0FBA-CC79-7EA8-753CB20DFD55}" dt="2024-06-26T04:28:27.181" v="23"/>
        <pc:sldMkLst>
          <pc:docMk/>
          <pc:sldMk cId="162850924" sldId="322"/>
        </pc:sldMkLst>
      </pc:sldChg>
      <pc:sldChg chg="modSp">
        <pc:chgData name="ゲスト ユーザー" userId="S::urn:spo:anon#c142dc75f352e9c4c08c1ab4ae834821d8e3bf2936f144bc5b0f3f8cf86a804d::" providerId="AD" clId="Web-{89A87CA8-0FBA-CC79-7EA8-753CB20DFD55}" dt="2024-06-26T04:29:22.386" v="36" actId="20577"/>
        <pc:sldMkLst>
          <pc:docMk/>
          <pc:sldMk cId="4136099698" sldId="323"/>
        </pc:sldMkLst>
        <pc:spChg chg="mod">
          <ac:chgData name="ゲスト ユーザー" userId="S::urn:spo:anon#c142dc75f352e9c4c08c1ab4ae834821d8e3bf2936f144bc5b0f3f8cf86a804d::" providerId="AD" clId="Web-{89A87CA8-0FBA-CC79-7EA8-753CB20DFD55}" dt="2024-06-26T04:29:07.729" v="31" actId="14100"/>
          <ac:spMkLst>
            <pc:docMk/>
            <pc:sldMk cId="4136099698" sldId="323"/>
            <ac:spMk id="4" creationId="{97B4ED7F-0D60-09B4-8E61-518B50BA330C}"/>
          </ac:spMkLst>
        </pc:spChg>
        <pc:spChg chg="mod">
          <ac:chgData name="ゲスト ユーザー" userId="S::urn:spo:anon#c142dc75f352e9c4c08c1ab4ae834821d8e3bf2936f144bc5b0f3f8cf86a804d::" providerId="AD" clId="Web-{89A87CA8-0FBA-CC79-7EA8-753CB20DFD55}" dt="2024-06-26T04:29:22.386" v="36" actId="20577"/>
          <ac:spMkLst>
            <pc:docMk/>
            <pc:sldMk cId="4136099698" sldId="323"/>
            <ac:spMk id="35" creationId="{D9D1F786-6175-86C6-1A5B-F584B8EA2436}"/>
          </ac:spMkLst>
        </pc:spChg>
      </pc:sldChg>
      <pc:sldChg chg="new del">
        <pc:chgData name="ゲスト ユーザー" userId="S::urn:spo:anon#c142dc75f352e9c4c08c1ab4ae834821d8e3bf2936f144bc5b0f3f8cf86a804d::" providerId="AD" clId="Web-{89A87CA8-0FBA-CC79-7EA8-753CB20DFD55}" dt="2024-06-26T04:26:46.209" v="2"/>
        <pc:sldMkLst>
          <pc:docMk/>
          <pc:sldMk cId="941674705" sldId="324"/>
        </pc:sldMkLst>
      </pc:sldChg>
      <pc:sldChg chg="modSp add replId">
        <pc:chgData name="ゲスト ユーザー" userId="S::urn:spo:anon#c142dc75f352e9c4c08c1ab4ae834821d8e3bf2936f144bc5b0f3f8cf86a804d::" providerId="AD" clId="Web-{89A87CA8-0FBA-CC79-7EA8-753CB20DFD55}" dt="2024-06-26T04:27:13.413" v="7" actId="20577"/>
        <pc:sldMkLst>
          <pc:docMk/>
          <pc:sldMk cId="3464863296" sldId="325"/>
        </pc:sldMkLst>
        <pc:spChg chg="mod">
          <ac:chgData name="ゲスト ユーザー" userId="S::urn:spo:anon#c142dc75f352e9c4c08c1ab4ae834821d8e3bf2936f144bc5b0f3f8cf86a804d::" providerId="AD" clId="Web-{89A87CA8-0FBA-CC79-7EA8-753CB20DFD55}" dt="2024-06-26T04:27:13.413" v="7" actId="20577"/>
          <ac:spMkLst>
            <pc:docMk/>
            <pc:sldMk cId="3464863296" sldId="325"/>
            <ac:spMk id="4" creationId="{97B4ED7F-0D60-09B4-8E61-518B50BA330C}"/>
          </ac:spMkLst>
        </pc:spChg>
      </pc:sldChg>
      <pc:sldChg chg="modSp add replId">
        <pc:chgData name="ゲスト ユーザー" userId="S::urn:spo:anon#c142dc75f352e9c4c08c1ab4ae834821d8e3bf2936f144bc5b0f3f8cf86a804d::" providerId="AD" clId="Web-{89A87CA8-0FBA-CC79-7EA8-753CB20DFD55}" dt="2024-06-26T04:27:20.632" v="8" actId="20577"/>
        <pc:sldMkLst>
          <pc:docMk/>
          <pc:sldMk cId="2562702895" sldId="326"/>
        </pc:sldMkLst>
        <pc:spChg chg="mod">
          <ac:chgData name="ゲスト ユーザー" userId="S::urn:spo:anon#c142dc75f352e9c4c08c1ab4ae834821d8e3bf2936f144bc5b0f3f8cf86a804d::" providerId="AD" clId="Web-{89A87CA8-0FBA-CC79-7EA8-753CB20DFD55}" dt="2024-06-26T04:27:20.632" v="8" actId="20577"/>
          <ac:spMkLst>
            <pc:docMk/>
            <pc:sldMk cId="2562702895" sldId="326"/>
            <ac:spMk id="4" creationId="{97B4ED7F-0D60-09B4-8E61-518B50BA330C}"/>
          </ac:spMkLst>
        </pc:spChg>
      </pc:sldChg>
      <pc:sldChg chg="modSp add replId">
        <pc:chgData name="ゲスト ユーザー" userId="S::urn:spo:anon#c142dc75f352e9c4c08c1ab4ae834821d8e3bf2936f144bc5b0f3f8cf86a804d::" providerId="AD" clId="Web-{89A87CA8-0FBA-CC79-7EA8-753CB20DFD55}" dt="2024-06-26T04:28:36.525" v="25" actId="20577"/>
        <pc:sldMkLst>
          <pc:docMk/>
          <pc:sldMk cId="1111515422" sldId="327"/>
        </pc:sldMkLst>
        <pc:spChg chg="mod">
          <ac:chgData name="ゲスト ユーザー" userId="S::urn:spo:anon#c142dc75f352e9c4c08c1ab4ae834821d8e3bf2936f144bc5b0f3f8cf86a804d::" providerId="AD" clId="Web-{89A87CA8-0FBA-CC79-7EA8-753CB20DFD55}" dt="2024-06-26T04:28:36.525" v="25" actId="20577"/>
          <ac:spMkLst>
            <pc:docMk/>
            <pc:sldMk cId="1111515422" sldId="327"/>
            <ac:spMk id="4" creationId="{97B4ED7F-0D60-09B4-8E61-518B50BA330C}"/>
          </ac:spMkLst>
        </pc:spChg>
      </pc:sldChg>
      <pc:sldChg chg="modSp add replId">
        <pc:chgData name="ゲスト ユーザー" userId="S::urn:spo:anon#c142dc75f352e9c4c08c1ab4ae834821d8e3bf2936f144bc5b0f3f8cf86a804d::" providerId="AD" clId="Web-{89A87CA8-0FBA-CC79-7EA8-753CB20DFD55}" dt="2024-06-26T04:28:44.322" v="27" actId="20577"/>
        <pc:sldMkLst>
          <pc:docMk/>
          <pc:sldMk cId="2089541093" sldId="328"/>
        </pc:sldMkLst>
        <pc:spChg chg="mod">
          <ac:chgData name="ゲスト ユーザー" userId="S::urn:spo:anon#c142dc75f352e9c4c08c1ab4ae834821d8e3bf2936f144bc5b0f3f8cf86a804d::" providerId="AD" clId="Web-{89A87CA8-0FBA-CC79-7EA8-753CB20DFD55}" dt="2024-06-26T04:28:44.322" v="27" actId="20577"/>
          <ac:spMkLst>
            <pc:docMk/>
            <pc:sldMk cId="2089541093" sldId="328"/>
            <ac:spMk id="4" creationId="{97B4ED7F-0D60-09B4-8E61-518B50BA330C}"/>
          </ac:spMkLst>
        </pc:spChg>
      </pc:sldChg>
    </pc:docChg>
  </pc:docChgLst>
  <pc:docChgLst>
    <pc:chgData name="ゲスト ユーザー" userId="S::urn:spo:anon#c142dc75f352e9c4c08c1ab4ae834821d8e3bf2936f144bc5b0f3f8cf86a804d::" providerId="AD" clId="Web-{D0CA6664-ADA1-F0E4-1B7B-D28F0537E0F7}"/>
    <pc:docChg chg="modSld">
      <pc:chgData name="ゲスト ユーザー" userId="S::urn:spo:anon#c142dc75f352e9c4c08c1ab4ae834821d8e3bf2936f144bc5b0f3f8cf86a804d::" providerId="AD" clId="Web-{D0CA6664-ADA1-F0E4-1B7B-D28F0537E0F7}" dt="2024-06-27T09:09:13.025" v="359"/>
      <pc:docMkLst>
        <pc:docMk/>
      </pc:docMkLst>
      <pc:sldChg chg="modSp modNotes">
        <pc:chgData name="ゲスト ユーザー" userId="S::urn:spo:anon#c142dc75f352e9c4c08c1ab4ae834821d8e3bf2936f144bc5b0f3f8cf86a804d::" providerId="AD" clId="Web-{D0CA6664-ADA1-F0E4-1B7B-D28F0537E0F7}" dt="2024-06-27T09:08:39.867" v="354"/>
        <pc:sldMkLst>
          <pc:docMk/>
          <pc:sldMk cId="908119354" sldId="305"/>
        </pc:sldMkLst>
        <pc:spChg chg="mod">
          <ac:chgData name="ゲスト ユーザー" userId="S::urn:spo:anon#c142dc75f352e9c4c08c1ab4ae834821d8e3bf2936f144bc5b0f3f8cf86a804d::" providerId="AD" clId="Web-{D0CA6664-ADA1-F0E4-1B7B-D28F0537E0F7}" dt="2024-06-27T07:56:16.737" v="197" actId="20577"/>
          <ac:spMkLst>
            <pc:docMk/>
            <pc:sldMk cId="908119354" sldId="305"/>
            <ac:spMk id="43" creationId="{2B52F420-06D9-9C55-2B93-4B3E9A0F20FD}"/>
          </ac:spMkLst>
        </pc:spChg>
        <pc:picChg chg="mod">
          <ac:chgData name="ゲスト ユーザー" userId="S::urn:spo:anon#c142dc75f352e9c4c08c1ab4ae834821d8e3bf2936f144bc5b0f3f8cf86a804d::" providerId="AD" clId="Web-{D0CA6664-ADA1-F0E4-1B7B-D28F0537E0F7}" dt="2024-06-27T07:56:35.457" v="200" actId="1076"/>
          <ac:picMkLst>
            <pc:docMk/>
            <pc:sldMk cId="908119354" sldId="305"/>
            <ac:picMk id="37" creationId="{50DF1A8F-BE79-0A0C-4B65-7D69D71B338E}"/>
          </ac:picMkLst>
        </pc:picChg>
        <pc:picChg chg="mod">
          <ac:chgData name="ゲスト ユーザー" userId="S::urn:spo:anon#c142dc75f352e9c4c08c1ab4ae834821d8e3bf2936f144bc5b0f3f8cf86a804d::" providerId="AD" clId="Web-{D0CA6664-ADA1-F0E4-1B7B-D28F0537E0F7}" dt="2024-06-27T07:56:27.550" v="198" actId="14100"/>
          <ac:picMkLst>
            <pc:docMk/>
            <pc:sldMk cId="908119354" sldId="305"/>
            <ac:picMk id="46" creationId="{8128DE75-833D-4522-505E-783264A1AA63}"/>
          </ac:picMkLst>
        </pc:picChg>
      </pc:sldChg>
      <pc:sldChg chg="modSp modNotes">
        <pc:chgData name="ゲスト ユーザー" userId="S::urn:spo:anon#c142dc75f352e9c4c08c1ab4ae834821d8e3bf2936f144bc5b0f3f8cf86a804d::" providerId="AD" clId="Web-{D0CA6664-ADA1-F0E4-1B7B-D28F0537E0F7}" dt="2024-06-27T09:09:13.025" v="359"/>
        <pc:sldMkLst>
          <pc:docMk/>
          <pc:sldMk cId="3706248261" sldId="306"/>
        </pc:sldMkLst>
        <pc:grpChg chg="mod">
          <ac:chgData name="ゲスト ユーザー" userId="S::urn:spo:anon#c142dc75f352e9c4c08c1ab4ae834821d8e3bf2936f144bc5b0f3f8cf86a804d::" providerId="AD" clId="Web-{D0CA6664-ADA1-F0E4-1B7B-D28F0537E0F7}" dt="2024-06-27T06:45:12.570" v="98" actId="1076"/>
          <ac:grpSpMkLst>
            <pc:docMk/>
            <pc:sldMk cId="3706248261" sldId="306"/>
            <ac:grpSpMk id="6" creationId="{2184AD0B-2D6B-1891-036A-D72DA98EC268}"/>
          </ac:grpSpMkLst>
        </pc:grpChg>
        <pc:picChg chg="mod">
          <ac:chgData name="ゲスト ユーザー" userId="S::urn:spo:anon#c142dc75f352e9c4c08c1ab4ae834821d8e3bf2936f144bc5b0f3f8cf86a804d::" providerId="AD" clId="Web-{D0CA6664-ADA1-F0E4-1B7B-D28F0537E0F7}" dt="2024-06-27T06:45:22.743" v="99" actId="1076"/>
          <ac:picMkLst>
            <pc:docMk/>
            <pc:sldMk cId="3706248261" sldId="306"/>
            <ac:picMk id="48" creationId="{BDE8DD4A-AED0-C437-F2D4-CB5D8C1241B6}"/>
          </ac:picMkLst>
        </pc:picChg>
        <pc:picChg chg="mod">
          <ac:chgData name="ゲスト ユーザー" userId="S::urn:spo:anon#c142dc75f352e9c4c08c1ab4ae834821d8e3bf2936f144bc5b0f3f8cf86a804d::" providerId="AD" clId="Web-{D0CA6664-ADA1-F0E4-1B7B-D28F0537E0F7}" dt="2024-06-27T06:45:22.789" v="100" actId="1076"/>
          <ac:picMkLst>
            <pc:docMk/>
            <pc:sldMk cId="3706248261" sldId="306"/>
            <ac:picMk id="49" creationId="{C2A2D877-2A14-A851-1764-151F2F12BB8C}"/>
          </ac:picMkLst>
        </pc:picChg>
      </pc:sldChg>
      <pc:sldChg chg="addSp delSp modSp addAnim delAnim modNotes">
        <pc:chgData name="ゲスト ユーザー" userId="S::urn:spo:anon#c142dc75f352e9c4c08c1ab4ae834821d8e3bf2936f144bc5b0f3f8cf86a804d::" providerId="AD" clId="Web-{D0CA6664-ADA1-F0E4-1B7B-D28F0537E0F7}" dt="2024-06-27T09:07:32.505" v="338"/>
        <pc:sldMkLst>
          <pc:docMk/>
          <pc:sldMk cId="1587504735" sldId="311"/>
        </pc:sldMkLst>
        <pc:spChg chg="mod">
          <ac:chgData name="ゲスト ユーザー" userId="S::urn:spo:anon#c142dc75f352e9c4c08c1ab4ae834821d8e3bf2936f144bc5b0f3f8cf86a804d::" providerId="AD" clId="Web-{D0CA6664-ADA1-F0E4-1B7B-D28F0537E0F7}" dt="2024-06-27T07:46:27.978" v="191" actId="20577"/>
          <ac:spMkLst>
            <pc:docMk/>
            <pc:sldMk cId="1587504735" sldId="311"/>
            <ac:spMk id="35" creationId="{D14B0C7F-12C5-489C-FA8D-80581E08A863}"/>
          </ac:spMkLst>
        </pc:spChg>
        <pc:spChg chg="add del mod">
          <ac:chgData name="ゲスト ユーザー" userId="S::urn:spo:anon#c142dc75f352e9c4c08c1ab4ae834821d8e3bf2936f144bc5b0f3f8cf86a804d::" providerId="AD" clId="Web-{D0CA6664-ADA1-F0E4-1B7B-D28F0537E0F7}" dt="2024-06-27T06:42:41.674" v="85"/>
          <ac:spMkLst>
            <pc:docMk/>
            <pc:sldMk cId="1587504735" sldId="311"/>
            <ac:spMk id="44" creationId="{684278DE-2D2F-FDE3-3563-D2932E1F1871}"/>
          </ac:spMkLst>
        </pc:spChg>
        <pc:picChg chg="add del mod ord">
          <ac:chgData name="ゲスト ユーザー" userId="S::urn:spo:anon#c142dc75f352e9c4c08c1ab4ae834821d8e3bf2936f144bc5b0f3f8cf86a804d::" providerId="AD" clId="Web-{D0CA6664-ADA1-F0E4-1B7B-D28F0537E0F7}" dt="2024-06-27T06:21:25.051" v="20"/>
          <ac:picMkLst>
            <pc:docMk/>
            <pc:sldMk cId="1587504735" sldId="311"/>
            <ac:picMk id="4" creationId="{F5DDDD41-BE61-EC75-35F6-27B957708B46}"/>
          </ac:picMkLst>
        </pc:picChg>
        <pc:picChg chg="del">
          <ac:chgData name="ゲスト ユーザー" userId="S::urn:spo:anon#c142dc75f352e9c4c08c1ab4ae834821d8e3bf2936f144bc5b0f3f8cf86a804d::" providerId="AD" clId="Web-{D0CA6664-ADA1-F0E4-1B7B-D28F0537E0F7}" dt="2024-06-27T06:16:58.436" v="5"/>
          <ac:picMkLst>
            <pc:docMk/>
            <pc:sldMk cId="1587504735" sldId="311"/>
            <ac:picMk id="37" creationId="{77DB8861-A9A8-1077-CF02-C21110BB4787}"/>
          </ac:picMkLst>
        </pc:picChg>
        <pc:picChg chg="add mod ord">
          <ac:chgData name="ゲスト ユーザー" userId="S::urn:spo:anon#c142dc75f352e9c4c08c1ab4ae834821d8e3bf2936f144bc5b0f3f8cf86a804d::" providerId="AD" clId="Web-{D0CA6664-ADA1-F0E4-1B7B-D28F0537E0F7}" dt="2024-06-27T07:46:47.432" v="194" actId="14100"/>
          <ac:picMkLst>
            <pc:docMk/>
            <pc:sldMk cId="1587504735" sldId="311"/>
            <ac:picMk id="42" creationId="{5B5AF95B-60BF-9A07-E957-3953BF5529FF}"/>
          </ac:picMkLst>
        </pc:picChg>
        <pc:picChg chg="add del mod ord">
          <ac:chgData name="ゲスト ユーザー" userId="S::urn:spo:anon#c142dc75f352e9c4c08c1ab4ae834821d8e3bf2936f144bc5b0f3f8cf86a804d::" providerId="AD" clId="Web-{D0CA6664-ADA1-F0E4-1B7B-D28F0537E0F7}" dt="2024-06-27T07:46:34.275" v="192" actId="14100"/>
          <ac:picMkLst>
            <pc:docMk/>
            <pc:sldMk cId="1587504735" sldId="311"/>
            <ac:picMk id="43" creationId="{77955FD6-AFA0-9B91-A23E-9F0F129F6E44}"/>
          </ac:picMkLst>
        </pc:picChg>
      </pc:sldChg>
      <pc:sldChg chg="modSp">
        <pc:chgData name="ゲスト ユーザー" userId="S::urn:spo:anon#c142dc75f352e9c4c08c1ab4ae834821d8e3bf2936f144bc5b0f3f8cf86a804d::" providerId="AD" clId="Web-{D0CA6664-ADA1-F0E4-1B7B-D28F0537E0F7}" dt="2024-06-27T08:40:36.084" v="206" actId="1076"/>
        <pc:sldMkLst>
          <pc:docMk/>
          <pc:sldMk cId="2089541093" sldId="328"/>
        </pc:sldMkLst>
        <pc:spChg chg="mod">
          <ac:chgData name="ゲスト ユーザー" userId="S::urn:spo:anon#c142dc75f352e9c4c08c1ab4ae834821d8e3bf2936f144bc5b0f3f8cf86a804d::" providerId="AD" clId="Web-{D0CA6664-ADA1-F0E4-1B7B-D28F0537E0F7}" dt="2024-06-27T07:23:33.371" v="187" actId="20577"/>
          <ac:spMkLst>
            <pc:docMk/>
            <pc:sldMk cId="2089541093" sldId="328"/>
            <ac:spMk id="42" creationId="{F2B8844E-675C-263B-171D-F3531E0348F2}"/>
          </ac:spMkLst>
        </pc:spChg>
        <pc:spChg chg="mod">
          <ac:chgData name="ゲスト ユーザー" userId="S::urn:spo:anon#c142dc75f352e9c4c08c1ab4ae834821d8e3bf2936f144bc5b0f3f8cf86a804d::" providerId="AD" clId="Web-{D0CA6664-ADA1-F0E4-1B7B-D28F0537E0F7}" dt="2024-06-27T08:40:36.084" v="206" actId="1076"/>
          <ac:spMkLst>
            <pc:docMk/>
            <pc:sldMk cId="2089541093" sldId="328"/>
            <ac:spMk id="43" creationId="{738CE909-0D85-6C24-3990-E363055ED14D}"/>
          </ac:spMkLst>
        </pc:spChg>
        <pc:spChg chg="mod">
          <ac:chgData name="ゲスト ユーザー" userId="S::urn:spo:anon#c142dc75f352e9c4c08c1ab4ae834821d8e3bf2936f144bc5b0f3f8cf86a804d::" providerId="AD" clId="Web-{D0CA6664-ADA1-F0E4-1B7B-D28F0537E0F7}" dt="2024-06-27T08:40:29.256" v="205" actId="1076"/>
          <ac:spMkLst>
            <pc:docMk/>
            <pc:sldMk cId="2089541093" sldId="328"/>
            <ac:spMk id="44" creationId="{B216F177-5CFB-0259-16CA-08F4817683C4}"/>
          </ac:spMkLst>
        </pc:spChg>
      </pc:sldChg>
    </pc:docChg>
  </pc:docChgLst>
  <pc:docChgLst>
    <pc:chgData name="木村慶香" userId="abb5f619-0382-4705-95c9-62a8e25bcdc1" providerId="ADAL" clId="{F9C9448E-6AD4-4B7F-AEBD-141487C3150F}"/>
    <pc:docChg chg="undo redo custSel addSld delSld modSld sldOrd">
      <pc:chgData name="木村慶香" userId="abb5f619-0382-4705-95c9-62a8e25bcdc1" providerId="ADAL" clId="{F9C9448E-6AD4-4B7F-AEBD-141487C3150F}" dt="2024-06-28T00:18:10.862" v="11904" actId="20577"/>
      <pc:docMkLst>
        <pc:docMk/>
      </pc:docMkLst>
      <pc:sldChg chg="addSp delSp del mod">
        <pc:chgData name="木村慶香" userId="abb5f619-0382-4705-95c9-62a8e25bcdc1" providerId="ADAL" clId="{F9C9448E-6AD4-4B7F-AEBD-141487C3150F}" dt="2024-06-25T01:27:38.350" v="7" actId="47"/>
        <pc:sldMkLst>
          <pc:docMk/>
          <pc:sldMk cId="3597337864" sldId="256"/>
        </pc:sldMkLst>
        <pc:spChg chg="add del">
          <ac:chgData name="木村慶香" userId="abb5f619-0382-4705-95c9-62a8e25bcdc1" providerId="ADAL" clId="{F9C9448E-6AD4-4B7F-AEBD-141487C3150F}" dt="2024-06-25T01:24:28.286" v="1" actId="478"/>
          <ac:spMkLst>
            <pc:docMk/>
            <pc:sldMk cId="3597337864" sldId="256"/>
            <ac:spMk id="10" creationId="{E1F6E3D4-0C17-A1F2-44AF-3EFDF27BB13A}"/>
          </ac:spMkLst>
        </pc:spChg>
      </pc:sldChg>
      <pc:sldChg chg="new del">
        <pc:chgData name="木村慶香" userId="abb5f619-0382-4705-95c9-62a8e25bcdc1" providerId="ADAL" clId="{F9C9448E-6AD4-4B7F-AEBD-141487C3150F}" dt="2024-06-25T01:26:06.331" v="3" actId="47"/>
        <pc:sldMkLst>
          <pc:docMk/>
          <pc:sldMk cId="2418218076" sldId="257"/>
        </pc:sldMkLst>
      </pc:sldChg>
      <pc:sldChg chg="addSp delSp modSp add mod ord modTransition modAnim">
        <pc:chgData name="木村慶香" userId="abb5f619-0382-4705-95c9-62a8e25bcdc1" providerId="ADAL" clId="{F9C9448E-6AD4-4B7F-AEBD-141487C3150F}" dt="2024-06-27T06:25:42.311" v="9138"/>
        <pc:sldMkLst>
          <pc:docMk/>
          <pc:sldMk cId="1729540276" sldId="295"/>
        </pc:sldMkLst>
        <pc:spChg chg="mod">
          <ac:chgData name="木村慶香" userId="abb5f619-0382-4705-95c9-62a8e25bcdc1" providerId="ADAL" clId="{F9C9448E-6AD4-4B7F-AEBD-141487C3150F}" dt="2024-06-25T01:35:22.549" v="85" actId="14100"/>
          <ac:spMkLst>
            <pc:docMk/>
            <pc:sldMk cId="1729540276" sldId="295"/>
            <ac:spMk id="3" creationId="{E880848B-94FE-8665-15AF-A6FC69E1EF87}"/>
          </ac:spMkLst>
        </pc:spChg>
        <pc:spChg chg="mod">
          <ac:chgData name="木村慶香" userId="abb5f619-0382-4705-95c9-62a8e25bcdc1" providerId="ADAL" clId="{F9C9448E-6AD4-4B7F-AEBD-141487C3150F}" dt="2024-06-25T04:07:32.802" v="3110" actId="1036"/>
          <ac:spMkLst>
            <pc:docMk/>
            <pc:sldMk cId="1729540276" sldId="295"/>
            <ac:spMk id="8" creationId="{0EFDB577-0EAF-C76C-71B9-5447F689DC0B}"/>
          </ac:spMkLst>
        </pc:spChg>
        <pc:spChg chg="add del mod">
          <ac:chgData name="木村慶香" userId="abb5f619-0382-4705-95c9-62a8e25bcdc1" providerId="ADAL" clId="{F9C9448E-6AD4-4B7F-AEBD-141487C3150F}" dt="2024-06-25T01:32:51.450" v="75" actId="478"/>
          <ac:spMkLst>
            <pc:docMk/>
            <pc:sldMk cId="1729540276" sldId="295"/>
            <ac:spMk id="8" creationId="{417771F2-526E-B089-836D-6266EC9FC160}"/>
          </ac:spMkLst>
        </pc:spChg>
        <pc:spChg chg="mod">
          <ac:chgData name="木村慶香" userId="abb5f619-0382-4705-95c9-62a8e25bcdc1" providerId="ADAL" clId="{F9C9448E-6AD4-4B7F-AEBD-141487C3150F}" dt="2024-06-25T04:07:32.802" v="3110" actId="1036"/>
          <ac:spMkLst>
            <pc:docMk/>
            <pc:sldMk cId="1729540276" sldId="295"/>
            <ac:spMk id="31" creationId="{35344BC7-EC4D-4980-5083-F7C9A32FF7F6}"/>
          </ac:spMkLst>
        </pc:spChg>
        <pc:spChg chg="del">
          <ac:chgData name="木村慶香" userId="abb5f619-0382-4705-95c9-62a8e25bcdc1" providerId="ADAL" clId="{F9C9448E-6AD4-4B7F-AEBD-141487C3150F}" dt="2024-06-25T01:27:50.728" v="13" actId="478"/>
          <ac:spMkLst>
            <pc:docMk/>
            <pc:sldMk cId="1729540276" sldId="295"/>
            <ac:spMk id="31" creationId="{B273E59B-8B48-B465-8151-B31DC2241FD9}"/>
          </ac:spMkLst>
        </pc:spChg>
        <pc:spChg chg="mod">
          <ac:chgData name="木村慶香" userId="abb5f619-0382-4705-95c9-62a8e25bcdc1" providerId="ADAL" clId="{F9C9448E-6AD4-4B7F-AEBD-141487C3150F}" dt="2024-06-25T04:07:32.802" v="3110" actId="1036"/>
          <ac:spMkLst>
            <pc:docMk/>
            <pc:sldMk cId="1729540276" sldId="295"/>
            <ac:spMk id="32" creationId="{E4424704-053F-EF74-91E9-391999189647}"/>
          </ac:spMkLst>
        </pc:spChg>
        <pc:spChg chg="mod">
          <ac:chgData name="木村慶香" userId="abb5f619-0382-4705-95c9-62a8e25bcdc1" providerId="ADAL" clId="{F9C9448E-6AD4-4B7F-AEBD-141487C3150F}" dt="2024-06-25T04:07:32.802" v="3110" actId="1036"/>
          <ac:spMkLst>
            <pc:docMk/>
            <pc:sldMk cId="1729540276" sldId="295"/>
            <ac:spMk id="33" creationId="{FDDD2A94-130F-69B9-3E79-69514C31A2F9}"/>
          </ac:spMkLst>
        </pc:spChg>
        <pc:spChg chg="mod">
          <ac:chgData name="木村慶香" userId="abb5f619-0382-4705-95c9-62a8e25bcdc1" providerId="ADAL" clId="{F9C9448E-6AD4-4B7F-AEBD-141487C3150F}" dt="2024-06-25T04:07:32.802" v="3110" actId="1036"/>
          <ac:spMkLst>
            <pc:docMk/>
            <pc:sldMk cId="1729540276" sldId="295"/>
            <ac:spMk id="34" creationId="{4FF06408-D100-2584-5905-8DAF5F489760}"/>
          </ac:spMkLst>
        </pc:spChg>
        <pc:spChg chg="mod">
          <ac:chgData name="木村慶香" userId="abb5f619-0382-4705-95c9-62a8e25bcdc1" providerId="ADAL" clId="{F9C9448E-6AD4-4B7F-AEBD-141487C3150F}" dt="2024-06-25T04:07:32.802" v="3110" actId="1036"/>
          <ac:spMkLst>
            <pc:docMk/>
            <pc:sldMk cId="1729540276" sldId="295"/>
            <ac:spMk id="35" creationId="{3941DDB0-DB87-1BBB-BD27-E04C2F18E099}"/>
          </ac:spMkLst>
        </pc:spChg>
        <pc:spChg chg="mod">
          <ac:chgData name="木村慶香" userId="abb5f619-0382-4705-95c9-62a8e25bcdc1" providerId="ADAL" clId="{F9C9448E-6AD4-4B7F-AEBD-141487C3150F}" dt="2024-06-25T04:07:32.802" v="3110" actId="1036"/>
          <ac:spMkLst>
            <pc:docMk/>
            <pc:sldMk cId="1729540276" sldId="295"/>
            <ac:spMk id="36" creationId="{ABF3DA6B-FF4A-D4D1-25F7-2229E7421A8D}"/>
          </ac:spMkLst>
        </pc:spChg>
        <pc:spChg chg="mod">
          <ac:chgData name="木村慶香" userId="abb5f619-0382-4705-95c9-62a8e25bcdc1" providerId="ADAL" clId="{F9C9448E-6AD4-4B7F-AEBD-141487C3150F}" dt="2024-06-25T04:07:32.802" v="3110" actId="1036"/>
          <ac:spMkLst>
            <pc:docMk/>
            <pc:sldMk cId="1729540276" sldId="295"/>
            <ac:spMk id="37" creationId="{B8DD091B-4373-303C-C3DE-0A5FCC7CC8CA}"/>
          </ac:spMkLst>
        </pc:spChg>
        <pc:spChg chg="mod">
          <ac:chgData name="木村慶香" userId="abb5f619-0382-4705-95c9-62a8e25bcdc1" providerId="ADAL" clId="{F9C9448E-6AD4-4B7F-AEBD-141487C3150F}" dt="2024-06-25T01:27:44.292" v="9" actId="20577"/>
          <ac:spMkLst>
            <pc:docMk/>
            <pc:sldMk cId="1729540276" sldId="295"/>
            <ac:spMk id="39" creationId="{99EA3F11-4A0C-20AF-3136-585522F3E856}"/>
          </ac:spMkLst>
        </pc:spChg>
        <pc:spChg chg="del mod">
          <ac:chgData name="木村慶香" userId="abb5f619-0382-4705-95c9-62a8e25bcdc1" providerId="ADAL" clId="{F9C9448E-6AD4-4B7F-AEBD-141487C3150F}" dt="2024-06-25T01:27:56.402" v="16" actId="478"/>
          <ac:spMkLst>
            <pc:docMk/>
            <pc:sldMk cId="1729540276" sldId="295"/>
            <ac:spMk id="41" creationId="{7414AAAA-D593-B9F6-25E6-B4FCA3E381A1}"/>
          </ac:spMkLst>
        </pc:spChg>
        <pc:spChg chg="mod">
          <ac:chgData name="木村慶香" userId="abb5f619-0382-4705-95c9-62a8e25bcdc1" providerId="ADAL" clId="{F9C9448E-6AD4-4B7F-AEBD-141487C3150F}" dt="2024-06-25T04:07:32.802" v="3110" actId="1036"/>
          <ac:spMkLst>
            <pc:docMk/>
            <pc:sldMk cId="1729540276" sldId="295"/>
            <ac:spMk id="42" creationId="{CB4C4DDC-58E6-88C2-683A-EF2921640A90}"/>
          </ac:spMkLst>
        </pc:spChg>
        <pc:spChg chg="mod">
          <ac:chgData name="木村慶香" userId="abb5f619-0382-4705-95c9-62a8e25bcdc1" providerId="ADAL" clId="{F9C9448E-6AD4-4B7F-AEBD-141487C3150F}" dt="2024-06-25T04:07:32.802" v="3110" actId="1036"/>
          <ac:spMkLst>
            <pc:docMk/>
            <pc:sldMk cId="1729540276" sldId="295"/>
            <ac:spMk id="43" creationId="{5BFCEF3A-492E-C749-15EB-28F8D45C4E96}"/>
          </ac:spMkLst>
        </pc:spChg>
        <pc:spChg chg="mod">
          <ac:chgData name="木村慶香" userId="abb5f619-0382-4705-95c9-62a8e25bcdc1" providerId="ADAL" clId="{F9C9448E-6AD4-4B7F-AEBD-141487C3150F}" dt="2024-06-25T04:07:32.802" v="3110" actId="1036"/>
          <ac:spMkLst>
            <pc:docMk/>
            <pc:sldMk cId="1729540276" sldId="295"/>
            <ac:spMk id="44" creationId="{F3F67BA6-97E9-B65E-2EA2-909AB7BA2311}"/>
          </ac:spMkLst>
        </pc:spChg>
        <pc:spChg chg="del">
          <ac:chgData name="木村慶香" userId="abb5f619-0382-4705-95c9-62a8e25bcdc1" providerId="ADAL" clId="{F9C9448E-6AD4-4B7F-AEBD-141487C3150F}" dt="2024-06-25T01:27:52.203" v="14" actId="478"/>
          <ac:spMkLst>
            <pc:docMk/>
            <pc:sldMk cId="1729540276" sldId="295"/>
            <ac:spMk id="45" creationId="{32D330A3-5E48-B00B-2A12-1799AD280C05}"/>
          </ac:spMkLst>
        </pc:spChg>
        <pc:spChg chg="mod">
          <ac:chgData name="木村慶香" userId="abb5f619-0382-4705-95c9-62a8e25bcdc1" providerId="ADAL" clId="{F9C9448E-6AD4-4B7F-AEBD-141487C3150F}" dt="2024-06-25T04:07:32.802" v="3110" actId="1036"/>
          <ac:spMkLst>
            <pc:docMk/>
            <pc:sldMk cId="1729540276" sldId="295"/>
            <ac:spMk id="45" creationId="{A0FB081D-C617-F20B-AFEF-ECD9D63BEE67}"/>
          </ac:spMkLst>
        </pc:spChg>
        <pc:spChg chg="mod">
          <ac:chgData name="木村慶香" userId="abb5f619-0382-4705-95c9-62a8e25bcdc1" providerId="ADAL" clId="{F9C9448E-6AD4-4B7F-AEBD-141487C3150F}" dt="2024-06-25T04:07:32.802" v="3110" actId="1036"/>
          <ac:spMkLst>
            <pc:docMk/>
            <pc:sldMk cId="1729540276" sldId="295"/>
            <ac:spMk id="46" creationId="{EB566180-B54E-73CC-A679-74FF4EC48339}"/>
          </ac:spMkLst>
        </pc:spChg>
        <pc:spChg chg="mod">
          <ac:chgData name="木村慶香" userId="abb5f619-0382-4705-95c9-62a8e25bcdc1" providerId="ADAL" clId="{F9C9448E-6AD4-4B7F-AEBD-141487C3150F}" dt="2024-06-25T04:07:32.802" v="3110" actId="1036"/>
          <ac:spMkLst>
            <pc:docMk/>
            <pc:sldMk cId="1729540276" sldId="295"/>
            <ac:spMk id="47" creationId="{0B2653D4-CCBD-F3ED-9BE7-6E91286587DE}"/>
          </ac:spMkLst>
        </pc:spChg>
        <pc:spChg chg="mod">
          <ac:chgData name="木村慶香" userId="abb5f619-0382-4705-95c9-62a8e25bcdc1" providerId="ADAL" clId="{F9C9448E-6AD4-4B7F-AEBD-141487C3150F}" dt="2024-06-25T04:07:32.802" v="3110" actId="1036"/>
          <ac:spMkLst>
            <pc:docMk/>
            <pc:sldMk cId="1729540276" sldId="295"/>
            <ac:spMk id="48" creationId="{954D4FB7-4F78-9657-401A-B621B590DFD0}"/>
          </ac:spMkLst>
        </pc:spChg>
        <pc:spChg chg="mod">
          <ac:chgData name="木村慶香" userId="abb5f619-0382-4705-95c9-62a8e25bcdc1" providerId="ADAL" clId="{F9C9448E-6AD4-4B7F-AEBD-141487C3150F}" dt="2024-06-25T04:07:32.802" v="3110" actId="1036"/>
          <ac:spMkLst>
            <pc:docMk/>
            <pc:sldMk cId="1729540276" sldId="295"/>
            <ac:spMk id="49" creationId="{E894C51C-961D-4945-7295-E097356C630B}"/>
          </ac:spMkLst>
        </pc:spChg>
        <pc:spChg chg="add del mod">
          <ac:chgData name="木村慶香" userId="abb5f619-0382-4705-95c9-62a8e25bcdc1" providerId="ADAL" clId="{F9C9448E-6AD4-4B7F-AEBD-141487C3150F}" dt="2024-06-25T04:09:28.941" v="3174" actId="478"/>
          <ac:spMkLst>
            <pc:docMk/>
            <pc:sldMk cId="1729540276" sldId="295"/>
            <ac:spMk id="51" creationId="{C929C037-4D13-832B-D8FF-4225E7A5468F}"/>
          </ac:spMkLst>
        </pc:spChg>
        <pc:spChg chg="del">
          <ac:chgData name="木村慶香" userId="abb5f619-0382-4705-95c9-62a8e25bcdc1" providerId="ADAL" clId="{F9C9448E-6AD4-4B7F-AEBD-141487C3150F}" dt="2024-06-25T01:30:11.970" v="18" actId="478"/>
          <ac:spMkLst>
            <pc:docMk/>
            <pc:sldMk cId="1729540276" sldId="295"/>
            <ac:spMk id="61" creationId="{739FAF83-ACAD-F4B3-344D-41F7C016DE3A}"/>
          </ac:spMkLst>
        </pc:spChg>
        <pc:spChg chg="add mod">
          <ac:chgData name="木村慶香" userId="abb5f619-0382-4705-95c9-62a8e25bcdc1" providerId="ADAL" clId="{F9C9448E-6AD4-4B7F-AEBD-141487C3150F}" dt="2024-06-25T04:12:30.889" v="3365" actId="1076"/>
          <ac:spMkLst>
            <pc:docMk/>
            <pc:sldMk cId="1729540276" sldId="295"/>
            <ac:spMk id="1047" creationId="{BC659B4A-BCCB-32B1-98FD-DA6EA7DFDCDA}"/>
          </ac:spMkLst>
        </pc:spChg>
        <pc:grpChg chg="mod">
          <ac:chgData name="木村慶香" userId="abb5f619-0382-4705-95c9-62a8e25bcdc1" providerId="ADAL" clId="{F9C9448E-6AD4-4B7F-AEBD-141487C3150F}" dt="2024-06-25T04:07:32.802" v="3110" actId="1036"/>
          <ac:grpSpMkLst>
            <pc:docMk/>
            <pc:sldMk cId="1729540276" sldId="295"/>
            <ac:grpSpMk id="4" creationId="{99E7D5D0-D9A1-01B0-DC05-7E8A6E394B3F}"/>
          </ac:grpSpMkLst>
        </pc:grpChg>
        <pc:grpChg chg="mod">
          <ac:chgData name="木村慶香" userId="abb5f619-0382-4705-95c9-62a8e25bcdc1" providerId="ADAL" clId="{F9C9448E-6AD4-4B7F-AEBD-141487C3150F}" dt="2024-06-25T04:07:32.802" v="3110" actId="1036"/>
          <ac:grpSpMkLst>
            <pc:docMk/>
            <pc:sldMk cId="1729540276" sldId="295"/>
            <ac:grpSpMk id="6" creationId="{01282C70-E813-41E5-ACB6-C46F4186E559}"/>
          </ac:grpSpMkLst>
        </pc:grpChg>
        <pc:grpChg chg="del mod">
          <ac:chgData name="木村慶香" userId="abb5f619-0382-4705-95c9-62a8e25bcdc1" providerId="ADAL" clId="{F9C9448E-6AD4-4B7F-AEBD-141487C3150F}" dt="2024-06-25T01:38:46.355" v="128" actId="478"/>
          <ac:grpSpMkLst>
            <pc:docMk/>
            <pc:sldMk cId="1729540276" sldId="295"/>
            <ac:grpSpMk id="6" creationId="{2184AD0B-2D6B-1891-036A-D72DA98EC268}"/>
          </ac:grpSpMkLst>
        </pc:grpChg>
        <pc:grpChg chg="mod">
          <ac:chgData name="木村慶香" userId="abb5f619-0382-4705-95c9-62a8e25bcdc1" providerId="ADAL" clId="{F9C9448E-6AD4-4B7F-AEBD-141487C3150F}" dt="2024-06-25T04:07:32.802" v="3110" actId="1036"/>
          <ac:grpSpMkLst>
            <pc:docMk/>
            <pc:sldMk cId="1729540276" sldId="295"/>
            <ac:grpSpMk id="38" creationId="{840E438A-4D79-AB97-C8D4-A3B64313F5F4}"/>
          </ac:grpSpMkLst>
        </pc:grpChg>
        <pc:grpChg chg="mod">
          <ac:chgData name="木村慶香" userId="abb5f619-0382-4705-95c9-62a8e25bcdc1" providerId="ADAL" clId="{F9C9448E-6AD4-4B7F-AEBD-141487C3150F}" dt="2024-06-25T04:07:32.802" v="3110" actId="1036"/>
          <ac:grpSpMkLst>
            <pc:docMk/>
            <pc:sldMk cId="1729540276" sldId="295"/>
            <ac:grpSpMk id="39" creationId="{A9E61DB2-7DDF-6C0A-2292-A61DAF0CD019}"/>
          </ac:grpSpMkLst>
        </pc:grpChg>
        <pc:grpChg chg="mod">
          <ac:chgData name="木村慶香" userId="abb5f619-0382-4705-95c9-62a8e25bcdc1" providerId="ADAL" clId="{F9C9448E-6AD4-4B7F-AEBD-141487C3150F}" dt="2024-06-25T04:07:32.802" v="3110" actId="1036"/>
          <ac:grpSpMkLst>
            <pc:docMk/>
            <pc:sldMk cId="1729540276" sldId="295"/>
            <ac:grpSpMk id="40" creationId="{B2C472BE-2941-C7A7-0064-C6A8FDD87793}"/>
          </ac:grpSpMkLst>
        </pc:grpChg>
        <pc:grpChg chg="del">
          <ac:chgData name="木村慶香" userId="abb5f619-0382-4705-95c9-62a8e25bcdc1" providerId="ADAL" clId="{F9C9448E-6AD4-4B7F-AEBD-141487C3150F}" dt="2024-06-25T01:27:46.069" v="10" actId="478"/>
          <ac:grpSpMkLst>
            <pc:docMk/>
            <pc:sldMk cId="1729540276" sldId="295"/>
            <ac:grpSpMk id="40" creationId="{D5B71BFB-5784-1B83-8A35-3271C419F198}"/>
          </ac:grpSpMkLst>
        </pc:grpChg>
        <pc:grpChg chg="mod">
          <ac:chgData name="木村慶香" userId="abb5f619-0382-4705-95c9-62a8e25bcdc1" providerId="ADAL" clId="{F9C9448E-6AD4-4B7F-AEBD-141487C3150F}" dt="2024-06-25T04:07:32.802" v="3110" actId="1036"/>
          <ac:grpSpMkLst>
            <pc:docMk/>
            <pc:sldMk cId="1729540276" sldId="295"/>
            <ac:grpSpMk id="41" creationId="{732B8671-D790-FE33-0148-E04C2D9521FE}"/>
          </ac:grpSpMkLst>
        </pc:grpChg>
        <pc:grpChg chg="mod">
          <ac:chgData name="木村慶香" userId="abb5f619-0382-4705-95c9-62a8e25bcdc1" providerId="ADAL" clId="{F9C9448E-6AD4-4B7F-AEBD-141487C3150F}" dt="2024-06-25T01:42:12.611" v="209" actId="1035"/>
          <ac:grpSpMkLst>
            <pc:docMk/>
            <pc:sldMk cId="1729540276" sldId="295"/>
            <ac:grpSpMk id="57" creationId="{2184AD0B-2D6B-1891-036A-D72DA98EC268}"/>
          </ac:grpSpMkLst>
        </pc:grpChg>
        <pc:picChg chg="mod">
          <ac:chgData name="木村慶香" userId="abb5f619-0382-4705-95c9-62a8e25bcdc1" providerId="ADAL" clId="{F9C9448E-6AD4-4B7F-AEBD-141487C3150F}" dt="2024-06-25T04:07:32.802" v="3110" actId="1036"/>
          <ac:picMkLst>
            <pc:docMk/>
            <pc:sldMk cId="1729540276" sldId="295"/>
            <ac:picMk id="50" creationId="{9A4EBBA8-BB0D-C13A-4D13-ACEC374E4B66}"/>
          </ac:picMkLst>
        </pc:picChg>
        <pc:picChg chg="add del mod">
          <ac:chgData name="木村慶香" userId="abb5f619-0382-4705-95c9-62a8e25bcdc1" providerId="ADAL" clId="{F9C9448E-6AD4-4B7F-AEBD-141487C3150F}" dt="2024-06-25T01:33:32.786" v="80" actId="478"/>
          <ac:picMkLst>
            <pc:docMk/>
            <pc:sldMk cId="1729540276" sldId="295"/>
            <ac:picMk id="55" creationId="{8DBB7931-2420-29CA-6D77-FDB924083D21}"/>
          </ac:picMkLst>
        </pc:picChg>
        <pc:picChg chg="mod">
          <ac:chgData name="木村慶香" userId="abb5f619-0382-4705-95c9-62a8e25bcdc1" providerId="ADAL" clId="{F9C9448E-6AD4-4B7F-AEBD-141487C3150F}" dt="2024-06-25T01:42:17.309" v="210" actId="1076"/>
          <ac:picMkLst>
            <pc:docMk/>
            <pc:sldMk cId="1729540276" sldId="295"/>
            <ac:picMk id="1028" creationId="{668D0B96-CC13-34B7-A882-A2D0177F517C}"/>
          </ac:picMkLst>
        </pc:picChg>
        <pc:picChg chg="mod">
          <ac:chgData name="木村慶香" userId="abb5f619-0382-4705-95c9-62a8e25bcdc1" providerId="ADAL" clId="{F9C9448E-6AD4-4B7F-AEBD-141487C3150F}" dt="2024-06-25T04:07:32.802" v="3110" actId="1036"/>
          <ac:picMkLst>
            <pc:docMk/>
            <pc:sldMk cId="1729540276" sldId="295"/>
            <ac:picMk id="1046" creationId="{F2C9262D-00F2-6898-7B37-D7190B9B1057}"/>
          </ac:picMkLst>
        </pc:picChg>
        <pc:cxnChg chg="del">
          <ac:chgData name="木村慶香" userId="abb5f619-0382-4705-95c9-62a8e25bcdc1" providerId="ADAL" clId="{F9C9448E-6AD4-4B7F-AEBD-141487C3150F}" dt="2024-06-25T01:42:20.318" v="211" actId="478"/>
          <ac:cxnSpMkLst>
            <pc:docMk/>
            <pc:sldMk cId="1729540276" sldId="295"/>
            <ac:cxnSpMk id="32" creationId="{B5AA11EB-E531-C3B9-FD1D-A39CEDABF684}"/>
          </ac:cxnSpMkLst>
        </pc:cxnChg>
        <pc:cxnChg chg="del">
          <ac:chgData name="木村慶香" userId="abb5f619-0382-4705-95c9-62a8e25bcdc1" providerId="ADAL" clId="{F9C9448E-6AD4-4B7F-AEBD-141487C3150F}" dt="2024-06-25T01:27:49.742" v="12" actId="478"/>
          <ac:cxnSpMkLst>
            <pc:docMk/>
            <pc:sldMk cId="1729540276" sldId="295"/>
            <ac:cxnSpMk id="33" creationId="{1243F18B-6941-1595-93A8-806C003E168C}"/>
          </ac:cxnSpMkLst>
        </pc:cxnChg>
        <pc:cxnChg chg="del">
          <ac:chgData name="木村慶香" userId="abb5f619-0382-4705-95c9-62a8e25bcdc1" providerId="ADAL" clId="{F9C9448E-6AD4-4B7F-AEBD-141487C3150F}" dt="2024-06-25T01:27:48.925" v="11" actId="478"/>
          <ac:cxnSpMkLst>
            <pc:docMk/>
            <pc:sldMk cId="1729540276" sldId="295"/>
            <ac:cxnSpMk id="34" creationId="{6A859AA6-8621-FF8B-12C1-C23CD249C80F}"/>
          </ac:cxnSpMkLst>
        </pc:cxnChg>
        <pc:cxnChg chg="del">
          <ac:chgData name="木村慶香" userId="abb5f619-0382-4705-95c9-62a8e25bcdc1" providerId="ADAL" clId="{F9C9448E-6AD4-4B7F-AEBD-141487C3150F}" dt="2024-06-25T01:27:54.360" v="15" actId="478"/>
          <ac:cxnSpMkLst>
            <pc:docMk/>
            <pc:sldMk cId="1729540276" sldId="295"/>
            <ac:cxnSpMk id="47" creationId="{6ED151CE-122F-D721-3B2B-143274242CD3}"/>
          </ac:cxnSpMkLst>
        </pc:cxnChg>
      </pc:sldChg>
      <pc:sldChg chg="new del">
        <pc:chgData name="木村慶香" userId="abb5f619-0382-4705-95c9-62a8e25bcdc1" providerId="ADAL" clId="{F9C9448E-6AD4-4B7F-AEBD-141487C3150F}" dt="2024-06-25T01:30:38.399" v="20" actId="47"/>
        <pc:sldMkLst>
          <pc:docMk/>
          <pc:sldMk cId="1423557415" sldId="296"/>
        </pc:sldMkLst>
      </pc:sldChg>
      <pc:sldChg chg="addSp delSp modSp new del mod">
        <pc:chgData name="木村慶香" userId="abb5f619-0382-4705-95c9-62a8e25bcdc1" providerId="ADAL" clId="{F9C9448E-6AD4-4B7F-AEBD-141487C3150F}" dt="2024-06-25T01:38:19.574" v="126" actId="47"/>
        <pc:sldMkLst>
          <pc:docMk/>
          <pc:sldMk cId="2186282994" sldId="296"/>
        </pc:sldMkLst>
        <pc:spChg chg="add del mod">
          <ac:chgData name="木村慶香" userId="abb5f619-0382-4705-95c9-62a8e25bcdc1" providerId="ADAL" clId="{F9C9448E-6AD4-4B7F-AEBD-141487C3150F}" dt="2024-06-25T01:36:39.873" v="122"/>
          <ac:spMkLst>
            <pc:docMk/>
            <pc:sldMk cId="2186282994" sldId="296"/>
            <ac:spMk id="2" creationId="{71FADF1E-6EC3-0F73-7215-C0AE41512B49}"/>
          </ac:spMkLst>
        </pc:spChg>
        <pc:spChg chg="add del mod">
          <ac:chgData name="木村慶香" userId="abb5f619-0382-4705-95c9-62a8e25bcdc1" providerId="ADAL" clId="{F9C9448E-6AD4-4B7F-AEBD-141487C3150F}" dt="2024-06-25T01:37:00.771" v="124" actId="478"/>
          <ac:spMkLst>
            <pc:docMk/>
            <pc:sldMk cId="2186282994" sldId="296"/>
            <ac:spMk id="3" creationId="{9A483C8B-214F-B6DF-4570-7F54182D10EB}"/>
          </ac:spMkLst>
        </pc:spChg>
      </pc:sldChg>
      <pc:sldChg chg="new del">
        <pc:chgData name="木村慶香" userId="abb5f619-0382-4705-95c9-62a8e25bcdc1" providerId="ADAL" clId="{F9C9448E-6AD4-4B7F-AEBD-141487C3150F}" dt="2024-06-25T01:34:57.533" v="83" actId="47"/>
        <pc:sldMkLst>
          <pc:docMk/>
          <pc:sldMk cId="3912022344" sldId="296"/>
        </pc:sldMkLst>
      </pc:sldChg>
      <pc:sldChg chg="add del">
        <pc:chgData name="木村慶香" userId="abb5f619-0382-4705-95c9-62a8e25bcdc1" providerId="ADAL" clId="{F9C9448E-6AD4-4B7F-AEBD-141487C3150F}" dt="2024-06-25T01:35:09.082" v="84" actId="47"/>
        <pc:sldMkLst>
          <pc:docMk/>
          <pc:sldMk cId="25446240" sldId="297"/>
        </pc:sldMkLst>
      </pc:sldChg>
      <pc:sldChg chg="addSp delSp modSp add mod modAnim modNotesTx">
        <pc:chgData name="木村慶香" userId="abb5f619-0382-4705-95c9-62a8e25bcdc1" providerId="ADAL" clId="{F9C9448E-6AD4-4B7F-AEBD-141487C3150F}" dt="2024-06-28T00:18:10.862" v="11904" actId="20577"/>
        <pc:sldMkLst>
          <pc:docMk/>
          <pc:sldMk cId="334116430" sldId="297"/>
        </pc:sldMkLst>
        <pc:spChg chg="add mod">
          <ac:chgData name="木村慶香" userId="abb5f619-0382-4705-95c9-62a8e25bcdc1" providerId="ADAL" clId="{F9C9448E-6AD4-4B7F-AEBD-141487C3150F}" dt="2024-06-25T01:50:33" v="455" actId="20577"/>
          <ac:spMkLst>
            <pc:docMk/>
            <pc:sldMk cId="334116430" sldId="297"/>
            <ac:spMk id="4" creationId="{1373837D-2CDF-D87B-BD40-3CE4DDDDF9FC}"/>
          </ac:spMkLst>
        </pc:spChg>
        <pc:spChg chg="add del">
          <ac:chgData name="木村慶香" userId="abb5f619-0382-4705-95c9-62a8e25bcdc1" providerId="ADAL" clId="{F9C9448E-6AD4-4B7F-AEBD-141487C3150F}" dt="2024-06-25T01:58:38.796" v="463" actId="22"/>
          <ac:spMkLst>
            <pc:docMk/>
            <pc:sldMk cId="334116430" sldId="297"/>
            <ac:spMk id="35" creationId="{A5517874-6E46-8A99-FE92-17F1BABF1391}"/>
          </ac:spMkLst>
        </pc:spChg>
        <pc:spChg chg="add mod">
          <ac:chgData name="木村慶香" userId="abb5f619-0382-4705-95c9-62a8e25bcdc1" providerId="ADAL" clId="{F9C9448E-6AD4-4B7F-AEBD-141487C3150F}" dt="2024-06-27T01:42:08.644" v="7879" actId="207"/>
          <ac:spMkLst>
            <pc:docMk/>
            <pc:sldMk cId="334116430" sldId="297"/>
            <ac:spMk id="36" creationId="{626F6973-1F23-0A1B-EABB-67D4AEA44689}"/>
          </ac:spMkLst>
        </pc:spChg>
        <pc:spChg chg="add del mod">
          <ac:chgData name="木村慶香" userId="abb5f619-0382-4705-95c9-62a8e25bcdc1" providerId="ADAL" clId="{F9C9448E-6AD4-4B7F-AEBD-141487C3150F}" dt="2024-06-25T02:14:22.585" v="531" actId="478"/>
          <ac:spMkLst>
            <pc:docMk/>
            <pc:sldMk cId="334116430" sldId="297"/>
            <ac:spMk id="37" creationId="{E314897A-BBF6-9507-ADC7-D51001BB9B2E}"/>
          </ac:spMkLst>
        </pc:spChg>
        <pc:spChg chg="add del mod">
          <ac:chgData name="木村慶香" userId="abb5f619-0382-4705-95c9-62a8e25bcdc1" providerId="ADAL" clId="{F9C9448E-6AD4-4B7F-AEBD-141487C3150F}" dt="2024-06-25T02:17:06.133" v="679"/>
          <ac:spMkLst>
            <pc:docMk/>
            <pc:sldMk cId="334116430" sldId="297"/>
            <ac:spMk id="44" creationId="{8E9C8963-D53B-E803-1F1C-49435BEA7589}"/>
          </ac:spMkLst>
        </pc:spChg>
        <pc:spChg chg="add del mod">
          <ac:chgData name="木村慶香" userId="abb5f619-0382-4705-95c9-62a8e25bcdc1" providerId="ADAL" clId="{F9C9448E-6AD4-4B7F-AEBD-141487C3150F}" dt="2024-06-25T02:17:50.757" v="684"/>
          <ac:spMkLst>
            <pc:docMk/>
            <pc:sldMk cId="334116430" sldId="297"/>
            <ac:spMk id="46" creationId="{0DEC4DC2-4F4D-D795-939C-EE8DECEFAA84}"/>
          </ac:spMkLst>
        </pc:spChg>
        <pc:spChg chg="add mod">
          <ac:chgData name="木村慶香" userId="abb5f619-0382-4705-95c9-62a8e25bcdc1" providerId="ADAL" clId="{F9C9448E-6AD4-4B7F-AEBD-141487C3150F}" dt="2024-06-25T02:23:33.061" v="988"/>
          <ac:spMkLst>
            <pc:docMk/>
            <pc:sldMk cId="334116430" sldId="297"/>
            <ac:spMk id="48" creationId="{4CCB332A-A9E5-CB3D-CD69-0A96FA6693BD}"/>
          </ac:spMkLst>
        </pc:spChg>
        <pc:spChg chg="add mod">
          <ac:chgData name="木村慶香" userId="abb5f619-0382-4705-95c9-62a8e25bcdc1" providerId="ADAL" clId="{F9C9448E-6AD4-4B7F-AEBD-141487C3150F}" dt="2024-06-27T01:42:00.335" v="7878" actId="1076"/>
          <ac:spMkLst>
            <pc:docMk/>
            <pc:sldMk cId="334116430" sldId="297"/>
            <ac:spMk id="49" creationId="{A7AB9055-1C85-D1E2-49F0-84B92F35FB04}"/>
          </ac:spMkLst>
        </pc:spChg>
        <pc:picChg chg="add del mod">
          <ac:chgData name="木村慶香" userId="abb5f619-0382-4705-95c9-62a8e25bcdc1" providerId="ADAL" clId="{F9C9448E-6AD4-4B7F-AEBD-141487C3150F}" dt="2024-06-25T02:14:22.005" v="530" actId="478"/>
          <ac:picMkLst>
            <pc:docMk/>
            <pc:sldMk cId="334116430" sldId="297"/>
            <ac:picMk id="43" creationId="{0D566CBB-71F5-F831-B515-EFC015618A41}"/>
          </ac:picMkLst>
        </pc:picChg>
      </pc:sldChg>
      <pc:sldChg chg="addSp delSp modSp mod setBg modNotesTx">
        <pc:chgData name="木村慶香" userId="abb5f619-0382-4705-95c9-62a8e25bcdc1" providerId="ADAL" clId="{F9C9448E-6AD4-4B7F-AEBD-141487C3150F}" dt="2024-06-28T00:17:51.424" v="11881" actId="20577"/>
        <pc:sldMkLst>
          <pc:docMk/>
          <pc:sldMk cId="2890520466" sldId="298"/>
        </pc:sldMkLst>
        <pc:spChg chg="add del mod">
          <ac:chgData name="木村慶香" userId="abb5f619-0382-4705-95c9-62a8e25bcdc1" providerId="ADAL" clId="{F9C9448E-6AD4-4B7F-AEBD-141487C3150F}" dt="2024-06-25T01:39:55.585" v="148" actId="478"/>
          <ac:spMkLst>
            <pc:docMk/>
            <pc:sldMk cId="2890520466" sldId="298"/>
            <ac:spMk id="4" creationId="{578540D8-365F-6C05-C038-D0CA25D3EE65}"/>
          </ac:spMkLst>
        </pc:spChg>
        <pc:spChg chg="add mod">
          <ac:chgData name="木村慶香" userId="abb5f619-0382-4705-95c9-62a8e25bcdc1" providerId="ADAL" clId="{F9C9448E-6AD4-4B7F-AEBD-141487C3150F}" dt="2024-06-25T01:46:23.901" v="366" actId="1076"/>
          <ac:spMkLst>
            <pc:docMk/>
            <pc:sldMk cId="2890520466" sldId="298"/>
            <ac:spMk id="8" creationId="{7EE80568-F858-E5F6-DB5E-8BE9022B5689}"/>
          </ac:spMkLst>
        </pc:spChg>
      </pc:sldChg>
      <pc:sldChg chg="del">
        <pc:chgData name="木村慶香" userId="abb5f619-0382-4705-95c9-62a8e25bcdc1" providerId="ADAL" clId="{F9C9448E-6AD4-4B7F-AEBD-141487C3150F}" dt="2024-06-25T04:47:28.228" v="4454" actId="47"/>
        <pc:sldMkLst>
          <pc:docMk/>
          <pc:sldMk cId="890112328" sldId="299"/>
        </pc:sldMkLst>
      </pc:sldChg>
      <pc:sldChg chg="del">
        <pc:chgData name="木村慶香" userId="abb5f619-0382-4705-95c9-62a8e25bcdc1" providerId="ADAL" clId="{F9C9448E-6AD4-4B7F-AEBD-141487C3150F}" dt="2024-06-25T04:47:29.448" v="4455" actId="47"/>
        <pc:sldMkLst>
          <pc:docMk/>
          <pc:sldMk cId="1206399925" sldId="300"/>
        </pc:sldMkLst>
      </pc:sldChg>
      <pc:sldChg chg="addSp delSp modSp mod ord modNotesTx">
        <pc:chgData name="木村慶香" userId="abb5f619-0382-4705-95c9-62a8e25bcdc1" providerId="ADAL" clId="{F9C9448E-6AD4-4B7F-AEBD-141487C3150F}" dt="2024-06-27T09:40:36.646" v="11750" actId="20577"/>
        <pc:sldMkLst>
          <pc:docMk/>
          <pc:sldMk cId="336728882" sldId="301"/>
        </pc:sldMkLst>
        <pc:spChg chg="add mod">
          <ac:chgData name="木村慶香" userId="abb5f619-0382-4705-95c9-62a8e25bcdc1" providerId="ADAL" clId="{F9C9448E-6AD4-4B7F-AEBD-141487C3150F}" dt="2024-06-25T07:02:41.140" v="5022" actId="20577"/>
          <ac:spMkLst>
            <pc:docMk/>
            <pc:sldMk cId="336728882" sldId="301"/>
            <ac:spMk id="4" creationId="{97B4ED7F-0D60-09B4-8E61-518B50BA330C}"/>
          </ac:spMkLst>
        </pc:spChg>
        <pc:spChg chg="add mod">
          <ac:chgData name="木村慶香" userId="abb5f619-0382-4705-95c9-62a8e25bcdc1" providerId="ADAL" clId="{F9C9448E-6AD4-4B7F-AEBD-141487C3150F}" dt="2024-06-27T08:46:24.419" v="10275" actId="20577"/>
          <ac:spMkLst>
            <pc:docMk/>
            <pc:sldMk cId="336728882" sldId="301"/>
            <ac:spMk id="8" creationId="{D0781B11-213D-A2D4-3CC5-E5B69E34A04C}"/>
          </ac:spMkLst>
        </pc:spChg>
        <pc:spChg chg="add del mod">
          <ac:chgData name="木村慶香" userId="abb5f619-0382-4705-95c9-62a8e25bcdc1" providerId="ADAL" clId="{F9C9448E-6AD4-4B7F-AEBD-141487C3150F}" dt="2024-06-25T04:56:47.930" v="4584"/>
          <ac:spMkLst>
            <pc:docMk/>
            <pc:sldMk cId="336728882" sldId="301"/>
            <ac:spMk id="35" creationId="{043FB7B8-E994-70EA-FC68-9FD7C1099F8E}"/>
          </ac:spMkLst>
        </pc:spChg>
      </pc:sldChg>
      <pc:sldChg chg="del">
        <pc:chgData name="木村慶香" userId="abb5f619-0382-4705-95c9-62a8e25bcdc1" providerId="ADAL" clId="{F9C9448E-6AD4-4B7F-AEBD-141487C3150F}" dt="2024-06-25T04:47:26.296" v="4453" actId="47"/>
        <pc:sldMkLst>
          <pc:docMk/>
          <pc:sldMk cId="4046154013" sldId="302"/>
        </pc:sldMkLst>
      </pc:sldChg>
      <pc:sldChg chg="modSp mod modAnim">
        <pc:chgData name="木村慶香" userId="abb5f619-0382-4705-95c9-62a8e25bcdc1" providerId="ADAL" clId="{F9C9448E-6AD4-4B7F-AEBD-141487C3150F}" dt="2024-06-27T05:15:16.281" v="9128" actId="20577"/>
        <pc:sldMkLst>
          <pc:docMk/>
          <pc:sldMk cId="2590792891" sldId="303"/>
        </pc:sldMkLst>
        <pc:spChg chg="mod">
          <ac:chgData name="木村慶香" userId="abb5f619-0382-4705-95c9-62a8e25bcdc1" providerId="ADAL" clId="{F9C9448E-6AD4-4B7F-AEBD-141487C3150F}" dt="2024-06-25T07:02:32.547" v="5018" actId="20577"/>
          <ac:spMkLst>
            <pc:docMk/>
            <pc:sldMk cId="2590792891" sldId="303"/>
            <ac:spMk id="35" creationId="{D6C44BEC-30CC-3787-0CC8-B0D022CE363B}"/>
          </ac:spMkLst>
        </pc:spChg>
        <pc:spChg chg="mod">
          <ac:chgData name="木村慶香" userId="abb5f619-0382-4705-95c9-62a8e25bcdc1" providerId="ADAL" clId="{F9C9448E-6AD4-4B7F-AEBD-141487C3150F}" dt="2024-06-27T05:15:16.281" v="9128" actId="20577"/>
          <ac:spMkLst>
            <pc:docMk/>
            <pc:sldMk cId="2590792891" sldId="303"/>
            <ac:spMk id="44" creationId="{247F585D-EAF8-D895-DF89-FDCAB30E43AB}"/>
          </ac:spMkLst>
        </pc:spChg>
      </pc:sldChg>
      <pc:sldChg chg="modSp mod">
        <pc:chgData name="木村慶香" userId="abb5f619-0382-4705-95c9-62a8e25bcdc1" providerId="ADAL" clId="{F9C9448E-6AD4-4B7F-AEBD-141487C3150F}" dt="2024-06-25T07:03:50.473" v="5045" actId="1076"/>
        <pc:sldMkLst>
          <pc:docMk/>
          <pc:sldMk cId="908119354" sldId="305"/>
        </pc:sldMkLst>
        <pc:picChg chg="mod">
          <ac:chgData name="木村慶香" userId="abb5f619-0382-4705-95c9-62a8e25bcdc1" providerId="ADAL" clId="{F9C9448E-6AD4-4B7F-AEBD-141487C3150F}" dt="2024-06-25T07:03:50.473" v="5045" actId="1076"/>
          <ac:picMkLst>
            <pc:docMk/>
            <pc:sldMk cId="908119354" sldId="305"/>
            <ac:picMk id="46" creationId="{8128DE75-833D-4522-505E-783264A1AA63}"/>
          </ac:picMkLst>
        </pc:picChg>
      </pc:sldChg>
      <pc:sldChg chg="modSp mod">
        <pc:chgData name="木村慶香" userId="abb5f619-0382-4705-95c9-62a8e25bcdc1" providerId="ADAL" clId="{F9C9448E-6AD4-4B7F-AEBD-141487C3150F}" dt="2024-06-25T01:50:47.257" v="461" actId="14100"/>
        <pc:sldMkLst>
          <pc:docMk/>
          <pc:sldMk cId="4046899977" sldId="307"/>
        </pc:sldMkLst>
        <pc:spChg chg="mod">
          <ac:chgData name="木村慶香" userId="abb5f619-0382-4705-95c9-62a8e25bcdc1" providerId="ADAL" clId="{F9C9448E-6AD4-4B7F-AEBD-141487C3150F}" dt="2024-06-25T01:50:47.257" v="461" actId="14100"/>
          <ac:spMkLst>
            <pc:docMk/>
            <pc:sldMk cId="4046899977" sldId="307"/>
            <ac:spMk id="4" creationId="{37F8C715-FEF7-E4AB-349A-7887853144FA}"/>
          </ac:spMkLst>
        </pc:spChg>
      </pc:sldChg>
      <pc:sldChg chg="addSp delSp modSp add mod modAnim modNotesTx">
        <pc:chgData name="木村慶香" userId="abb5f619-0382-4705-95c9-62a8e25bcdc1" providerId="ADAL" clId="{F9C9448E-6AD4-4B7F-AEBD-141487C3150F}" dt="2024-06-27T07:44:40.329" v="10075" actId="20577"/>
        <pc:sldMkLst>
          <pc:docMk/>
          <pc:sldMk cId="855259483" sldId="308"/>
        </pc:sldMkLst>
        <pc:spChg chg="add mod">
          <ac:chgData name="木村慶香" userId="abb5f619-0382-4705-95c9-62a8e25bcdc1" providerId="ADAL" clId="{F9C9448E-6AD4-4B7F-AEBD-141487C3150F}" dt="2024-06-25T02:22:21.803" v="942" actId="1076"/>
          <ac:spMkLst>
            <pc:docMk/>
            <pc:sldMk cId="855259483" sldId="308"/>
            <ac:spMk id="4" creationId="{3FC1C5EB-5985-0B8E-723A-B933BA3FBC78}"/>
          </ac:spMkLst>
        </pc:spChg>
        <pc:spChg chg="mod">
          <ac:chgData name="木村慶香" userId="abb5f619-0382-4705-95c9-62a8e25bcdc1" providerId="ADAL" clId="{F9C9448E-6AD4-4B7F-AEBD-141487C3150F}" dt="2024-06-25T01:47:37.651" v="406"/>
          <ac:spMkLst>
            <pc:docMk/>
            <pc:sldMk cId="855259483" sldId="308"/>
            <ac:spMk id="35" creationId="{3C4F19EC-9641-CB0C-243C-2E3487EBEB6F}"/>
          </ac:spMkLst>
        </pc:spChg>
        <pc:spChg chg="mod">
          <ac:chgData name="木村慶香" userId="abb5f619-0382-4705-95c9-62a8e25bcdc1" providerId="ADAL" clId="{F9C9448E-6AD4-4B7F-AEBD-141487C3150F}" dt="2024-06-25T01:47:37.651" v="406"/>
          <ac:spMkLst>
            <pc:docMk/>
            <pc:sldMk cId="855259483" sldId="308"/>
            <ac:spMk id="36" creationId="{07D3CF76-D615-4A7F-FCB6-8152E17A70D3}"/>
          </ac:spMkLst>
        </pc:spChg>
        <pc:spChg chg="mod">
          <ac:chgData name="木村慶香" userId="abb5f619-0382-4705-95c9-62a8e25bcdc1" providerId="ADAL" clId="{F9C9448E-6AD4-4B7F-AEBD-141487C3150F}" dt="2024-06-25T01:47:37.651" v="406"/>
          <ac:spMkLst>
            <pc:docMk/>
            <pc:sldMk cId="855259483" sldId="308"/>
            <ac:spMk id="37" creationId="{EEFCB897-E420-26B1-BC29-8F609B32D909}"/>
          </ac:spMkLst>
        </pc:spChg>
        <pc:spChg chg="mod">
          <ac:chgData name="木村慶香" userId="abb5f619-0382-4705-95c9-62a8e25bcdc1" providerId="ADAL" clId="{F9C9448E-6AD4-4B7F-AEBD-141487C3150F}" dt="2024-06-25T01:47:37.651" v="406"/>
          <ac:spMkLst>
            <pc:docMk/>
            <pc:sldMk cId="855259483" sldId="308"/>
            <ac:spMk id="42" creationId="{30E5D531-B7AB-B6BF-73A0-1243A8E79136}"/>
          </ac:spMkLst>
        </pc:spChg>
        <pc:spChg chg="mod">
          <ac:chgData name="木村慶香" userId="abb5f619-0382-4705-95c9-62a8e25bcdc1" providerId="ADAL" clId="{F9C9448E-6AD4-4B7F-AEBD-141487C3150F}" dt="2024-06-25T01:47:37.651" v="406"/>
          <ac:spMkLst>
            <pc:docMk/>
            <pc:sldMk cId="855259483" sldId="308"/>
            <ac:spMk id="43" creationId="{CFFE3527-7D7B-95C7-1320-4A25C65DD467}"/>
          </ac:spMkLst>
        </pc:spChg>
        <pc:spChg chg="mod">
          <ac:chgData name="木村慶香" userId="abb5f619-0382-4705-95c9-62a8e25bcdc1" providerId="ADAL" clId="{F9C9448E-6AD4-4B7F-AEBD-141487C3150F}" dt="2024-06-25T01:47:37.651" v="406"/>
          <ac:spMkLst>
            <pc:docMk/>
            <pc:sldMk cId="855259483" sldId="308"/>
            <ac:spMk id="44" creationId="{1B0A44BF-CB48-1749-BA78-1B47FFED7BAE}"/>
          </ac:spMkLst>
        </pc:spChg>
        <pc:spChg chg="mod">
          <ac:chgData name="木村慶香" userId="abb5f619-0382-4705-95c9-62a8e25bcdc1" providerId="ADAL" clId="{F9C9448E-6AD4-4B7F-AEBD-141487C3150F}" dt="2024-06-25T01:47:37.651" v="406"/>
          <ac:spMkLst>
            <pc:docMk/>
            <pc:sldMk cId="855259483" sldId="308"/>
            <ac:spMk id="46" creationId="{23D3928A-E90F-61CF-57B6-729D4252E89F}"/>
          </ac:spMkLst>
        </pc:spChg>
        <pc:spChg chg="mod">
          <ac:chgData name="木村慶香" userId="abb5f619-0382-4705-95c9-62a8e25bcdc1" providerId="ADAL" clId="{F9C9448E-6AD4-4B7F-AEBD-141487C3150F}" dt="2024-06-25T01:47:37.651" v="406"/>
          <ac:spMkLst>
            <pc:docMk/>
            <pc:sldMk cId="855259483" sldId="308"/>
            <ac:spMk id="48" creationId="{B1E6227B-4D3E-00EE-79C3-FF2E81BFEF94}"/>
          </ac:spMkLst>
        </pc:spChg>
        <pc:spChg chg="mod">
          <ac:chgData name="木村慶香" userId="abb5f619-0382-4705-95c9-62a8e25bcdc1" providerId="ADAL" clId="{F9C9448E-6AD4-4B7F-AEBD-141487C3150F}" dt="2024-06-25T01:47:37.651" v="406"/>
          <ac:spMkLst>
            <pc:docMk/>
            <pc:sldMk cId="855259483" sldId="308"/>
            <ac:spMk id="49" creationId="{840BA868-142D-32DD-88F7-72C81123642F}"/>
          </ac:spMkLst>
        </pc:spChg>
        <pc:spChg chg="mod">
          <ac:chgData name="木村慶香" userId="abb5f619-0382-4705-95c9-62a8e25bcdc1" providerId="ADAL" clId="{F9C9448E-6AD4-4B7F-AEBD-141487C3150F}" dt="2024-06-25T01:49:22.654" v="419" actId="1076"/>
          <ac:spMkLst>
            <pc:docMk/>
            <pc:sldMk cId="855259483" sldId="308"/>
            <ac:spMk id="50" creationId="{CC9C2154-E0B4-C4ED-5FB0-9A233E066040}"/>
          </ac:spMkLst>
        </pc:spChg>
        <pc:spChg chg="mod">
          <ac:chgData name="木村慶香" userId="abb5f619-0382-4705-95c9-62a8e25bcdc1" providerId="ADAL" clId="{F9C9448E-6AD4-4B7F-AEBD-141487C3150F}" dt="2024-06-25T01:47:37.651" v="406"/>
          <ac:spMkLst>
            <pc:docMk/>
            <pc:sldMk cId="855259483" sldId="308"/>
            <ac:spMk id="51" creationId="{E7055617-2EBD-ADC0-59FA-F744AC7909A7}"/>
          </ac:spMkLst>
        </pc:spChg>
        <pc:spChg chg="mod">
          <ac:chgData name="木村慶香" userId="abb5f619-0382-4705-95c9-62a8e25bcdc1" providerId="ADAL" clId="{F9C9448E-6AD4-4B7F-AEBD-141487C3150F}" dt="2024-06-25T01:47:37.651" v="406"/>
          <ac:spMkLst>
            <pc:docMk/>
            <pc:sldMk cId="855259483" sldId="308"/>
            <ac:spMk id="52" creationId="{ADD538B3-F8EC-854B-C393-C4D3A72E282D}"/>
          </ac:spMkLst>
        </pc:spChg>
        <pc:spChg chg="add del mod">
          <ac:chgData name="木村慶香" userId="abb5f619-0382-4705-95c9-62a8e25bcdc1" providerId="ADAL" clId="{F9C9448E-6AD4-4B7F-AEBD-141487C3150F}" dt="2024-06-25T01:49:48.331" v="425" actId="478"/>
          <ac:spMkLst>
            <pc:docMk/>
            <pc:sldMk cId="855259483" sldId="308"/>
            <ac:spMk id="55" creationId="{26DD3DFF-AD42-C1B4-8E93-8108595B9959}"/>
          </ac:spMkLst>
        </pc:spChg>
        <pc:spChg chg="add mod">
          <ac:chgData name="木村慶香" userId="abb5f619-0382-4705-95c9-62a8e25bcdc1" providerId="ADAL" clId="{F9C9448E-6AD4-4B7F-AEBD-141487C3150F}" dt="2024-06-25T01:50:39.903" v="458" actId="14100"/>
          <ac:spMkLst>
            <pc:docMk/>
            <pc:sldMk cId="855259483" sldId="308"/>
            <ac:spMk id="57" creationId="{728D2EA5-0CAB-EA51-C9A0-D69646E52AB6}"/>
          </ac:spMkLst>
        </pc:spChg>
        <pc:grpChg chg="del">
          <ac:chgData name="木村慶香" userId="abb5f619-0382-4705-95c9-62a8e25bcdc1" providerId="ADAL" clId="{F9C9448E-6AD4-4B7F-AEBD-141487C3150F}" dt="2024-06-25T06:50:08.122" v="5005" actId="478"/>
          <ac:grpSpMkLst>
            <pc:docMk/>
            <pc:sldMk cId="855259483" sldId="308"/>
            <ac:grpSpMk id="6" creationId="{2184AD0B-2D6B-1891-036A-D72DA98EC268}"/>
          </ac:grpSpMkLst>
        </pc:grpChg>
        <pc:grpChg chg="add mod">
          <ac:chgData name="木村慶香" userId="abb5f619-0382-4705-95c9-62a8e25bcdc1" providerId="ADAL" clId="{F9C9448E-6AD4-4B7F-AEBD-141487C3150F}" dt="2024-06-25T01:49:23.331" v="420" actId="14100"/>
          <ac:grpSpMkLst>
            <pc:docMk/>
            <pc:sldMk cId="855259483" sldId="308"/>
            <ac:grpSpMk id="8" creationId="{E147C830-3AFE-A63A-0259-5505EC7C8D2F}"/>
          </ac:grpSpMkLst>
        </pc:grpChg>
      </pc:sldChg>
      <pc:sldChg chg="add del">
        <pc:chgData name="木村慶香" userId="abb5f619-0382-4705-95c9-62a8e25bcdc1" providerId="ADAL" clId="{F9C9448E-6AD4-4B7F-AEBD-141487C3150F}" dt="2024-06-25T01:46:44.560" v="369" actId="47"/>
        <pc:sldMkLst>
          <pc:docMk/>
          <pc:sldMk cId="579896325" sldId="309"/>
        </pc:sldMkLst>
      </pc:sldChg>
      <pc:sldChg chg="addSp delSp modSp add mod delAnim modAnim modNotesTx">
        <pc:chgData name="木村慶香" userId="abb5f619-0382-4705-95c9-62a8e25bcdc1" providerId="ADAL" clId="{F9C9448E-6AD4-4B7F-AEBD-141487C3150F}" dt="2024-06-27T07:42:39.080" v="9980" actId="20577"/>
        <pc:sldMkLst>
          <pc:docMk/>
          <pc:sldMk cId="2657586778" sldId="309"/>
        </pc:sldMkLst>
        <pc:spChg chg="mod">
          <ac:chgData name="木村慶香" userId="abb5f619-0382-4705-95c9-62a8e25bcdc1" providerId="ADAL" clId="{F9C9448E-6AD4-4B7F-AEBD-141487C3150F}" dt="2024-06-26T06:18:11.665" v="7537" actId="1076"/>
          <ac:spMkLst>
            <pc:docMk/>
            <pc:sldMk cId="2657586778" sldId="309"/>
            <ac:spMk id="2" creationId="{15F9CE1B-DB4D-D7FE-3B20-CCA7D1C6921A}"/>
          </ac:spMkLst>
        </pc:spChg>
        <pc:spChg chg="add mod">
          <ac:chgData name="木村慶香" userId="abb5f619-0382-4705-95c9-62a8e25bcdc1" providerId="ADAL" clId="{F9C9448E-6AD4-4B7F-AEBD-141487C3150F}" dt="2024-06-25T04:27:01.650" v="4267" actId="1076"/>
          <ac:spMkLst>
            <pc:docMk/>
            <pc:sldMk cId="2657586778" sldId="309"/>
            <ac:spMk id="8" creationId="{5B4598D8-C517-DC64-4657-2D5E0944356E}"/>
          </ac:spMkLst>
        </pc:spChg>
        <pc:spChg chg="add mod">
          <ac:chgData name="木村慶香" userId="abb5f619-0382-4705-95c9-62a8e25bcdc1" providerId="ADAL" clId="{F9C9448E-6AD4-4B7F-AEBD-141487C3150F}" dt="2024-06-27T04:21:15.432" v="8061" actId="207"/>
          <ac:spMkLst>
            <pc:docMk/>
            <pc:sldMk cId="2657586778" sldId="309"/>
            <ac:spMk id="35" creationId="{D5B7A532-43B8-9EA3-91B5-4D42EF628421}"/>
          </ac:spMkLst>
        </pc:spChg>
        <pc:spChg chg="add mod ord">
          <ac:chgData name="木村慶香" userId="abb5f619-0382-4705-95c9-62a8e25bcdc1" providerId="ADAL" clId="{F9C9448E-6AD4-4B7F-AEBD-141487C3150F}" dt="2024-06-27T01:47:19.282" v="8021" actId="1076"/>
          <ac:spMkLst>
            <pc:docMk/>
            <pc:sldMk cId="2657586778" sldId="309"/>
            <ac:spMk id="36" creationId="{17D023ED-4AF2-9467-56C5-114E8A167AC7}"/>
          </ac:spMkLst>
        </pc:spChg>
        <pc:spChg chg="del">
          <ac:chgData name="木村慶香" userId="abb5f619-0382-4705-95c9-62a8e25bcdc1" providerId="ADAL" clId="{F9C9448E-6AD4-4B7F-AEBD-141487C3150F}" dt="2024-06-25T02:14:25.334" v="532" actId="478"/>
          <ac:spMkLst>
            <pc:docMk/>
            <pc:sldMk cId="2657586778" sldId="309"/>
            <ac:spMk id="36" creationId="{626F6973-1F23-0A1B-EABB-67D4AEA44689}"/>
          </ac:spMkLst>
        </pc:spChg>
        <pc:spChg chg="mod">
          <ac:chgData name="木村慶香" userId="abb5f619-0382-4705-95c9-62a8e25bcdc1" providerId="ADAL" clId="{F9C9448E-6AD4-4B7F-AEBD-141487C3150F}" dt="2024-06-25T04:26:33.855" v="4258" actId="1076"/>
          <ac:spMkLst>
            <pc:docMk/>
            <pc:sldMk cId="2657586778" sldId="309"/>
            <ac:spMk id="37" creationId="{E314897A-BBF6-9507-ADC7-D51001BB9B2E}"/>
          </ac:spMkLst>
        </pc:spChg>
        <pc:spChg chg="add del mod">
          <ac:chgData name="木村慶香" userId="abb5f619-0382-4705-95c9-62a8e25bcdc1" providerId="ADAL" clId="{F9C9448E-6AD4-4B7F-AEBD-141487C3150F}" dt="2024-06-25T02:15:45.654" v="626"/>
          <ac:spMkLst>
            <pc:docMk/>
            <pc:sldMk cId="2657586778" sldId="309"/>
            <ac:spMk id="42" creationId="{2190DF1E-9962-1DF6-06A6-184864E5F7AC}"/>
          </ac:spMkLst>
        </pc:spChg>
        <pc:spChg chg="add mod ord">
          <ac:chgData name="木村慶香" userId="abb5f619-0382-4705-95c9-62a8e25bcdc1" providerId="ADAL" clId="{F9C9448E-6AD4-4B7F-AEBD-141487C3150F}" dt="2024-06-27T01:47:19.282" v="8021" actId="1076"/>
          <ac:spMkLst>
            <pc:docMk/>
            <pc:sldMk cId="2657586778" sldId="309"/>
            <ac:spMk id="42" creationId="{AF30EFAB-4563-DB9E-6623-0A2D32417F74}"/>
          </ac:spMkLst>
        </pc:spChg>
        <pc:spChg chg="add mod ord">
          <ac:chgData name="木村慶香" userId="abb5f619-0382-4705-95c9-62a8e25bcdc1" providerId="ADAL" clId="{F9C9448E-6AD4-4B7F-AEBD-141487C3150F}" dt="2024-06-27T04:21:32.086" v="8062" actId="207"/>
          <ac:spMkLst>
            <pc:docMk/>
            <pc:sldMk cId="2657586778" sldId="309"/>
            <ac:spMk id="44" creationId="{883DB90F-C46F-0C36-3EB1-F308C965417D}"/>
          </ac:spMkLst>
        </pc:spChg>
        <pc:spChg chg="add mod">
          <ac:chgData name="木村慶香" userId="abb5f619-0382-4705-95c9-62a8e25bcdc1" providerId="ADAL" clId="{F9C9448E-6AD4-4B7F-AEBD-141487C3150F}" dt="2024-06-27T01:47:19.282" v="8021" actId="1076"/>
          <ac:spMkLst>
            <pc:docMk/>
            <pc:sldMk cId="2657586778" sldId="309"/>
            <ac:spMk id="46" creationId="{0B9A4C46-A8D3-EB9B-5B22-9D2814CBE3D2}"/>
          </ac:spMkLst>
        </pc:spChg>
        <pc:spChg chg="add del mod">
          <ac:chgData name="木村慶香" userId="abb5f619-0382-4705-95c9-62a8e25bcdc1" providerId="ADAL" clId="{F9C9448E-6AD4-4B7F-AEBD-141487C3150F}" dt="2024-06-25T02:18:24.556" v="723" actId="478"/>
          <ac:spMkLst>
            <pc:docMk/>
            <pc:sldMk cId="2657586778" sldId="309"/>
            <ac:spMk id="46" creationId="{6F756FC7-C031-9C1D-E009-FA2FC11EA4CF}"/>
          </ac:spMkLst>
        </pc:spChg>
        <pc:spChg chg="add del mod">
          <ac:chgData name="木村慶香" userId="abb5f619-0382-4705-95c9-62a8e25bcdc1" providerId="ADAL" clId="{F9C9448E-6AD4-4B7F-AEBD-141487C3150F}" dt="2024-06-27T07:33:42.706" v="9394" actId="478"/>
          <ac:spMkLst>
            <pc:docMk/>
            <pc:sldMk cId="2657586778" sldId="309"/>
            <ac:spMk id="48" creationId="{867D4291-8BC1-99E8-C477-92CD957A0654}"/>
          </ac:spMkLst>
        </pc:spChg>
        <pc:spChg chg="add mod">
          <ac:chgData name="木村慶香" userId="abb5f619-0382-4705-95c9-62a8e25bcdc1" providerId="ADAL" clId="{F9C9448E-6AD4-4B7F-AEBD-141487C3150F}" dt="2024-06-27T01:47:19.282" v="8021" actId="1076"/>
          <ac:spMkLst>
            <pc:docMk/>
            <pc:sldMk cId="2657586778" sldId="309"/>
            <ac:spMk id="49" creationId="{685BAF18-3C68-7081-5FCB-DD86BFA95F1A}"/>
          </ac:spMkLst>
        </pc:spChg>
        <pc:spChg chg="add mod">
          <ac:chgData name="木村慶香" userId="abb5f619-0382-4705-95c9-62a8e25bcdc1" providerId="ADAL" clId="{F9C9448E-6AD4-4B7F-AEBD-141487C3150F}" dt="2024-06-27T01:47:19.282" v="8021" actId="1076"/>
          <ac:spMkLst>
            <pc:docMk/>
            <pc:sldMk cId="2657586778" sldId="309"/>
            <ac:spMk id="50" creationId="{7D97D61F-95E2-80C8-C526-B1CAF6DEFF9C}"/>
          </ac:spMkLst>
        </pc:spChg>
        <pc:spChg chg="add mod">
          <ac:chgData name="木村慶香" userId="abb5f619-0382-4705-95c9-62a8e25bcdc1" providerId="ADAL" clId="{F9C9448E-6AD4-4B7F-AEBD-141487C3150F}" dt="2024-06-27T01:47:47.231" v="8027" actId="1076"/>
          <ac:spMkLst>
            <pc:docMk/>
            <pc:sldMk cId="2657586778" sldId="309"/>
            <ac:spMk id="51" creationId="{D8EEA990-E230-2E7B-41E5-9B5CC036E904}"/>
          </ac:spMkLst>
        </pc:spChg>
        <pc:spChg chg="add mod">
          <ac:chgData name="木村慶香" userId="abb5f619-0382-4705-95c9-62a8e25bcdc1" providerId="ADAL" clId="{F9C9448E-6AD4-4B7F-AEBD-141487C3150F}" dt="2024-06-27T01:48:30.279" v="8038" actId="1076"/>
          <ac:spMkLst>
            <pc:docMk/>
            <pc:sldMk cId="2657586778" sldId="309"/>
            <ac:spMk id="52" creationId="{A3DE83EB-BE12-2CCF-6F7E-E74D113D0355}"/>
          </ac:spMkLst>
        </pc:spChg>
        <pc:spChg chg="add del mod ord">
          <ac:chgData name="木村慶香" userId="abb5f619-0382-4705-95c9-62a8e25bcdc1" providerId="ADAL" clId="{F9C9448E-6AD4-4B7F-AEBD-141487C3150F}" dt="2024-06-25T02:42:01.251" v="1965" actId="478"/>
          <ac:spMkLst>
            <pc:docMk/>
            <pc:sldMk cId="2657586778" sldId="309"/>
            <ac:spMk id="55" creationId="{08D2054E-F7E9-857E-0CF5-0626393F9CE9}"/>
          </ac:spMkLst>
        </pc:spChg>
        <pc:spChg chg="add del mod">
          <ac:chgData name="木村慶香" userId="abb5f619-0382-4705-95c9-62a8e25bcdc1" providerId="ADAL" clId="{F9C9448E-6AD4-4B7F-AEBD-141487C3150F}" dt="2024-06-25T04:29:03.063" v="4353"/>
          <ac:spMkLst>
            <pc:docMk/>
            <pc:sldMk cId="2657586778" sldId="309"/>
            <ac:spMk id="55" creationId="{5ADD4B0A-F0EA-964E-9280-2D0661946B6A}"/>
          </ac:spMkLst>
        </pc:spChg>
        <pc:spChg chg="add mod">
          <ac:chgData name="木村慶香" userId="abb5f619-0382-4705-95c9-62a8e25bcdc1" providerId="ADAL" clId="{F9C9448E-6AD4-4B7F-AEBD-141487C3150F}" dt="2024-06-27T07:38:15.890" v="9597" actId="1076"/>
          <ac:spMkLst>
            <pc:docMk/>
            <pc:sldMk cId="2657586778" sldId="309"/>
            <ac:spMk id="55" creationId="{BE0D45D9-379D-DB63-BC3C-A532DFFC1D1E}"/>
          </ac:spMkLst>
        </pc:spChg>
        <pc:spChg chg="add del mod">
          <ac:chgData name="木村慶香" userId="abb5f619-0382-4705-95c9-62a8e25bcdc1" providerId="ADAL" clId="{F9C9448E-6AD4-4B7F-AEBD-141487C3150F}" dt="2024-06-25T04:30:10.691" v="4374" actId="478"/>
          <ac:spMkLst>
            <pc:docMk/>
            <pc:sldMk cId="2657586778" sldId="309"/>
            <ac:spMk id="57" creationId="{5B7D9908-62D0-387A-1B2E-63E07822A488}"/>
          </ac:spMkLst>
        </pc:spChg>
        <pc:spChg chg="add del">
          <ac:chgData name="木村慶香" userId="abb5f619-0382-4705-95c9-62a8e25bcdc1" providerId="ADAL" clId="{F9C9448E-6AD4-4B7F-AEBD-141487C3150F}" dt="2024-06-25T06:06:42.138" v="4900" actId="478"/>
          <ac:spMkLst>
            <pc:docMk/>
            <pc:sldMk cId="2657586778" sldId="309"/>
            <ac:spMk id="57" creationId="{A187A199-72DB-767B-015B-E78EB6AB7383}"/>
          </ac:spMkLst>
        </pc:spChg>
        <pc:spChg chg="add mod">
          <ac:chgData name="木村慶香" userId="abb5f619-0382-4705-95c9-62a8e25bcdc1" providerId="ADAL" clId="{F9C9448E-6AD4-4B7F-AEBD-141487C3150F}" dt="2024-06-27T04:21:35.428" v="8063" actId="207"/>
          <ac:spMkLst>
            <pc:docMk/>
            <pc:sldMk cId="2657586778" sldId="309"/>
            <ac:spMk id="58" creationId="{858DB8AD-D4F9-AE53-44AA-97C4C2584186}"/>
          </ac:spMkLst>
        </pc:spChg>
        <pc:picChg chg="mod">
          <ac:chgData name="木村慶香" userId="abb5f619-0382-4705-95c9-62a8e25bcdc1" providerId="ADAL" clId="{F9C9448E-6AD4-4B7F-AEBD-141487C3150F}" dt="2024-06-25T06:05:09.393" v="4867" actId="1076"/>
          <ac:picMkLst>
            <pc:docMk/>
            <pc:sldMk cId="2657586778" sldId="309"/>
            <ac:picMk id="43" creationId="{0D566CBB-71F5-F831-B515-EFC015618A41}"/>
          </ac:picMkLst>
        </pc:picChg>
        <pc:picChg chg="mod">
          <ac:chgData name="木村慶香" userId="abb5f619-0382-4705-95c9-62a8e25bcdc1" providerId="ADAL" clId="{F9C9448E-6AD4-4B7F-AEBD-141487C3150F}" dt="2024-06-27T07:34:10.914" v="9398" actId="1076"/>
          <ac:picMkLst>
            <pc:docMk/>
            <pc:sldMk cId="2657586778" sldId="309"/>
            <ac:picMk id="43" creationId="{E4CA279A-9E60-CC87-99F8-53EBCABA6118}"/>
          </ac:picMkLst>
        </pc:picChg>
        <pc:picChg chg="mod">
          <ac:chgData name="木村慶香" userId="abb5f619-0382-4705-95c9-62a8e25bcdc1" providerId="ADAL" clId="{F9C9448E-6AD4-4B7F-AEBD-141487C3150F}" dt="2024-06-25T06:47:55.063" v="4904" actId="1076"/>
          <ac:picMkLst>
            <pc:docMk/>
            <pc:sldMk cId="2657586778" sldId="309"/>
            <ac:picMk id="55" creationId="{E63C53A9-D725-A480-328D-95F9F6222EAB}"/>
          </ac:picMkLst>
        </pc:picChg>
        <pc:picChg chg="add mod">
          <ac:chgData name="木村慶香" userId="abb5f619-0382-4705-95c9-62a8e25bcdc1" providerId="ADAL" clId="{F9C9448E-6AD4-4B7F-AEBD-141487C3150F}" dt="2024-06-27T01:47:19.282" v="8021" actId="1076"/>
          <ac:picMkLst>
            <pc:docMk/>
            <pc:sldMk cId="2657586778" sldId="309"/>
            <ac:picMk id="57" creationId="{46488E3E-482C-041F-0E28-5FC96CDADEAF}"/>
          </ac:picMkLst>
        </pc:picChg>
        <pc:picChg chg="add mod">
          <ac:chgData name="木村慶香" userId="abb5f619-0382-4705-95c9-62a8e25bcdc1" providerId="ADAL" clId="{F9C9448E-6AD4-4B7F-AEBD-141487C3150F}" dt="2024-06-26T06:18:34.304" v="7546" actId="1076"/>
          <ac:picMkLst>
            <pc:docMk/>
            <pc:sldMk cId="2657586778" sldId="309"/>
            <ac:picMk id="59" creationId="{34BCCE8E-4074-7E74-4959-CAA08CE104DB}"/>
          </ac:picMkLst>
        </pc:picChg>
      </pc:sldChg>
      <pc:sldChg chg="addSp delSp modSp add mod delAnim modAnim modNotesTx">
        <pc:chgData name="木村慶香" userId="abb5f619-0382-4705-95c9-62a8e25bcdc1" providerId="ADAL" clId="{F9C9448E-6AD4-4B7F-AEBD-141487C3150F}" dt="2024-06-27T07:41:22.873" v="9786" actId="20577"/>
        <pc:sldMkLst>
          <pc:docMk/>
          <pc:sldMk cId="1154423279" sldId="310"/>
        </pc:sldMkLst>
        <pc:spChg chg="add mod">
          <ac:chgData name="木村慶香" userId="abb5f619-0382-4705-95c9-62a8e25bcdc1" providerId="ADAL" clId="{F9C9448E-6AD4-4B7F-AEBD-141487C3150F}" dt="2024-06-27T07:39:44.325" v="9613" actId="1076"/>
          <ac:spMkLst>
            <pc:docMk/>
            <pc:sldMk cId="1154423279" sldId="310"/>
            <ac:spMk id="8" creationId="{0C0E7688-08A9-BB5A-687C-2CD078E5E788}"/>
          </ac:spMkLst>
        </pc:spChg>
        <pc:spChg chg="add del mod">
          <ac:chgData name="木村慶香" userId="abb5f619-0382-4705-95c9-62a8e25bcdc1" providerId="ADAL" clId="{F9C9448E-6AD4-4B7F-AEBD-141487C3150F}" dt="2024-06-27T01:43:16.660" v="7989" actId="478"/>
          <ac:spMkLst>
            <pc:docMk/>
            <pc:sldMk cId="1154423279" sldId="310"/>
            <ac:spMk id="35" creationId="{198ABC67-1B0A-BDDC-1707-3ECE054E700B}"/>
          </ac:spMkLst>
        </pc:spChg>
        <pc:spChg chg="add del mod">
          <ac:chgData name="木村慶香" userId="abb5f619-0382-4705-95c9-62a8e25bcdc1" providerId="ADAL" clId="{F9C9448E-6AD4-4B7F-AEBD-141487C3150F}" dt="2024-06-25T02:31:01.196" v="1314" actId="478"/>
          <ac:spMkLst>
            <pc:docMk/>
            <pc:sldMk cId="1154423279" sldId="310"/>
            <ac:spMk id="35" creationId="{9F7488D3-96B8-80B2-AC7E-11EBD1317B62}"/>
          </ac:spMkLst>
        </pc:spChg>
        <pc:spChg chg="add del mod">
          <ac:chgData name="木村慶香" userId="abb5f619-0382-4705-95c9-62a8e25bcdc1" providerId="ADAL" clId="{F9C9448E-6AD4-4B7F-AEBD-141487C3150F}" dt="2024-06-27T07:34:06.317" v="9395" actId="21"/>
          <ac:spMkLst>
            <pc:docMk/>
            <pc:sldMk cId="1154423279" sldId="310"/>
            <ac:spMk id="35" creationId="{BE0D45D9-379D-DB63-BC3C-A532DFFC1D1E}"/>
          </ac:spMkLst>
        </pc:spChg>
        <pc:spChg chg="mod">
          <ac:chgData name="木村慶香" userId="abb5f619-0382-4705-95c9-62a8e25bcdc1" providerId="ADAL" clId="{F9C9448E-6AD4-4B7F-AEBD-141487C3150F}" dt="2024-06-27T01:42:15.288" v="7880" actId="207"/>
          <ac:spMkLst>
            <pc:docMk/>
            <pc:sldMk cId="1154423279" sldId="310"/>
            <ac:spMk id="36" creationId="{626F6973-1F23-0A1B-EABB-67D4AEA44689}"/>
          </ac:spMkLst>
        </pc:spChg>
        <pc:spChg chg="add mod">
          <ac:chgData name="木村慶香" userId="abb5f619-0382-4705-95c9-62a8e25bcdc1" providerId="ADAL" clId="{F9C9448E-6AD4-4B7F-AEBD-141487C3150F}" dt="2024-06-27T07:40:01.929" v="9619" actId="1076"/>
          <ac:spMkLst>
            <pc:docMk/>
            <pc:sldMk cId="1154423279" sldId="310"/>
            <ac:spMk id="42" creationId="{5E6F912E-E5F3-7F52-D181-672881974C35}"/>
          </ac:spMkLst>
        </pc:spChg>
        <pc:spChg chg="add del mod">
          <ac:chgData name="木村慶香" userId="abb5f619-0382-4705-95c9-62a8e25bcdc1" providerId="ADAL" clId="{F9C9448E-6AD4-4B7F-AEBD-141487C3150F}" dt="2024-06-25T02:30:55.534" v="1308" actId="478"/>
          <ac:spMkLst>
            <pc:docMk/>
            <pc:sldMk cId="1154423279" sldId="310"/>
            <ac:spMk id="42" creationId="{9723FCD4-74BC-ED9F-EB9E-40941CA90D16}"/>
          </ac:spMkLst>
        </pc:spChg>
        <pc:spChg chg="add del mod">
          <ac:chgData name="木村慶香" userId="abb5f619-0382-4705-95c9-62a8e25bcdc1" providerId="ADAL" clId="{F9C9448E-6AD4-4B7F-AEBD-141487C3150F}" dt="2024-06-25T02:30:58.143" v="1311" actId="478"/>
          <ac:spMkLst>
            <pc:docMk/>
            <pc:sldMk cId="1154423279" sldId="310"/>
            <ac:spMk id="43" creationId="{AF69EEC7-159A-CD0A-CF43-D3CE6BC169ED}"/>
          </ac:spMkLst>
        </pc:spChg>
        <pc:spChg chg="add del mod ord">
          <ac:chgData name="木村慶香" userId="abb5f619-0382-4705-95c9-62a8e25bcdc1" providerId="ADAL" clId="{F9C9448E-6AD4-4B7F-AEBD-141487C3150F}" dt="2024-06-25T02:30:59.196" v="1312" actId="478"/>
          <ac:spMkLst>
            <pc:docMk/>
            <pc:sldMk cId="1154423279" sldId="310"/>
            <ac:spMk id="44" creationId="{F270647E-C92B-76CC-6CCA-F89ECB484A6C}"/>
          </ac:spMkLst>
        </pc:spChg>
        <pc:spChg chg="add del mod">
          <ac:chgData name="木村慶香" userId="abb5f619-0382-4705-95c9-62a8e25bcdc1" providerId="ADAL" clId="{F9C9448E-6AD4-4B7F-AEBD-141487C3150F}" dt="2024-06-25T02:31:05.052" v="1317" actId="478"/>
          <ac:spMkLst>
            <pc:docMk/>
            <pc:sldMk cId="1154423279" sldId="310"/>
            <ac:spMk id="46" creationId="{E284777C-DAA1-FBCF-1DBD-91065B26F195}"/>
          </ac:spMkLst>
        </pc:spChg>
        <pc:spChg chg="add del mod">
          <ac:chgData name="木村慶香" userId="abb5f619-0382-4705-95c9-62a8e25bcdc1" providerId="ADAL" clId="{F9C9448E-6AD4-4B7F-AEBD-141487C3150F}" dt="2024-06-25T02:30:54.566" v="1307" actId="478"/>
          <ac:spMkLst>
            <pc:docMk/>
            <pc:sldMk cId="1154423279" sldId="310"/>
            <ac:spMk id="48" creationId="{B4F8CBFB-C81C-F5A8-C7E4-E1F66291826F}"/>
          </ac:spMkLst>
        </pc:spChg>
        <pc:spChg chg="add del mod">
          <ac:chgData name="木村慶香" userId="abb5f619-0382-4705-95c9-62a8e25bcdc1" providerId="ADAL" clId="{F9C9448E-6AD4-4B7F-AEBD-141487C3150F}" dt="2024-06-25T02:30:59.846" v="1313" actId="478"/>
          <ac:spMkLst>
            <pc:docMk/>
            <pc:sldMk cId="1154423279" sldId="310"/>
            <ac:spMk id="49" creationId="{D7BEC4D0-8D84-8900-4A93-61309021B34A}"/>
          </ac:spMkLst>
        </pc:spChg>
        <pc:spChg chg="add del mod">
          <ac:chgData name="木村慶香" userId="abb5f619-0382-4705-95c9-62a8e25bcdc1" providerId="ADAL" clId="{F9C9448E-6AD4-4B7F-AEBD-141487C3150F}" dt="2024-06-25T02:30:56.970" v="1310" actId="478"/>
          <ac:spMkLst>
            <pc:docMk/>
            <pc:sldMk cId="1154423279" sldId="310"/>
            <ac:spMk id="50" creationId="{92C73ABC-0112-7A5F-554D-80AD64E358D9}"/>
          </ac:spMkLst>
        </pc:spChg>
        <pc:spChg chg="add del mod">
          <ac:chgData name="木村慶香" userId="abb5f619-0382-4705-95c9-62a8e25bcdc1" providerId="ADAL" clId="{F9C9448E-6AD4-4B7F-AEBD-141487C3150F}" dt="2024-06-25T02:31:02.486" v="1315" actId="478"/>
          <ac:spMkLst>
            <pc:docMk/>
            <pc:sldMk cId="1154423279" sldId="310"/>
            <ac:spMk id="51" creationId="{CE3E0404-CC14-5C36-BA59-C58D7B92361A}"/>
          </ac:spMkLst>
        </pc:spChg>
        <pc:picChg chg="add del mod">
          <ac:chgData name="木村慶香" userId="abb5f619-0382-4705-95c9-62a8e25bcdc1" providerId="ADAL" clId="{F9C9448E-6AD4-4B7F-AEBD-141487C3150F}" dt="2024-06-25T02:31:03.132" v="1316" actId="478"/>
          <ac:picMkLst>
            <pc:docMk/>
            <pc:sldMk cId="1154423279" sldId="310"/>
            <ac:picMk id="37" creationId="{54750122-4B75-A125-65EA-63C98E9E2D03}"/>
          </ac:picMkLst>
        </pc:picChg>
      </pc:sldChg>
      <pc:sldChg chg="addSp modSp mod">
        <pc:chgData name="木村慶香" userId="abb5f619-0382-4705-95c9-62a8e25bcdc1" providerId="ADAL" clId="{F9C9448E-6AD4-4B7F-AEBD-141487C3150F}" dt="2024-06-25T04:48:06.092" v="4473" actId="1076"/>
        <pc:sldMkLst>
          <pc:docMk/>
          <pc:sldMk cId="906747414" sldId="312"/>
        </pc:sldMkLst>
        <pc:spChg chg="add mod">
          <ac:chgData name="木村慶香" userId="abb5f619-0382-4705-95c9-62a8e25bcdc1" providerId="ADAL" clId="{F9C9448E-6AD4-4B7F-AEBD-141487C3150F}" dt="2024-06-25T04:48:06.092" v="4473" actId="1076"/>
          <ac:spMkLst>
            <pc:docMk/>
            <pc:sldMk cId="906747414" sldId="312"/>
            <ac:spMk id="3" creationId="{0FE3E010-F128-45CD-39B0-CC4796EE69A2}"/>
          </ac:spMkLst>
        </pc:spChg>
      </pc:sldChg>
      <pc:sldChg chg="new del">
        <pc:chgData name="木村慶香" userId="abb5f619-0382-4705-95c9-62a8e25bcdc1" providerId="ADAL" clId="{F9C9448E-6AD4-4B7F-AEBD-141487C3150F}" dt="2024-06-25T02:32:30.330" v="1337" actId="47"/>
        <pc:sldMkLst>
          <pc:docMk/>
          <pc:sldMk cId="3307620330" sldId="314"/>
        </pc:sldMkLst>
      </pc:sldChg>
      <pc:sldChg chg="addSp delSp modSp add mod modAnim modNotesTx">
        <pc:chgData name="木村慶香" userId="abb5f619-0382-4705-95c9-62a8e25bcdc1" providerId="ADAL" clId="{F9C9448E-6AD4-4B7F-AEBD-141487C3150F}" dt="2024-06-27T07:45:35.227" v="10144" actId="20577"/>
        <pc:sldMkLst>
          <pc:docMk/>
          <pc:sldMk cId="1205912008" sldId="315"/>
        </pc:sldMkLst>
        <pc:spChg chg="add del mod">
          <ac:chgData name="木村慶香" userId="abb5f619-0382-4705-95c9-62a8e25bcdc1" providerId="ADAL" clId="{F9C9448E-6AD4-4B7F-AEBD-141487C3150F}" dt="2024-06-25T04:25:10.380" v="4231" actId="478"/>
          <ac:spMkLst>
            <pc:docMk/>
            <pc:sldMk cId="1205912008" sldId="315"/>
            <ac:spMk id="4" creationId="{25CD62A7-4726-B18B-1AE6-1735A663B11B}"/>
          </ac:spMkLst>
        </pc:spChg>
        <pc:spChg chg="del">
          <ac:chgData name="木村慶香" userId="abb5f619-0382-4705-95c9-62a8e25bcdc1" providerId="ADAL" clId="{F9C9448E-6AD4-4B7F-AEBD-141487C3150F}" dt="2024-06-25T02:32:34.101" v="1339" actId="478"/>
          <ac:spMkLst>
            <pc:docMk/>
            <pc:sldMk cId="1205912008" sldId="315"/>
            <ac:spMk id="4" creationId="{3FC1C5EB-5985-0B8E-723A-B933BA3FBC78}"/>
          </ac:spMkLst>
        </pc:spChg>
        <pc:spChg chg="add mod">
          <ac:chgData name="木村慶香" userId="abb5f619-0382-4705-95c9-62a8e25bcdc1" providerId="ADAL" clId="{F9C9448E-6AD4-4B7F-AEBD-141487C3150F}" dt="2024-06-27T05:10:47.621" v="9109" actId="1076"/>
          <ac:spMkLst>
            <pc:docMk/>
            <pc:sldMk cId="1205912008" sldId="315"/>
            <ac:spMk id="4" creationId="{8CB3F7EE-6D75-0162-3861-6E82C8D19EB8}"/>
          </ac:spMkLst>
        </pc:spChg>
        <pc:spChg chg="add del mod">
          <ac:chgData name="木村慶香" userId="abb5f619-0382-4705-95c9-62a8e25bcdc1" providerId="ADAL" clId="{F9C9448E-6AD4-4B7F-AEBD-141487C3150F}" dt="2024-06-25T04:25:11.852" v="4232" actId="478"/>
          <ac:spMkLst>
            <pc:docMk/>
            <pc:sldMk cId="1205912008" sldId="315"/>
            <ac:spMk id="8" creationId="{85C34A1E-5918-03E9-04F7-2E6AD15C2A1A}"/>
          </ac:spMkLst>
        </pc:spChg>
        <pc:spChg chg="add mod">
          <ac:chgData name="木村慶香" userId="abb5f619-0382-4705-95c9-62a8e25bcdc1" providerId="ADAL" clId="{F9C9448E-6AD4-4B7F-AEBD-141487C3150F}" dt="2024-06-27T05:10:48.991" v="9115" actId="1076"/>
          <ac:spMkLst>
            <pc:docMk/>
            <pc:sldMk cId="1205912008" sldId="315"/>
            <ac:spMk id="8" creationId="{AD22EE16-EBBE-8367-B4F9-956C12BD7D76}"/>
          </ac:spMkLst>
        </pc:spChg>
        <pc:spChg chg="add mod">
          <ac:chgData name="木村慶香" userId="abb5f619-0382-4705-95c9-62a8e25bcdc1" providerId="ADAL" clId="{F9C9448E-6AD4-4B7F-AEBD-141487C3150F}" dt="2024-06-25T05:53:43.490" v="4796" actId="115"/>
          <ac:spMkLst>
            <pc:docMk/>
            <pc:sldMk cId="1205912008" sldId="315"/>
            <ac:spMk id="55" creationId="{039124DF-89BB-C8EE-8448-068413963861}"/>
          </ac:spMkLst>
        </pc:spChg>
        <pc:spChg chg="add mod">
          <ac:chgData name="木村慶香" userId="abb5f619-0382-4705-95c9-62a8e25bcdc1" providerId="ADAL" clId="{F9C9448E-6AD4-4B7F-AEBD-141487C3150F}" dt="2024-06-27T07:35:04.327" v="9420" actId="20577"/>
          <ac:spMkLst>
            <pc:docMk/>
            <pc:sldMk cId="1205912008" sldId="315"/>
            <ac:spMk id="58" creationId="{DAE9430B-C0D9-DB0E-8F5D-FA41FAED0571}"/>
          </ac:spMkLst>
        </pc:spChg>
        <pc:grpChg chg="del">
          <ac:chgData name="木村慶香" userId="abb5f619-0382-4705-95c9-62a8e25bcdc1" providerId="ADAL" clId="{F9C9448E-6AD4-4B7F-AEBD-141487C3150F}" dt="2024-06-25T02:32:32.611" v="1338" actId="478"/>
          <ac:grpSpMkLst>
            <pc:docMk/>
            <pc:sldMk cId="1205912008" sldId="315"/>
            <ac:grpSpMk id="8" creationId="{E147C830-3AFE-A63A-0259-5505EC7C8D2F}"/>
          </ac:grpSpMkLst>
        </pc:grpChg>
      </pc:sldChg>
      <pc:sldChg chg="add del">
        <pc:chgData name="木村慶香" userId="abb5f619-0382-4705-95c9-62a8e25bcdc1" providerId="ADAL" clId="{F9C9448E-6AD4-4B7F-AEBD-141487C3150F}" dt="2024-06-25T05:32:43.820" v="4586"/>
        <pc:sldMkLst>
          <pc:docMk/>
          <pc:sldMk cId="126310962" sldId="318"/>
        </pc:sldMkLst>
      </pc:sldChg>
      <pc:sldChg chg="addSp delSp modSp add mod">
        <pc:chgData name="木村慶香" userId="abb5f619-0382-4705-95c9-62a8e25bcdc1" providerId="ADAL" clId="{F9C9448E-6AD4-4B7F-AEBD-141487C3150F}" dt="2024-06-25T07:14:34.804" v="5418" actId="20577"/>
        <pc:sldMkLst>
          <pc:docMk/>
          <pc:sldMk cId="489915463" sldId="318"/>
        </pc:sldMkLst>
        <pc:spChg chg="mod">
          <ac:chgData name="木村慶香" userId="abb5f619-0382-4705-95c9-62a8e25bcdc1" providerId="ADAL" clId="{F9C9448E-6AD4-4B7F-AEBD-141487C3150F}" dt="2024-06-25T07:02:36.498" v="5020" actId="20577"/>
          <ac:spMkLst>
            <pc:docMk/>
            <pc:sldMk cId="489915463" sldId="318"/>
            <ac:spMk id="4" creationId="{97B4ED7F-0D60-09B4-8E61-518B50BA330C}"/>
          </ac:spMkLst>
        </pc:spChg>
        <pc:spChg chg="del mod">
          <ac:chgData name="木村慶香" userId="abb5f619-0382-4705-95c9-62a8e25bcdc1" providerId="ADAL" clId="{F9C9448E-6AD4-4B7F-AEBD-141487C3150F}" dt="2024-06-25T05:33:52.432" v="4631"/>
          <ac:spMkLst>
            <pc:docMk/>
            <pc:sldMk cId="489915463" sldId="318"/>
            <ac:spMk id="8" creationId="{D0781B11-213D-A2D4-3CC5-E5B69E34A04C}"/>
          </ac:spMkLst>
        </pc:spChg>
        <pc:spChg chg="add mod">
          <ac:chgData name="木村慶香" userId="abb5f619-0382-4705-95c9-62a8e25bcdc1" providerId="ADAL" clId="{F9C9448E-6AD4-4B7F-AEBD-141487C3150F}" dt="2024-06-25T07:14:34.804" v="5418" actId="20577"/>
          <ac:spMkLst>
            <pc:docMk/>
            <pc:sldMk cId="489915463" sldId="318"/>
            <ac:spMk id="35" creationId="{D9D1F786-6175-86C6-1A5B-F584B8EA2436}"/>
          </ac:spMkLst>
        </pc:spChg>
      </pc:sldChg>
      <pc:sldChg chg="addSp delSp modSp add mod">
        <pc:chgData name="木村慶香" userId="abb5f619-0382-4705-95c9-62a8e25bcdc1" providerId="ADAL" clId="{F9C9448E-6AD4-4B7F-AEBD-141487C3150F}" dt="2024-06-25T07:08:04.542" v="5165" actId="1076"/>
        <pc:sldMkLst>
          <pc:docMk/>
          <pc:sldMk cId="792269401" sldId="319"/>
        </pc:sldMkLst>
        <pc:spChg chg="mod">
          <ac:chgData name="木村慶香" userId="abb5f619-0382-4705-95c9-62a8e25bcdc1" providerId="ADAL" clId="{F9C9448E-6AD4-4B7F-AEBD-141487C3150F}" dt="2024-06-25T07:02:43.852" v="5024" actId="20577"/>
          <ac:spMkLst>
            <pc:docMk/>
            <pc:sldMk cId="792269401" sldId="319"/>
            <ac:spMk id="4" creationId="{97B4ED7F-0D60-09B4-8E61-518B50BA330C}"/>
          </ac:spMkLst>
        </pc:spChg>
        <pc:spChg chg="del mod">
          <ac:chgData name="木村慶香" userId="abb5f619-0382-4705-95c9-62a8e25bcdc1" providerId="ADAL" clId="{F9C9448E-6AD4-4B7F-AEBD-141487C3150F}" dt="2024-06-25T07:05:54.392" v="5047" actId="478"/>
          <ac:spMkLst>
            <pc:docMk/>
            <pc:sldMk cId="792269401" sldId="319"/>
            <ac:spMk id="8" creationId="{D0781B11-213D-A2D4-3CC5-E5B69E34A04C}"/>
          </ac:spMkLst>
        </pc:spChg>
        <pc:spChg chg="add mod">
          <ac:chgData name="木村慶香" userId="abb5f619-0382-4705-95c9-62a8e25bcdc1" providerId="ADAL" clId="{F9C9448E-6AD4-4B7F-AEBD-141487C3150F}" dt="2024-06-25T07:08:04.542" v="5165" actId="1076"/>
          <ac:spMkLst>
            <pc:docMk/>
            <pc:sldMk cId="792269401" sldId="319"/>
            <ac:spMk id="37" creationId="{40F5A3D3-F9C1-9E99-C18C-1C5570951A07}"/>
          </ac:spMkLst>
        </pc:spChg>
      </pc:sldChg>
      <pc:sldChg chg="add del">
        <pc:chgData name="木村慶香" userId="abb5f619-0382-4705-95c9-62a8e25bcdc1" providerId="ADAL" clId="{F9C9448E-6AD4-4B7F-AEBD-141487C3150F}" dt="2024-06-25T05:32:43.820" v="4586"/>
        <pc:sldMkLst>
          <pc:docMk/>
          <pc:sldMk cId="2132376017" sldId="319"/>
        </pc:sldMkLst>
      </pc:sldChg>
      <pc:sldChg chg="addSp delSp modSp mod modAnim modNotesTx">
        <pc:chgData name="木村慶香" userId="abb5f619-0382-4705-95c9-62a8e25bcdc1" providerId="ADAL" clId="{F9C9448E-6AD4-4B7F-AEBD-141487C3150F}" dt="2024-06-27T09:40:21.423" v="11722" actId="20577"/>
        <pc:sldMkLst>
          <pc:docMk/>
          <pc:sldMk cId="4136099698" sldId="323"/>
        </pc:sldMkLst>
        <pc:spChg chg="add del mod">
          <ac:chgData name="木村慶香" userId="abb5f619-0382-4705-95c9-62a8e25bcdc1" providerId="ADAL" clId="{F9C9448E-6AD4-4B7F-AEBD-141487C3150F}" dt="2024-06-27T09:19:47.616" v="10414" actId="20577"/>
          <ac:spMkLst>
            <pc:docMk/>
            <pc:sldMk cId="4136099698" sldId="323"/>
            <ac:spMk id="35" creationId="{D9D1F786-6175-86C6-1A5B-F584B8EA2436}"/>
          </ac:spMkLst>
        </pc:spChg>
      </pc:sldChg>
      <pc:sldChg chg="modSp mod">
        <pc:chgData name="木村慶香" userId="abb5f619-0382-4705-95c9-62a8e25bcdc1" providerId="ADAL" clId="{F9C9448E-6AD4-4B7F-AEBD-141487C3150F}" dt="2024-06-27T09:19:46.500" v="10413" actId="20577"/>
        <pc:sldMkLst>
          <pc:docMk/>
          <pc:sldMk cId="3464863296" sldId="325"/>
        </pc:sldMkLst>
        <pc:spChg chg="mod">
          <ac:chgData name="木村慶香" userId="abb5f619-0382-4705-95c9-62a8e25bcdc1" providerId="ADAL" clId="{F9C9448E-6AD4-4B7F-AEBD-141487C3150F}" dt="2024-06-26T04:34:49.999" v="6663" actId="14100"/>
          <ac:spMkLst>
            <pc:docMk/>
            <pc:sldMk cId="3464863296" sldId="325"/>
            <ac:spMk id="4" creationId="{97B4ED7F-0D60-09B4-8E61-518B50BA330C}"/>
          </ac:spMkLst>
        </pc:spChg>
        <pc:spChg chg="mod">
          <ac:chgData name="木村慶香" userId="abb5f619-0382-4705-95c9-62a8e25bcdc1" providerId="ADAL" clId="{F9C9448E-6AD4-4B7F-AEBD-141487C3150F}" dt="2024-06-27T09:19:46.500" v="10413" actId="20577"/>
          <ac:spMkLst>
            <pc:docMk/>
            <pc:sldMk cId="3464863296" sldId="325"/>
            <ac:spMk id="8" creationId="{DA670684-8851-404B-EC61-487A880D2CA9}"/>
          </ac:spMkLst>
        </pc:spChg>
      </pc:sldChg>
      <pc:sldChg chg="modSp mod">
        <pc:chgData name="木村慶香" userId="abb5f619-0382-4705-95c9-62a8e25bcdc1" providerId="ADAL" clId="{F9C9448E-6AD4-4B7F-AEBD-141487C3150F}" dt="2024-06-27T06:46:35.093" v="9330" actId="20577"/>
        <pc:sldMkLst>
          <pc:docMk/>
          <pc:sldMk cId="2562702895" sldId="326"/>
        </pc:sldMkLst>
        <pc:spChg chg="mod">
          <ac:chgData name="木村慶香" userId="abb5f619-0382-4705-95c9-62a8e25bcdc1" providerId="ADAL" clId="{F9C9448E-6AD4-4B7F-AEBD-141487C3150F}" dt="2024-06-27T06:46:35.093" v="9330" actId="20577"/>
          <ac:spMkLst>
            <pc:docMk/>
            <pc:sldMk cId="2562702895" sldId="326"/>
            <ac:spMk id="4" creationId="{97B4ED7F-0D60-09B4-8E61-518B50BA330C}"/>
          </ac:spMkLst>
        </pc:spChg>
      </pc:sldChg>
      <pc:sldChg chg="modSp mod">
        <pc:chgData name="木村慶香" userId="abb5f619-0382-4705-95c9-62a8e25bcdc1" providerId="ADAL" clId="{F9C9448E-6AD4-4B7F-AEBD-141487C3150F}" dt="2024-06-26T04:35:22.649" v="6689" actId="20577"/>
        <pc:sldMkLst>
          <pc:docMk/>
          <pc:sldMk cId="1111515422" sldId="327"/>
        </pc:sldMkLst>
        <pc:spChg chg="mod">
          <ac:chgData name="木村慶香" userId="abb5f619-0382-4705-95c9-62a8e25bcdc1" providerId="ADAL" clId="{F9C9448E-6AD4-4B7F-AEBD-141487C3150F}" dt="2024-06-26T04:35:22.649" v="6689" actId="20577"/>
          <ac:spMkLst>
            <pc:docMk/>
            <pc:sldMk cId="1111515422" sldId="327"/>
            <ac:spMk id="4" creationId="{97B4ED7F-0D60-09B4-8E61-518B50BA330C}"/>
          </ac:spMkLst>
        </pc:spChg>
      </pc:sldChg>
      <pc:sldChg chg="modSp mod">
        <pc:chgData name="木村慶香" userId="abb5f619-0382-4705-95c9-62a8e25bcdc1" providerId="ADAL" clId="{F9C9448E-6AD4-4B7F-AEBD-141487C3150F}" dt="2024-06-26T04:35:35.794" v="6704" actId="14100"/>
        <pc:sldMkLst>
          <pc:docMk/>
          <pc:sldMk cId="2089541093" sldId="328"/>
        </pc:sldMkLst>
        <pc:spChg chg="mod">
          <ac:chgData name="木村慶香" userId="abb5f619-0382-4705-95c9-62a8e25bcdc1" providerId="ADAL" clId="{F9C9448E-6AD4-4B7F-AEBD-141487C3150F}" dt="2024-06-26T04:35:35.794" v="6704" actId="14100"/>
          <ac:spMkLst>
            <pc:docMk/>
            <pc:sldMk cId="2089541093" sldId="328"/>
            <ac:spMk id="4" creationId="{97B4ED7F-0D60-09B4-8E61-518B50BA330C}"/>
          </ac:spMkLst>
        </pc:spChg>
      </pc:sldChg>
      <pc:sldChg chg="del">
        <pc:chgData name="木村慶香" userId="abb5f619-0382-4705-95c9-62a8e25bcdc1" providerId="ADAL" clId="{F9C9448E-6AD4-4B7F-AEBD-141487C3150F}" dt="2024-06-27T00:34:06.577" v="7570" actId="47"/>
        <pc:sldMkLst>
          <pc:docMk/>
          <pc:sldMk cId="4058740518" sldId="330"/>
        </pc:sldMkLst>
      </pc:sldChg>
    </pc:docChg>
  </pc:docChgLst>
  <pc:docChgLst>
    <pc:chgData name="ゲスト ユーザー" userId="S::urn:spo:anon#c142dc75f352e9c4c08c1ab4ae834821d8e3bf2936f144bc5b0f3f8cf86a804d::" providerId="AD" clId="Web-{239F4CDD-2F67-9000-CD97-B774BB85DB0B}"/>
    <pc:docChg chg="modSld">
      <pc:chgData name="ゲスト ユーザー" userId="S::urn:spo:anon#c142dc75f352e9c4c08c1ab4ae834821d8e3bf2936f144bc5b0f3f8cf86a804d::" providerId="AD" clId="Web-{239F4CDD-2F67-9000-CD97-B774BB85DB0B}" dt="2024-06-26T08:51:13.591" v="471" actId="1076"/>
      <pc:docMkLst>
        <pc:docMk/>
      </pc:docMkLst>
      <pc:sldChg chg="modSp">
        <pc:chgData name="ゲスト ユーザー" userId="S::urn:spo:anon#c142dc75f352e9c4c08c1ab4ae834821d8e3bf2936f144bc5b0f3f8cf86a804d::" providerId="AD" clId="Web-{239F4CDD-2F67-9000-CD97-B774BB85DB0B}" dt="2024-06-26T08:16:28.335" v="397"/>
        <pc:sldMkLst>
          <pc:docMk/>
          <pc:sldMk cId="908119354" sldId="305"/>
        </pc:sldMkLst>
        <pc:spChg chg="mod">
          <ac:chgData name="ゲスト ユーザー" userId="S::urn:spo:anon#c142dc75f352e9c4c08c1ab4ae834821d8e3bf2936f144bc5b0f3f8cf86a804d::" providerId="AD" clId="Web-{239F4CDD-2F67-9000-CD97-B774BB85DB0B}" dt="2024-06-26T08:16:28.257" v="392"/>
          <ac:spMkLst>
            <pc:docMk/>
            <pc:sldMk cId="908119354" sldId="305"/>
            <ac:spMk id="2" creationId="{15F9CE1B-DB4D-D7FE-3B20-CCA7D1C6921A}"/>
          </ac:spMkLst>
        </pc:spChg>
        <pc:spChg chg="mod">
          <ac:chgData name="ゲスト ユーザー" userId="S::urn:spo:anon#c142dc75f352e9c4c08c1ab4ae834821d8e3bf2936f144bc5b0f3f8cf86a804d::" providerId="AD" clId="Web-{239F4CDD-2F67-9000-CD97-B774BB85DB0B}" dt="2024-06-26T08:16:28.257" v="393"/>
          <ac:spMkLst>
            <pc:docMk/>
            <pc:sldMk cId="908119354" sldId="305"/>
            <ac:spMk id="3" creationId="{E880848B-94FE-8665-15AF-A6FC69E1EF87}"/>
          </ac:spMkLst>
        </pc:spChg>
        <pc:spChg chg="mod">
          <ac:chgData name="ゲスト ユーザー" userId="S::urn:spo:anon#c142dc75f352e9c4c08c1ab4ae834821d8e3bf2936f144bc5b0f3f8cf86a804d::" providerId="AD" clId="Web-{239F4CDD-2F67-9000-CD97-B774BB85DB0B}" dt="2024-06-26T08:16:28.335" v="397"/>
          <ac:spMkLst>
            <pc:docMk/>
            <pc:sldMk cId="908119354" sldId="305"/>
            <ac:spMk id="4" creationId="{81C8B575-BA4B-4957-2EFE-467B9C4338D1}"/>
          </ac:spMkLst>
        </pc:spChg>
        <pc:spChg chg="mod">
          <ac:chgData name="ゲスト ユーザー" userId="S::urn:spo:anon#c142dc75f352e9c4c08c1ab4ae834821d8e3bf2936f144bc5b0f3f8cf86a804d::" providerId="AD" clId="Web-{239F4CDD-2F67-9000-CD97-B774BB85DB0B}" dt="2024-06-26T08:16:28.257" v="394"/>
          <ac:spMkLst>
            <pc:docMk/>
            <pc:sldMk cId="908119354" sldId="305"/>
            <ac:spMk id="8" creationId="{28678A80-8290-FAC3-A78E-CBE7D9BC8218}"/>
          </ac:spMkLst>
        </pc:spChg>
        <pc:spChg chg="mod">
          <ac:chgData name="ゲスト ユーザー" userId="S::urn:spo:anon#c142dc75f352e9c4c08c1ab4ae834821d8e3bf2936f144bc5b0f3f8cf86a804d::" providerId="AD" clId="Web-{239F4CDD-2F67-9000-CD97-B774BB85DB0B}" dt="2024-06-26T08:16:28.273" v="395"/>
          <ac:spMkLst>
            <pc:docMk/>
            <pc:sldMk cId="908119354" sldId="305"/>
            <ac:spMk id="36" creationId="{64108F2B-6F60-91B7-B829-EB686FED941C}"/>
          </ac:spMkLst>
        </pc:spChg>
        <pc:spChg chg="mod">
          <ac:chgData name="ゲスト ユーザー" userId="S::urn:spo:anon#c142dc75f352e9c4c08c1ab4ae834821d8e3bf2936f144bc5b0f3f8cf86a804d::" providerId="AD" clId="Web-{239F4CDD-2F67-9000-CD97-B774BB85DB0B}" dt="2024-06-26T08:16:28.273" v="396"/>
          <ac:spMkLst>
            <pc:docMk/>
            <pc:sldMk cId="908119354" sldId="305"/>
            <ac:spMk id="43" creationId="{2B52F420-06D9-9C55-2B93-4B3E9A0F20FD}"/>
          </ac:spMkLst>
        </pc:spChg>
      </pc:sldChg>
      <pc:sldChg chg="addSp delSp modSp">
        <pc:chgData name="ゲスト ユーザー" userId="S::urn:spo:anon#c142dc75f352e9c4c08c1ab4ae834821d8e3bf2936f144bc5b0f3f8cf86a804d::" providerId="AD" clId="Web-{239F4CDD-2F67-9000-CD97-B774BB85DB0B}" dt="2024-06-26T08:13:58.924" v="391" actId="1076"/>
        <pc:sldMkLst>
          <pc:docMk/>
          <pc:sldMk cId="3706248261" sldId="306"/>
        </pc:sldMkLst>
        <pc:spChg chg="add del mod">
          <ac:chgData name="ゲスト ユーザー" userId="S::urn:spo:anon#c142dc75f352e9c4c08c1ab4ae834821d8e3bf2936f144bc5b0f3f8cf86a804d::" providerId="AD" clId="Web-{239F4CDD-2F67-9000-CD97-B774BB85DB0B}" dt="2024-06-26T03:58:16.541" v="18"/>
          <ac:spMkLst>
            <pc:docMk/>
            <pc:sldMk cId="3706248261" sldId="306"/>
            <ac:spMk id="36" creationId="{DFCC2E1F-BE89-88C8-16DA-D9EAF192657B}"/>
          </ac:spMkLst>
        </pc:spChg>
        <pc:picChg chg="mod">
          <ac:chgData name="ゲスト ユーザー" userId="S::urn:spo:anon#c142dc75f352e9c4c08c1ab4ae834821d8e3bf2936f144bc5b0f3f8cf86a804d::" providerId="AD" clId="Web-{239F4CDD-2F67-9000-CD97-B774BB85DB0B}" dt="2024-06-26T08:13:58.924" v="391" actId="1076"/>
          <ac:picMkLst>
            <pc:docMk/>
            <pc:sldMk cId="3706248261" sldId="306"/>
            <ac:picMk id="49" creationId="{C2A2D877-2A14-A851-1764-151F2F12BB8C}"/>
          </ac:picMkLst>
        </pc:picChg>
      </pc:sldChg>
      <pc:sldChg chg="addSp delSp modSp">
        <pc:chgData name="ゲスト ユーザー" userId="S::urn:spo:anon#c142dc75f352e9c4c08c1ab4ae834821d8e3bf2936f144bc5b0f3f8cf86a804d::" providerId="AD" clId="Web-{239F4CDD-2F67-9000-CD97-B774BB85DB0B}" dt="2024-06-26T08:18:30.792" v="407" actId="14100"/>
        <pc:sldMkLst>
          <pc:docMk/>
          <pc:sldMk cId="1587504735" sldId="311"/>
        </pc:sldMkLst>
        <pc:spChg chg="mod">
          <ac:chgData name="ゲスト ユーザー" userId="S::urn:spo:anon#c142dc75f352e9c4c08c1ab4ae834821d8e3bf2936f144bc5b0f3f8cf86a804d::" providerId="AD" clId="Web-{239F4CDD-2F67-9000-CD97-B774BB85DB0B}" dt="2024-06-26T08:16:51.445" v="403"/>
          <ac:spMkLst>
            <pc:docMk/>
            <pc:sldMk cId="1587504735" sldId="311"/>
            <ac:spMk id="2" creationId="{15F9CE1B-DB4D-D7FE-3B20-CCA7D1C6921A}"/>
          </ac:spMkLst>
        </pc:spChg>
        <pc:spChg chg="mod">
          <ac:chgData name="ゲスト ユーザー" userId="S::urn:spo:anon#c142dc75f352e9c4c08c1ab4ae834821d8e3bf2936f144bc5b0f3f8cf86a804d::" providerId="AD" clId="Web-{239F4CDD-2F67-9000-CD97-B774BB85DB0B}" dt="2024-06-26T08:16:51.445" v="404"/>
          <ac:spMkLst>
            <pc:docMk/>
            <pc:sldMk cId="1587504735" sldId="311"/>
            <ac:spMk id="8" creationId="{28678A80-8290-FAC3-A78E-CBE7D9BC8218}"/>
          </ac:spMkLst>
        </pc:spChg>
        <pc:spChg chg="mod">
          <ac:chgData name="ゲスト ユーザー" userId="S::urn:spo:anon#c142dc75f352e9c4c08c1ab4ae834821d8e3bf2936f144bc5b0f3f8cf86a804d::" providerId="AD" clId="Web-{239F4CDD-2F67-9000-CD97-B774BB85DB0B}" dt="2024-06-26T08:18:30.792" v="407" actId="14100"/>
          <ac:spMkLst>
            <pc:docMk/>
            <pc:sldMk cId="1587504735" sldId="311"/>
            <ac:spMk id="35" creationId="{D14B0C7F-12C5-489C-FA8D-80581E08A863}"/>
          </ac:spMkLst>
        </pc:spChg>
        <pc:spChg chg="mod">
          <ac:chgData name="ゲスト ユーザー" userId="S::urn:spo:anon#c142dc75f352e9c4c08c1ab4ae834821d8e3bf2936f144bc5b0f3f8cf86a804d::" providerId="AD" clId="Web-{239F4CDD-2F67-9000-CD97-B774BB85DB0B}" dt="2024-06-26T08:16:51.476" v="405"/>
          <ac:spMkLst>
            <pc:docMk/>
            <pc:sldMk cId="1587504735" sldId="311"/>
            <ac:spMk id="36" creationId="{64108F2B-6F60-91B7-B829-EB686FED941C}"/>
          </ac:spMkLst>
        </pc:spChg>
        <pc:picChg chg="del mod">
          <ac:chgData name="ゲスト ユーザー" userId="S::urn:spo:anon#c142dc75f352e9c4c08c1ab4ae834821d8e3bf2936f144bc5b0f3f8cf86a804d::" providerId="AD" clId="Web-{239F4CDD-2F67-9000-CD97-B774BB85DB0B}" dt="2024-06-26T03:55:41.318" v="2"/>
          <ac:picMkLst>
            <pc:docMk/>
            <pc:sldMk cId="1587504735" sldId="311"/>
            <ac:picMk id="4" creationId="{A3BFA9C8-9A73-9688-0A2B-C25E0E947479}"/>
          </ac:picMkLst>
        </pc:picChg>
        <pc:picChg chg="add mod ord">
          <ac:chgData name="ゲスト ユーザー" userId="S::urn:spo:anon#c142dc75f352e9c4c08c1ab4ae834821d8e3bf2936f144bc5b0f3f8cf86a804d::" providerId="AD" clId="Web-{239F4CDD-2F67-9000-CD97-B774BB85DB0B}" dt="2024-06-26T03:56:35.867" v="11" actId="14100"/>
          <ac:picMkLst>
            <pc:docMk/>
            <pc:sldMk cId="1587504735" sldId="311"/>
            <ac:picMk id="37" creationId="{77DB8861-A9A8-1077-CF02-C21110BB4787}"/>
          </ac:picMkLst>
        </pc:picChg>
        <pc:picChg chg="mod">
          <ac:chgData name="ゲスト ユーザー" userId="S::urn:spo:anon#c142dc75f352e9c4c08c1ab4ae834821d8e3bf2936f144bc5b0f3f8cf86a804d::" providerId="AD" clId="Web-{239F4CDD-2F67-9000-CD97-B774BB85DB0B}" dt="2024-06-26T03:56:52.898" v="12" actId="1076"/>
          <ac:picMkLst>
            <pc:docMk/>
            <pc:sldMk cId="1587504735" sldId="311"/>
            <ac:picMk id="43" creationId="{77955FD6-AFA0-9B91-A23E-9F0F129F6E44}"/>
          </ac:picMkLst>
        </pc:picChg>
      </pc:sldChg>
      <pc:sldChg chg="modSp">
        <pc:chgData name="ゲスト ユーザー" userId="S::urn:spo:anon#c142dc75f352e9c4c08c1ab4ae834821d8e3bf2936f144bc5b0f3f8cf86a804d::" providerId="AD" clId="Web-{239F4CDD-2F67-9000-CD97-B774BB85DB0B}" dt="2024-06-26T06:57:03.823" v="344" actId="20577"/>
        <pc:sldMkLst>
          <pc:docMk/>
          <pc:sldMk cId="2170191083" sldId="316"/>
        </pc:sldMkLst>
        <pc:spChg chg="mod">
          <ac:chgData name="ゲスト ユーザー" userId="S::urn:spo:anon#c142dc75f352e9c4c08c1ab4ae834821d8e3bf2936f144bc5b0f3f8cf86a804d::" providerId="AD" clId="Web-{239F4CDD-2F67-9000-CD97-B774BB85DB0B}" dt="2024-06-26T06:57:03.823" v="344" actId="20577"/>
          <ac:spMkLst>
            <pc:docMk/>
            <pc:sldMk cId="2170191083" sldId="316"/>
            <ac:spMk id="35" creationId="{0AD0AFF1-C038-D83A-B5B6-03C93D662D67}"/>
          </ac:spMkLst>
        </pc:spChg>
      </pc:sldChg>
      <pc:sldChg chg="modSp">
        <pc:chgData name="ゲスト ユーザー" userId="S::urn:spo:anon#c142dc75f352e9c4c08c1ab4ae834821d8e3bf2936f144bc5b0f3f8cf86a804d::" providerId="AD" clId="Web-{239F4CDD-2F67-9000-CD97-B774BB85DB0B}" dt="2024-06-26T08:51:13.591" v="471" actId="1076"/>
        <pc:sldMkLst>
          <pc:docMk/>
          <pc:sldMk cId="792269401" sldId="319"/>
        </pc:sldMkLst>
        <pc:spChg chg="mod">
          <ac:chgData name="ゲスト ユーザー" userId="S::urn:spo:anon#c142dc75f352e9c4c08c1ab4ae834821d8e3bf2936f144bc5b0f3f8cf86a804d::" providerId="AD" clId="Web-{239F4CDD-2F67-9000-CD97-B774BB85DB0B}" dt="2024-06-26T08:51:13.591" v="471" actId="1076"/>
          <ac:spMkLst>
            <pc:docMk/>
            <pc:sldMk cId="792269401" sldId="319"/>
            <ac:spMk id="37" creationId="{40F5A3D3-F9C1-9E99-C18C-1C5570951A07}"/>
          </ac:spMkLst>
        </pc:spChg>
      </pc:sldChg>
      <pc:sldChg chg="addSp delSp modSp">
        <pc:chgData name="ゲスト ユーザー" userId="S::urn:spo:anon#c142dc75f352e9c4c08c1ab4ae834821d8e3bf2936f144bc5b0f3f8cf86a804d::" providerId="AD" clId="Web-{239F4CDD-2F67-9000-CD97-B774BB85DB0B}" dt="2024-06-26T08:38:42.754" v="463" actId="20577"/>
        <pc:sldMkLst>
          <pc:docMk/>
          <pc:sldMk cId="2089541093" sldId="328"/>
        </pc:sldMkLst>
        <pc:spChg chg="add del mod">
          <ac:chgData name="ゲスト ユーザー" userId="S::urn:spo:anon#c142dc75f352e9c4c08c1ab4ae834821d8e3bf2936f144bc5b0f3f8cf86a804d::" providerId="AD" clId="Web-{239F4CDD-2F67-9000-CD97-B774BB85DB0B}" dt="2024-06-26T05:36:30.905" v="223"/>
          <ac:spMkLst>
            <pc:docMk/>
            <pc:sldMk cId="2089541093" sldId="328"/>
            <ac:spMk id="8" creationId="{CA53135C-4410-1DDD-2B9D-1BF8F848F726}"/>
          </ac:spMkLst>
        </pc:spChg>
        <pc:spChg chg="del mod">
          <ac:chgData name="ゲスト ユーザー" userId="S::urn:spo:anon#c142dc75f352e9c4c08c1ab4ae834821d8e3bf2936f144bc5b0f3f8cf86a804d::" providerId="AD" clId="Web-{239F4CDD-2F67-9000-CD97-B774BB85DB0B}" dt="2024-06-26T05:30:11.049" v="127"/>
          <ac:spMkLst>
            <pc:docMk/>
            <pc:sldMk cId="2089541093" sldId="328"/>
            <ac:spMk id="35" creationId="{D9D1F786-6175-86C6-1A5B-F584B8EA2436}"/>
          </ac:spMkLst>
        </pc:spChg>
        <pc:spChg chg="add del mod">
          <ac:chgData name="ゲスト ユーザー" userId="S::urn:spo:anon#c142dc75f352e9c4c08c1ab4ae834821d8e3bf2936f144bc5b0f3f8cf86a804d::" providerId="AD" clId="Web-{239F4CDD-2F67-9000-CD97-B774BB85DB0B}" dt="2024-06-26T05:30:41.175" v="132"/>
          <ac:spMkLst>
            <pc:docMk/>
            <pc:sldMk cId="2089541093" sldId="328"/>
            <ac:spMk id="36" creationId="{5ADD1E85-FAB2-D18C-5CE4-05899B45C387}"/>
          </ac:spMkLst>
        </pc:spChg>
        <pc:spChg chg="add del mod">
          <ac:chgData name="ゲスト ユーザー" userId="S::urn:spo:anon#c142dc75f352e9c4c08c1ab4ae834821d8e3bf2936f144bc5b0f3f8cf86a804d::" providerId="AD" clId="Web-{239F4CDD-2F67-9000-CD97-B774BB85DB0B}" dt="2024-06-26T06:25:12.942" v="289"/>
          <ac:spMkLst>
            <pc:docMk/>
            <pc:sldMk cId="2089541093" sldId="328"/>
            <ac:spMk id="37" creationId="{55B1E38C-A86A-FE2C-F281-025E1C8375D8}"/>
          </ac:spMkLst>
        </pc:spChg>
        <pc:spChg chg="add mod">
          <ac:chgData name="ゲスト ユーザー" userId="S::urn:spo:anon#c142dc75f352e9c4c08c1ab4ae834821d8e3bf2936f144bc5b0f3f8cf86a804d::" providerId="AD" clId="Web-{239F4CDD-2F67-9000-CD97-B774BB85DB0B}" dt="2024-06-26T07:00:49.296" v="386" actId="1076"/>
          <ac:spMkLst>
            <pc:docMk/>
            <pc:sldMk cId="2089541093" sldId="328"/>
            <ac:spMk id="42" creationId="{F2B8844E-675C-263B-171D-F3531E0348F2}"/>
          </ac:spMkLst>
        </pc:spChg>
        <pc:spChg chg="add mod">
          <ac:chgData name="ゲスト ユーザー" userId="S::urn:spo:anon#c142dc75f352e9c4c08c1ab4ae834821d8e3bf2936f144bc5b0f3f8cf86a804d::" providerId="AD" clId="Web-{239F4CDD-2F67-9000-CD97-B774BB85DB0B}" dt="2024-06-26T08:38:42.754" v="463" actId="20577"/>
          <ac:spMkLst>
            <pc:docMk/>
            <pc:sldMk cId="2089541093" sldId="328"/>
            <ac:spMk id="43" creationId="{738CE909-0D85-6C24-3990-E363055ED14D}"/>
          </ac:spMkLst>
        </pc:spChg>
        <pc:spChg chg="add mod">
          <ac:chgData name="ゲスト ユーザー" userId="S::urn:spo:anon#c142dc75f352e9c4c08c1ab4ae834821d8e3bf2936f144bc5b0f3f8cf86a804d::" providerId="AD" clId="Web-{239F4CDD-2F67-9000-CD97-B774BB85DB0B}" dt="2024-06-26T08:25:18.181" v="461" actId="20577"/>
          <ac:spMkLst>
            <pc:docMk/>
            <pc:sldMk cId="2089541093" sldId="328"/>
            <ac:spMk id="44" creationId="{B216F177-5CFB-0259-16CA-08F4817683C4}"/>
          </ac:spMkLst>
        </pc:spChg>
        <pc:cxnChg chg="add del mod">
          <ac:chgData name="ゲスト ユーザー" userId="S::urn:spo:anon#c142dc75f352e9c4c08c1ab4ae834821d8e3bf2936f144bc5b0f3f8cf86a804d::" providerId="AD" clId="Web-{239F4CDD-2F67-9000-CD97-B774BB85DB0B}" dt="2024-06-26T06:02:48.682" v="237"/>
          <ac:cxnSpMkLst>
            <pc:docMk/>
            <pc:sldMk cId="2089541093" sldId="328"/>
            <ac:cxnSpMk id="8" creationId="{CC563DB1-F92D-05F8-33B3-757905E3F526}"/>
          </ac:cxnSpMkLst>
        </pc:cxnChg>
      </pc:sldChg>
    </pc:docChg>
  </pc:docChgLst>
  <pc:docChgLst>
    <pc:chgData name="ゲスト ユーザー" userId="S::urn:spo:anon#c142dc75f352e9c4c08c1ab4ae834821d8e3bf2936f144bc5b0f3f8cf86a804d::" providerId="AD" clId="Web-{73261A2E-FA80-CF57-81D2-894223F417D4}"/>
    <pc:docChg chg="modSld">
      <pc:chgData name="ゲスト ユーザー" userId="S::urn:spo:anon#c142dc75f352e9c4c08c1ab4ae834821d8e3bf2936f144bc5b0f3f8cf86a804d::" providerId="AD" clId="Web-{73261A2E-FA80-CF57-81D2-894223F417D4}" dt="2024-06-25T01:18:30.339" v="1"/>
      <pc:docMkLst>
        <pc:docMk/>
      </pc:docMkLst>
      <pc:sldChg chg="delSp">
        <pc:chgData name="ゲスト ユーザー" userId="S::urn:spo:anon#c142dc75f352e9c4c08c1ab4ae834821d8e3bf2936f144bc5b0f3f8cf86a804d::" providerId="AD" clId="Web-{73261A2E-FA80-CF57-81D2-894223F417D4}" dt="2024-06-25T01:18:30.339" v="1"/>
        <pc:sldMkLst>
          <pc:docMk/>
          <pc:sldMk cId="3597337864" sldId="256"/>
        </pc:sldMkLst>
        <pc:spChg chg="del">
          <ac:chgData name="ゲスト ユーザー" userId="S::urn:spo:anon#c142dc75f352e9c4c08c1ab4ae834821d8e3bf2936f144bc5b0f3f8cf86a804d::" providerId="AD" clId="Web-{73261A2E-FA80-CF57-81D2-894223F417D4}" dt="2024-06-25T01:18:23.480" v="0"/>
          <ac:spMkLst>
            <pc:docMk/>
            <pc:sldMk cId="3597337864" sldId="256"/>
            <ac:spMk id="2" creationId="{38E62F29-A068-54DE-B812-AA4F62702FC4}"/>
          </ac:spMkLst>
        </pc:spChg>
        <pc:spChg chg="del">
          <ac:chgData name="ゲスト ユーザー" userId="S::urn:spo:anon#c142dc75f352e9c4c08c1ab4ae834821d8e3bf2936f144bc5b0f3f8cf86a804d::" providerId="AD" clId="Web-{73261A2E-FA80-CF57-81D2-894223F417D4}" dt="2024-06-25T01:18:30.339" v="1"/>
          <ac:spMkLst>
            <pc:docMk/>
            <pc:sldMk cId="3597337864" sldId="256"/>
            <ac:spMk id="3" creationId="{05156478-88EC-98A9-AFE3-7873713A7C42}"/>
          </ac:spMkLst>
        </pc:spChg>
      </pc:sldChg>
    </pc:docChg>
  </pc:docChgLst>
  <pc:docChgLst>
    <pc:chgData name="稲村夢花" userId="S::inamura-yumeka-plusdojo2024@seplus2016.onmicrosoft.com::9d30aa0b-5f40-413f-aa30-9977a926a7ca" providerId="AD" clId="Web-{8A32F9AD-363A-6DE8-D51A-A5E0ED4DC850}"/>
    <pc:docChg chg="addSld delSld modSld sldOrd modMainMaster">
      <pc:chgData name="稲村夢花" userId="S::inamura-yumeka-plusdojo2024@seplus2016.onmicrosoft.com::9d30aa0b-5f40-413f-aa30-9977a926a7ca" providerId="AD" clId="Web-{8A32F9AD-363A-6DE8-D51A-A5E0ED4DC850}" dt="2024-06-26T07:24:17.912" v="943" actId="20577"/>
      <pc:docMkLst>
        <pc:docMk/>
      </pc:docMkLst>
      <pc:sldChg chg="addSp delSp modSp mod ord">
        <pc:chgData name="稲村夢花" userId="S::inamura-yumeka-plusdojo2024@seplus2016.onmicrosoft.com::9d30aa0b-5f40-413f-aa30-9977a926a7ca" providerId="AD" clId="Web-{8A32F9AD-363A-6DE8-D51A-A5E0ED4DC850}" dt="2024-06-25T04:08:57.609" v="296" actId="1076"/>
        <pc:sldMkLst>
          <pc:docMk/>
          <pc:sldMk cId="1729540276" sldId="295"/>
        </pc:sldMkLst>
        <pc:spChg chg="mod">
          <ac:chgData name="稲村夢花" userId="S::inamura-yumeka-plusdojo2024@seplus2016.onmicrosoft.com::9d30aa0b-5f40-413f-aa30-9977a926a7ca" providerId="AD" clId="Web-{8A32F9AD-363A-6DE8-D51A-A5E0ED4DC850}" dt="2024-06-25T02:12:42.273" v="182"/>
          <ac:spMkLst>
            <pc:docMk/>
            <pc:sldMk cId="1729540276" sldId="295"/>
            <ac:spMk id="2" creationId="{15F9CE1B-DB4D-D7FE-3B20-CCA7D1C6921A}"/>
          </ac:spMkLst>
        </pc:spChg>
        <pc:spChg chg="mod">
          <ac:chgData name="稲村夢花" userId="S::inamura-yumeka-plusdojo2024@seplus2016.onmicrosoft.com::9d30aa0b-5f40-413f-aa30-9977a926a7ca" providerId="AD" clId="Web-{8A32F9AD-363A-6DE8-D51A-A5E0ED4DC850}" dt="2024-06-25T02:12:40.632" v="181"/>
          <ac:spMkLst>
            <pc:docMk/>
            <pc:sldMk cId="1729540276" sldId="295"/>
            <ac:spMk id="3" creationId="{E880848B-94FE-8665-15AF-A6FC69E1EF87}"/>
          </ac:spMkLst>
        </pc:spChg>
        <pc:spChg chg="add mod">
          <ac:chgData name="稲村夢花" userId="S::inamura-yumeka-plusdojo2024@seplus2016.onmicrosoft.com::9d30aa0b-5f40-413f-aa30-9977a926a7ca" providerId="AD" clId="Web-{8A32F9AD-363A-6DE8-D51A-A5E0ED4DC850}" dt="2024-06-25T02:13:49.213" v="188"/>
          <ac:spMkLst>
            <pc:docMk/>
            <pc:sldMk cId="1729540276" sldId="295"/>
            <ac:spMk id="8" creationId="{0EFDB577-0EAF-C76C-71B9-5447F689DC0B}"/>
          </ac:spMkLst>
        </pc:spChg>
        <pc:spChg chg="add mod">
          <ac:chgData name="稲村夢花" userId="S::inamura-yumeka-plusdojo2024@seplus2016.onmicrosoft.com::9d30aa0b-5f40-413f-aa30-9977a926a7ca" providerId="AD" clId="Web-{8A32F9AD-363A-6DE8-D51A-A5E0ED4DC850}" dt="2024-06-25T02:13:51.978" v="189"/>
          <ac:spMkLst>
            <pc:docMk/>
            <pc:sldMk cId="1729540276" sldId="295"/>
            <ac:spMk id="31" creationId="{35344BC7-EC4D-4980-5083-F7C9A32FF7F6}"/>
          </ac:spMkLst>
        </pc:spChg>
        <pc:spChg chg="add mod">
          <ac:chgData name="稲村夢花" userId="S::inamura-yumeka-plusdojo2024@seplus2016.onmicrosoft.com::9d30aa0b-5f40-413f-aa30-9977a926a7ca" providerId="AD" clId="Web-{8A32F9AD-363A-6DE8-D51A-A5E0ED4DC850}" dt="2024-06-25T01:37:16.852" v="118"/>
          <ac:spMkLst>
            <pc:docMk/>
            <pc:sldMk cId="1729540276" sldId="295"/>
            <ac:spMk id="31" creationId="{FDE3FE09-C6EF-FD80-1758-0FE1443C8012}"/>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32" creationId="{E4424704-053F-EF74-91E9-391999189647}"/>
          </ac:spMkLst>
        </pc:spChg>
        <pc:spChg chg="add mod">
          <ac:chgData name="稲村夢花" userId="S::inamura-yumeka-plusdojo2024@seplus2016.onmicrosoft.com::9d30aa0b-5f40-413f-aa30-9977a926a7ca" providerId="AD" clId="Web-{8A32F9AD-363A-6DE8-D51A-A5E0ED4DC850}" dt="2024-06-25T01:37:28.383" v="132" actId="20577"/>
          <ac:spMkLst>
            <pc:docMk/>
            <pc:sldMk cId="1729540276" sldId="295"/>
            <ac:spMk id="33" creationId="{AF68C6C4-779F-00EA-5910-23DCB68DB6D2}"/>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33" creationId="{FDDD2A94-130F-69B9-3E79-69514C31A2F9}"/>
          </ac:spMkLst>
        </pc:spChg>
        <pc:spChg chg="add mod">
          <ac:chgData name="稲村夢花" userId="S::inamura-yumeka-plusdojo2024@seplus2016.onmicrosoft.com::9d30aa0b-5f40-413f-aa30-9977a926a7ca" providerId="AD" clId="Web-{8A32F9AD-363A-6DE8-D51A-A5E0ED4DC850}" dt="2024-06-25T01:37:16.852" v="120"/>
          <ac:spMkLst>
            <pc:docMk/>
            <pc:sldMk cId="1729540276" sldId="295"/>
            <ac:spMk id="34" creationId="{2FCE9074-9FE3-B475-F593-FB7ED27B5658}"/>
          </ac:spMkLst>
        </pc:spChg>
        <pc:spChg chg="add mod">
          <ac:chgData name="稲村夢花" userId="S::inamura-yumeka-plusdojo2024@seplus2016.onmicrosoft.com::9d30aa0b-5f40-413f-aa30-9977a926a7ca" providerId="AD" clId="Web-{8A32F9AD-363A-6DE8-D51A-A5E0ED4DC850}" dt="2024-06-25T02:13:42.275" v="186"/>
          <ac:spMkLst>
            <pc:docMk/>
            <pc:sldMk cId="1729540276" sldId="295"/>
            <ac:spMk id="34" creationId="{4FF06408-D100-2584-5905-8DAF5F489760}"/>
          </ac:spMkLst>
        </pc:spChg>
        <pc:spChg chg="add mod">
          <ac:chgData name="稲村夢花" userId="S::inamura-yumeka-plusdojo2024@seplus2016.onmicrosoft.com::9d30aa0b-5f40-413f-aa30-9977a926a7ca" providerId="AD" clId="Web-{8A32F9AD-363A-6DE8-D51A-A5E0ED4DC850}" dt="2024-06-25T01:35:32.974" v="82"/>
          <ac:spMkLst>
            <pc:docMk/>
            <pc:sldMk cId="1729540276" sldId="295"/>
            <ac:spMk id="35" creationId="{0161EBD7-1D51-9536-5B64-C74495BD9C4C}"/>
          </ac:spMkLst>
        </pc:spChg>
        <pc:spChg chg="add mod">
          <ac:chgData name="稲村夢花" userId="S::inamura-yumeka-plusdojo2024@seplus2016.onmicrosoft.com::9d30aa0b-5f40-413f-aa30-9977a926a7ca" providerId="AD" clId="Web-{8A32F9AD-363A-6DE8-D51A-A5E0ED4DC850}" dt="2024-06-25T02:13:47.197" v="187"/>
          <ac:spMkLst>
            <pc:docMk/>
            <pc:sldMk cId="1729540276" sldId="295"/>
            <ac:spMk id="35" creationId="{3941DDB0-DB87-1BBB-BD27-E04C2F18E099}"/>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36" creationId="{ABF3DA6B-FF4A-D4D1-25F7-2229E7421A8D}"/>
          </ac:spMkLst>
        </pc:spChg>
        <pc:spChg chg="add mod">
          <ac:chgData name="稲村夢花" userId="S::inamura-yumeka-plusdojo2024@seplus2016.onmicrosoft.com::9d30aa0b-5f40-413f-aa30-9977a926a7ca" providerId="AD" clId="Web-{8A32F9AD-363A-6DE8-D51A-A5E0ED4DC850}" dt="2024-06-25T01:35:32.974" v="83"/>
          <ac:spMkLst>
            <pc:docMk/>
            <pc:sldMk cId="1729540276" sldId="295"/>
            <ac:spMk id="36" creationId="{F37E5C0A-C462-EEAE-6BAE-714B547B9A58}"/>
          </ac:spMkLst>
        </pc:spChg>
        <pc:spChg chg="add mod">
          <ac:chgData name="稲村夢花" userId="S::inamura-yumeka-plusdojo2024@seplus2016.onmicrosoft.com::9d30aa0b-5f40-413f-aa30-9977a926a7ca" providerId="AD" clId="Web-{8A32F9AD-363A-6DE8-D51A-A5E0ED4DC850}" dt="2024-06-25T01:35:32.974" v="84"/>
          <ac:spMkLst>
            <pc:docMk/>
            <pc:sldMk cId="1729540276" sldId="295"/>
            <ac:spMk id="37" creationId="{9BEB9421-D9A7-19D0-5126-9ABAB60115E7}"/>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37" creationId="{B8DD091B-4373-303C-C3DE-0A5FCC7CC8CA}"/>
          </ac:spMkLst>
        </pc:spChg>
        <pc:spChg chg="add mod">
          <ac:chgData name="稲村夢花" userId="S::inamura-yumeka-plusdojo2024@seplus2016.onmicrosoft.com::9d30aa0b-5f40-413f-aa30-9977a926a7ca" providerId="AD" clId="Web-{8A32F9AD-363A-6DE8-D51A-A5E0ED4DC850}" dt="2024-06-25T01:37:26.258" v="131" actId="20577"/>
          <ac:spMkLst>
            <pc:docMk/>
            <pc:sldMk cId="1729540276" sldId="295"/>
            <ac:spMk id="38" creationId="{C9110161-F6C3-5390-4305-70AD4F449639}"/>
          </ac:spMkLst>
        </pc:spChg>
        <pc:spChg chg="add mod">
          <ac:chgData name="稲村夢花" userId="S::inamura-yumeka-plusdojo2024@seplus2016.onmicrosoft.com::9d30aa0b-5f40-413f-aa30-9977a926a7ca" providerId="AD" clId="Web-{8A32F9AD-363A-6DE8-D51A-A5E0ED4DC850}" dt="2024-06-25T01:37:16.852" v="122"/>
          <ac:spMkLst>
            <pc:docMk/>
            <pc:sldMk cId="1729540276" sldId="295"/>
            <ac:spMk id="39" creationId="{A55E5855-F2AC-E43A-3676-5A9E91EF02AE}"/>
          </ac:spMkLst>
        </pc:spChg>
        <pc:spChg chg="add mod">
          <ac:chgData name="稲村夢花" userId="S::inamura-yumeka-plusdojo2024@seplus2016.onmicrosoft.com::9d30aa0b-5f40-413f-aa30-9977a926a7ca" providerId="AD" clId="Web-{8A32F9AD-363A-6DE8-D51A-A5E0ED4DC850}" dt="2024-06-25T01:37:16.867" v="123"/>
          <ac:spMkLst>
            <pc:docMk/>
            <pc:sldMk cId="1729540276" sldId="295"/>
            <ac:spMk id="40" creationId="{82578CAA-CA5D-B2EC-6684-84AE86F064E0}"/>
          </ac:spMkLst>
        </pc:spChg>
        <pc:spChg chg="add mod">
          <ac:chgData name="稲村夢花" userId="S::inamura-yumeka-plusdojo2024@seplus2016.onmicrosoft.com::9d30aa0b-5f40-413f-aa30-9977a926a7ca" providerId="AD" clId="Web-{8A32F9AD-363A-6DE8-D51A-A5E0ED4DC850}" dt="2024-06-25T01:37:16.867" v="124"/>
          <ac:spMkLst>
            <pc:docMk/>
            <pc:sldMk cId="1729540276" sldId="295"/>
            <ac:spMk id="41" creationId="{AFA9FA80-D5C2-D1E2-439D-25D871CDD6A1}"/>
          </ac:spMkLst>
        </pc:spChg>
        <pc:spChg chg="add mod">
          <ac:chgData name="稲村夢花" userId="S::inamura-yumeka-plusdojo2024@seplus2016.onmicrosoft.com::9d30aa0b-5f40-413f-aa30-9977a926a7ca" providerId="AD" clId="Web-{8A32F9AD-363A-6DE8-D51A-A5E0ED4DC850}" dt="2024-06-25T01:35:32.974" v="85"/>
          <ac:spMkLst>
            <pc:docMk/>
            <pc:sldMk cId="1729540276" sldId="295"/>
            <ac:spMk id="42" creationId="{76682C85-AD03-5A68-A39C-C4D22E164A3D}"/>
          </ac:spMkLst>
        </pc:spChg>
        <pc:spChg chg="add mod">
          <ac:chgData name="稲村夢花" userId="S::inamura-yumeka-plusdojo2024@seplus2016.onmicrosoft.com::9d30aa0b-5f40-413f-aa30-9977a926a7ca" providerId="AD" clId="Web-{8A32F9AD-363A-6DE8-D51A-A5E0ED4DC850}" dt="2024-06-25T02:14:48.902" v="196"/>
          <ac:spMkLst>
            <pc:docMk/>
            <pc:sldMk cId="1729540276" sldId="295"/>
            <ac:spMk id="42" creationId="{CB4C4DDC-58E6-88C2-683A-EF2921640A90}"/>
          </ac:spMkLst>
        </pc:spChg>
        <pc:spChg chg="add mod">
          <ac:chgData name="稲村夢花" userId="S::inamura-yumeka-plusdojo2024@seplus2016.onmicrosoft.com::9d30aa0b-5f40-413f-aa30-9977a926a7ca" providerId="AD" clId="Web-{8A32F9AD-363A-6DE8-D51A-A5E0ED4DC850}" dt="2024-06-25T02:14:48.980" v="197"/>
          <ac:spMkLst>
            <pc:docMk/>
            <pc:sldMk cId="1729540276" sldId="295"/>
            <ac:spMk id="43" creationId="{5BFCEF3A-492E-C749-15EB-28F8D45C4E96}"/>
          </ac:spMkLst>
        </pc:spChg>
        <pc:spChg chg="add mod">
          <ac:chgData name="稲村夢花" userId="S::inamura-yumeka-plusdojo2024@seplus2016.onmicrosoft.com::9d30aa0b-5f40-413f-aa30-9977a926a7ca" providerId="AD" clId="Web-{8A32F9AD-363A-6DE8-D51A-A5E0ED4DC850}" dt="2024-06-25T01:35:32.974" v="86"/>
          <ac:spMkLst>
            <pc:docMk/>
            <pc:sldMk cId="1729540276" sldId="295"/>
            <ac:spMk id="43" creationId="{DEB0995E-9433-1B45-1DE9-1CBDF9798066}"/>
          </ac:spMkLst>
        </pc:spChg>
        <pc:spChg chg="add mod">
          <ac:chgData name="稲村夢花" userId="S::inamura-yumeka-plusdojo2024@seplus2016.onmicrosoft.com::9d30aa0b-5f40-413f-aa30-9977a926a7ca" providerId="AD" clId="Web-{8A32F9AD-363A-6DE8-D51A-A5E0ED4DC850}" dt="2024-06-25T01:35:32.974" v="87"/>
          <ac:spMkLst>
            <pc:docMk/>
            <pc:sldMk cId="1729540276" sldId="295"/>
            <ac:spMk id="44" creationId="{12180692-637F-57FD-6C4E-7AB0A25C3DC1}"/>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44" creationId="{F3F67BA6-97E9-B65E-2EA2-909AB7BA2311}"/>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45" creationId="{A0FB081D-C617-F20B-AFEF-ECD9D63BEE67}"/>
          </ac:spMkLst>
        </pc:spChg>
        <pc:spChg chg="add mod">
          <ac:chgData name="稲村夢花" userId="S::inamura-yumeka-plusdojo2024@seplus2016.onmicrosoft.com::9d30aa0b-5f40-413f-aa30-9977a926a7ca" providerId="AD" clId="Web-{8A32F9AD-363A-6DE8-D51A-A5E0ED4DC850}" dt="2024-06-25T01:37:16.867" v="125"/>
          <ac:spMkLst>
            <pc:docMk/>
            <pc:sldMk cId="1729540276" sldId="295"/>
            <ac:spMk id="45" creationId="{EEC6CB12-4DA8-434B-729C-8C5E8EFEEBB8}"/>
          </ac:spMkLst>
        </pc:spChg>
        <pc:spChg chg="add mod">
          <ac:chgData name="稲村夢花" userId="S::inamura-yumeka-plusdojo2024@seplus2016.onmicrosoft.com::9d30aa0b-5f40-413f-aa30-9977a926a7ca" providerId="AD" clId="Web-{8A32F9AD-363A-6DE8-D51A-A5E0ED4DC850}" dt="2024-06-25T01:35:32.974" v="88"/>
          <ac:spMkLst>
            <pc:docMk/>
            <pc:sldMk cId="1729540276" sldId="295"/>
            <ac:spMk id="46" creationId="{500A767A-2A3F-8111-2A2B-48521C46F12A}"/>
          </ac:spMkLst>
        </pc:spChg>
        <pc:spChg chg="add mod">
          <ac:chgData name="稲村夢花" userId="S::inamura-yumeka-plusdojo2024@seplus2016.onmicrosoft.com::9d30aa0b-5f40-413f-aa30-9977a926a7ca" providerId="AD" clId="Web-{8A32F9AD-363A-6DE8-D51A-A5E0ED4DC850}" dt="2024-06-25T02:14:40.089" v="195"/>
          <ac:spMkLst>
            <pc:docMk/>
            <pc:sldMk cId="1729540276" sldId="295"/>
            <ac:spMk id="46" creationId="{EB566180-B54E-73CC-A679-74FF4EC48339}"/>
          </ac:spMkLst>
        </pc:spChg>
        <pc:spChg chg="add mod">
          <ac:chgData name="稲村夢花" userId="S::inamura-yumeka-plusdojo2024@seplus2016.onmicrosoft.com::9d30aa0b-5f40-413f-aa30-9977a926a7ca" providerId="AD" clId="Web-{8A32F9AD-363A-6DE8-D51A-A5E0ED4DC850}" dt="2024-06-25T02:14:34.433" v="194"/>
          <ac:spMkLst>
            <pc:docMk/>
            <pc:sldMk cId="1729540276" sldId="295"/>
            <ac:spMk id="47" creationId="{0B2653D4-CCBD-F3ED-9BE7-6E91286587DE}"/>
          </ac:spMkLst>
        </pc:spChg>
        <pc:spChg chg="add mod">
          <ac:chgData name="稲村夢花" userId="S::inamura-yumeka-plusdojo2024@seplus2016.onmicrosoft.com::9d30aa0b-5f40-413f-aa30-9977a926a7ca" providerId="AD" clId="Web-{8A32F9AD-363A-6DE8-D51A-A5E0ED4DC850}" dt="2024-06-25T01:37:16.867" v="126"/>
          <ac:spMkLst>
            <pc:docMk/>
            <pc:sldMk cId="1729540276" sldId="295"/>
            <ac:spMk id="47" creationId="{E7727DF1-D376-D000-68B8-43E4A393E763}"/>
          </ac:spMkLst>
        </pc:spChg>
        <pc:spChg chg="add">
          <ac:chgData name="稲村夢花" userId="S::inamura-yumeka-plusdojo2024@seplus2016.onmicrosoft.com::9d30aa0b-5f40-413f-aa30-9977a926a7ca" providerId="AD" clId="Web-{8A32F9AD-363A-6DE8-D51A-A5E0ED4DC850}" dt="2024-06-25T02:11:27.895" v="170"/>
          <ac:spMkLst>
            <pc:docMk/>
            <pc:sldMk cId="1729540276" sldId="295"/>
            <ac:spMk id="48" creationId="{954D4FB7-4F78-9657-401A-B621B590DFD0}"/>
          </ac:spMkLst>
        </pc:spChg>
        <pc:spChg chg="add mod">
          <ac:chgData name="稲村夢花" userId="S::inamura-yumeka-plusdojo2024@seplus2016.onmicrosoft.com::9d30aa0b-5f40-413f-aa30-9977a926a7ca" providerId="AD" clId="Web-{8A32F9AD-363A-6DE8-D51A-A5E0ED4DC850}" dt="2024-06-25T01:35:32.990" v="89"/>
          <ac:spMkLst>
            <pc:docMk/>
            <pc:sldMk cId="1729540276" sldId="295"/>
            <ac:spMk id="48" creationId="{98260715-C5C9-3DA0-C1A2-F73BBEA495E1}"/>
          </ac:spMkLst>
        </pc:spChg>
        <pc:spChg chg="add mod">
          <ac:chgData name="稲村夢花" userId="S::inamura-yumeka-plusdojo2024@seplus2016.onmicrosoft.com::9d30aa0b-5f40-413f-aa30-9977a926a7ca" providerId="AD" clId="Web-{8A32F9AD-363A-6DE8-D51A-A5E0ED4DC850}" dt="2024-06-25T01:35:32.990" v="90"/>
          <ac:spMkLst>
            <pc:docMk/>
            <pc:sldMk cId="1729540276" sldId="295"/>
            <ac:spMk id="49" creationId="{2407BBE9-C4AE-2AE9-FDD8-E9F8C11C9B4A}"/>
          </ac:spMkLst>
        </pc:spChg>
        <pc:spChg chg="add mod">
          <ac:chgData name="稲村夢花" userId="S::inamura-yumeka-plusdojo2024@seplus2016.onmicrosoft.com::9d30aa0b-5f40-413f-aa30-9977a926a7ca" providerId="AD" clId="Web-{8A32F9AD-363A-6DE8-D51A-A5E0ED4DC850}" dt="2024-06-25T02:14:15.354" v="191" actId="20577"/>
          <ac:spMkLst>
            <pc:docMk/>
            <pc:sldMk cId="1729540276" sldId="295"/>
            <ac:spMk id="49" creationId="{E894C51C-961D-4945-7295-E097356C630B}"/>
          </ac:spMkLst>
        </pc:spChg>
        <pc:spChg chg="add mod">
          <ac:chgData name="稲村夢花" userId="S::inamura-yumeka-plusdojo2024@seplus2016.onmicrosoft.com::9d30aa0b-5f40-413f-aa30-9977a926a7ca" providerId="AD" clId="Web-{8A32F9AD-363A-6DE8-D51A-A5E0ED4DC850}" dt="2024-06-25T01:35:32.990" v="91"/>
          <ac:spMkLst>
            <pc:docMk/>
            <pc:sldMk cId="1729540276" sldId="295"/>
            <ac:spMk id="50" creationId="{F3ADAD41-E789-3D4B-C434-460A15D25541}"/>
          </ac:spMkLst>
        </pc:spChg>
        <pc:spChg chg="add mod">
          <ac:chgData name="稲村夢花" userId="S::inamura-yumeka-plusdojo2024@seplus2016.onmicrosoft.com::9d30aa0b-5f40-413f-aa30-9977a926a7ca" providerId="AD" clId="Web-{8A32F9AD-363A-6DE8-D51A-A5E0ED4DC850}" dt="2024-06-25T01:35:32.990" v="92"/>
          <ac:spMkLst>
            <pc:docMk/>
            <pc:sldMk cId="1729540276" sldId="295"/>
            <ac:spMk id="51" creationId="{813F70C6-F7B4-5C8A-1E65-74F6CBC39028}"/>
          </ac:spMkLst>
        </pc:spChg>
        <pc:spChg chg="add mod">
          <ac:chgData name="稲村夢花" userId="S::inamura-yumeka-plusdojo2024@seplus2016.onmicrosoft.com::9d30aa0b-5f40-413f-aa30-9977a926a7ca" providerId="AD" clId="Web-{8A32F9AD-363A-6DE8-D51A-A5E0ED4DC850}" dt="2024-06-25T01:35:33.021" v="93"/>
          <ac:spMkLst>
            <pc:docMk/>
            <pc:sldMk cId="1729540276" sldId="295"/>
            <ac:spMk id="52" creationId="{DA4EE314-6329-C32B-1A5B-6F91DF7C2719}"/>
          </ac:spMkLst>
        </pc:spChg>
        <pc:spChg chg="add mod">
          <ac:chgData name="稲村夢花" userId="S::inamura-yumeka-plusdojo2024@seplus2016.onmicrosoft.com::9d30aa0b-5f40-413f-aa30-9977a926a7ca" providerId="AD" clId="Web-{8A32F9AD-363A-6DE8-D51A-A5E0ED4DC850}" dt="2024-06-25T01:37:23.414" v="130" actId="20577"/>
          <ac:spMkLst>
            <pc:docMk/>
            <pc:sldMk cId="1729540276" sldId="295"/>
            <ac:spMk id="53" creationId="{62FD7BB5-8011-2551-3336-C7F2648FC9BF}"/>
          </ac:spMkLst>
        </pc:spChg>
        <pc:spChg chg="add mod">
          <ac:chgData name="稲村夢花" userId="S::inamura-yumeka-plusdojo2024@seplus2016.onmicrosoft.com::9d30aa0b-5f40-413f-aa30-9977a926a7ca" providerId="AD" clId="Web-{8A32F9AD-363A-6DE8-D51A-A5E0ED4DC850}" dt="2024-06-25T01:37:16.867" v="128"/>
          <ac:spMkLst>
            <pc:docMk/>
            <pc:sldMk cId="1729540276" sldId="295"/>
            <ac:spMk id="54" creationId="{4CEEDF6E-F436-A4D2-74BE-2758D4A4E502}"/>
          </ac:spMkLst>
        </pc:spChg>
        <pc:spChg chg="add mod">
          <ac:chgData name="稲村夢花" userId="S::inamura-yumeka-plusdojo2024@seplus2016.onmicrosoft.com::9d30aa0b-5f40-413f-aa30-9977a926a7ca" providerId="AD" clId="Web-{8A32F9AD-363A-6DE8-D51A-A5E0ED4DC850}" dt="2024-06-25T01:37:16.899" v="129"/>
          <ac:spMkLst>
            <pc:docMk/>
            <pc:sldMk cId="1729540276" sldId="295"/>
            <ac:spMk id="56" creationId="{F36D7518-9369-AE41-C517-96D61229FC3C}"/>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58" creationId="{FDE3FE09-C6EF-FD80-1758-0FE1443C8012}"/>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59" creationId="{AF68C6C4-779F-00EA-5910-23DCB68DB6D2}"/>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60" creationId="{2FCE9074-9FE3-B475-F593-FB7ED27B5658}"/>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61" creationId="{C9110161-F6C3-5390-4305-70AD4F449639}"/>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62" creationId="{A55E5855-F2AC-E43A-3676-5A9E91EF02AE}"/>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63" creationId="{82578CAA-CA5D-B2EC-6684-84AE86F064E0}"/>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24" creationId="{AFA9FA80-D5C2-D1E2-439D-25D871CDD6A1}"/>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25" creationId="{EEC6CB12-4DA8-434B-729C-8C5E8EFEEBB8}"/>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26" creationId="{E7727DF1-D376-D000-68B8-43E4A393E763}"/>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27" creationId="{62FD7BB5-8011-2551-3336-C7F2648FC9BF}"/>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29" creationId="{4CEEDF6E-F436-A4D2-74BE-2758D4A4E502}"/>
          </ac:spMkLst>
        </pc:spChg>
        <pc:spChg chg="add">
          <ac:chgData name="稲村夢花" userId="S::inamura-yumeka-plusdojo2024@seplus2016.onmicrosoft.com::9d30aa0b-5f40-413f-aa30-9977a926a7ca" providerId="AD" clId="Web-{8A32F9AD-363A-6DE8-D51A-A5E0ED4DC850}" dt="2024-06-25T01:38:34.510" v="138"/>
          <ac:spMkLst>
            <pc:docMk/>
            <pc:sldMk cId="1729540276" sldId="295"/>
            <ac:spMk id="1030" creationId="{F36D7518-9369-AE41-C517-96D61229FC3C}"/>
          </ac:spMkLst>
        </pc:spChg>
        <pc:spChg chg="add del mod">
          <ac:chgData name="稲村夢花" userId="S::inamura-yumeka-plusdojo2024@seplus2016.onmicrosoft.com::9d30aa0b-5f40-413f-aa30-9977a926a7ca" providerId="AD" clId="Web-{8A32F9AD-363A-6DE8-D51A-A5E0ED4DC850}" dt="2024-06-25T01:46:31.568" v="149"/>
          <ac:spMkLst>
            <pc:docMk/>
            <pc:sldMk cId="1729540276" sldId="295"/>
            <ac:spMk id="1031" creationId="{CD83E19A-2BB5-E339-12C5-C0AAF26BEE14}"/>
          </ac:spMkLst>
        </pc:spChg>
        <pc:spChg chg="add del mod">
          <ac:chgData name="稲村夢花" userId="S::inamura-yumeka-plusdojo2024@seplus2016.onmicrosoft.com::9d30aa0b-5f40-413f-aa30-9977a926a7ca" providerId="AD" clId="Web-{8A32F9AD-363A-6DE8-D51A-A5E0ED4DC850}" dt="2024-06-25T01:47:00.210" v="152"/>
          <ac:spMkLst>
            <pc:docMk/>
            <pc:sldMk cId="1729540276" sldId="295"/>
            <ac:spMk id="1032" creationId="{1F4ABB48-5619-1D9E-8DC0-87E65B7C1324}"/>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38" creationId="{CB4C4DDC-58E6-88C2-683A-EF2921640A90}"/>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39" creationId="{5BFCEF3A-492E-C749-15EB-28F8D45C4E96}"/>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0" creationId="{F3F67BA6-97E9-B65E-2EA2-909AB7BA2311}"/>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1" creationId="{A0FB081D-C617-F20B-AFEF-ECD9D63BEE67}"/>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2" creationId="{EB566180-B54E-73CC-A679-74FF4EC48339}"/>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3" creationId="{0B2653D4-CCBD-F3ED-9BE7-6E91286587DE}"/>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4" creationId="{954D4FB7-4F78-9657-401A-B621B590DFD0}"/>
          </ac:spMkLst>
        </pc:spChg>
        <pc:spChg chg="add">
          <ac:chgData name="稲村夢花" userId="S::inamura-yumeka-plusdojo2024@seplus2016.onmicrosoft.com::9d30aa0b-5f40-413f-aa30-9977a926a7ca" providerId="AD" clId="Web-{8A32F9AD-363A-6DE8-D51A-A5E0ED4DC850}" dt="2024-06-25T01:52:43.437" v="159"/>
          <ac:spMkLst>
            <pc:docMk/>
            <pc:sldMk cId="1729540276" sldId="295"/>
            <ac:spMk id="1045" creationId="{E894C51C-961D-4945-7295-E097356C630B}"/>
          </ac:spMkLst>
        </pc:spChg>
        <pc:grpChg chg="add mod">
          <ac:chgData name="稲村夢花" userId="S::inamura-yumeka-plusdojo2024@seplus2016.onmicrosoft.com::9d30aa0b-5f40-413f-aa30-9977a926a7ca" providerId="AD" clId="Web-{8A32F9AD-363A-6DE8-D51A-A5E0ED4DC850}" dt="2024-06-25T02:15:06.528" v="199" actId="1076"/>
          <ac:grpSpMkLst>
            <pc:docMk/>
            <pc:sldMk cId="1729540276" sldId="295"/>
            <ac:grpSpMk id="4" creationId="{99E7D5D0-D9A1-01B0-DC05-7E8A6E394B3F}"/>
          </ac:grpSpMkLst>
        </pc:grpChg>
        <pc:grpChg chg="add del mod">
          <ac:chgData name="稲村夢花" userId="S::inamura-yumeka-plusdojo2024@seplus2016.onmicrosoft.com::9d30aa0b-5f40-413f-aa30-9977a926a7ca" providerId="AD" clId="Web-{8A32F9AD-363A-6DE8-D51A-A5E0ED4DC850}" dt="2024-06-25T01:37:48.024" v="135"/>
          <ac:grpSpMkLst>
            <pc:docMk/>
            <pc:sldMk cId="1729540276" sldId="295"/>
            <ac:grpSpMk id="4" creationId="{E02EAB70-C948-1BD4-5B43-F87546841458}"/>
          </ac:grpSpMkLst>
        </pc:grpChg>
        <pc:grpChg chg="add">
          <ac:chgData name="稲村夢花" userId="S::inamura-yumeka-plusdojo2024@seplus2016.onmicrosoft.com::9d30aa0b-5f40-413f-aa30-9977a926a7ca" providerId="AD" clId="Web-{8A32F9AD-363A-6DE8-D51A-A5E0ED4DC850}" dt="2024-06-25T02:11:27.895" v="170"/>
          <ac:grpSpMkLst>
            <pc:docMk/>
            <pc:sldMk cId="1729540276" sldId="295"/>
            <ac:grpSpMk id="6" creationId="{01282C70-E813-41E5-ACB6-C46F4186E559}"/>
          </ac:grpSpMkLst>
        </pc:grpChg>
        <pc:grpChg chg="add mod">
          <ac:chgData name="稲村夢花" userId="S::inamura-yumeka-plusdojo2024@seplus2016.onmicrosoft.com::9d30aa0b-5f40-413f-aa30-9977a926a7ca" providerId="AD" clId="Web-{8A32F9AD-363A-6DE8-D51A-A5E0ED4DC850}" dt="2024-06-25T01:38:03.822" v="137" actId="1076"/>
          <ac:grpSpMkLst>
            <pc:docMk/>
            <pc:sldMk cId="1729540276" sldId="295"/>
            <ac:grpSpMk id="6" creationId="{2184AD0B-2D6B-1891-036A-D72DA98EC268}"/>
          </ac:grpSpMkLst>
        </pc:grpChg>
        <pc:grpChg chg="add">
          <ac:chgData name="稲村夢花" userId="S::inamura-yumeka-plusdojo2024@seplus2016.onmicrosoft.com::9d30aa0b-5f40-413f-aa30-9977a926a7ca" providerId="AD" clId="Web-{8A32F9AD-363A-6DE8-D51A-A5E0ED4DC850}" dt="2024-06-25T02:11:27.895" v="170"/>
          <ac:grpSpMkLst>
            <pc:docMk/>
            <pc:sldMk cId="1729540276" sldId="295"/>
            <ac:grpSpMk id="38" creationId="{840E438A-4D79-AB97-C8D4-A3B64313F5F4}"/>
          </ac:grpSpMkLst>
        </pc:grpChg>
        <pc:grpChg chg="add">
          <ac:chgData name="稲村夢花" userId="S::inamura-yumeka-plusdojo2024@seplus2016.onmicrosoft.com::9d30aa0b-5f40-413f-aa30-9977a926a7ca" providerId="AD" clId="Web-{8A32F9AD-363A-6DE8-D51A-A5E0ED4DC850}" dt="2024-06-25T02:11:27.895" v="170"/>
          <ac:grpSpMkLst>
            <pc:docMk/>
            <pc:sldMk cId="1729540276" sldId="295"/>
            <ac:grpSpMk id="39" creationId="{A9E61DB2-7DDF-6C0A-2292-A61DAF0CD019}"/>
          </ac:grpSpMkLst>
        </pc:grpChg>
        <pc:grpChg chg="add">
          <ac:chgData name="稲村夢花" userId="S::inamura-yumeka-plusdojo2024@seplus2016.onmicrosoft.com::9d30aa0b-5f40-413f-aa30-9977a926a7ca" providerId="AD" clId="Web-{8A32F9AD-363A-6DE8-D51A-A5E0ED4DC850}" dt="2024-06-25T02:11:27.895" v="170"/>
          <ac:grpSpMkLst>
            <pc:docMk/>
            <pc:sldMk cId="1729540276" sldId="295"/>
            <ac:grpSpMk id="40" creationId="{B2C472BE-2941-C7A7-0064-C6A8FDD87793}"/>
          </ac:grpSpMkLst>
        </pc:grpChg>
        <pc:grpChg chg="add">
          <ac:chgData name="稲村夢花" userId="S::inamura-yumeka-plusdojo2024@seplus2016.onmicrosoft.com::9d30aa0b-5f40-413f-aa30-9977a926a7ca" providerId="AD" clId="Web-{8A32F9AD-363A-6DE8-D51A-A5E0ED4DC850}" dt="2024-06-25T02:11:27.895" v="170"/>
          <ac:grpSpMkLst>
            <pc:docMk/>
            <pc:sldMk cId="1729540276" sldId="295"/>
            <ac:grpSpMk id="41" creationId="{732B8671-D790-FE33-0148-E04C2D9521FE}"/>
          </ac:grpSpMkLst>
        </pc:grpChg>
        <pc:grpChg chg="add del mod">
          <ac:chgData name="稲村夢花" userId="S::inamura-yumeka-plusdojo2024@seplus2016.onmicrosoft.com::9d30aa0b-5f40-413f-aa30-9977a926a7ca" providerId="AD" clId="Web-{8A32F9AD-363A-6DE8-D51A-A5E0ED4DC850}" dt="2024-06-25T01:48:00.399" v="156"/>
          <ac:grpSpMkLst>
            <pc:docMk/>
            <pc:sldMk cId="1729540276" sldId="295"/>
            <ac:grpSpMk id="57" creationId="{2184AD0B-2D6B-1891-036A-D72DA98EC268}"/>
          </ac:grpSpMkLst>
        </pc:grpChg>
        <pc:grpChg chg="add del mod">
          <ac:chgData name="稲村夢花" userId="S::inamura-yumeka-plusdojo2024@seplus2016.onmicrosoft.com::9d30aa0b-5f40-413f-aa30-9977a926a7ca" providerId="AD" clId="Web-{8A32F9AD-363A-6DE8-D51A-A5E0ED4DC850}" dt="2024-06-25T02:11:26.677" v="169"/>
          <ac:grpSpMkLst>
            <pc:docMk/>
            <pc:sldMk cId="1729540276" sldId="295"/>
            <ac:grpSpMk id="1033" creationId="{01282C70-E813-41E5-ACB6-C46F4186E559}"/>
          </ac:grpSpMkLst>
        </pc:grpChg>
        <pc:grpChg chg="add">
          <ac:chgData name="稲村夢花" userId="S::inamura-yumeka-plusdojo2024@seplus2016.onmicrosoft.com::9d30aa0b-5f40-413f-aa30-9977a926a7ca" providerId="AD" clId="Web-{8A32F9AD-363A-6DE8-D51A-A5E0ED4DC850}" dt="2024-06-25T01:52:43.437" v="159"/>
          <ac:grpSpMkLst>
            <pc:docMk/>
            <pc:sldMk cId="1729540276" sldId="295"/>
            <ac:grpSpMk id="1034" creationId="{840E438A-4D79-AB97-C8D4-A3B64313F5F4}"/>
          </ac:grpSpMkLst>
        </pc:grpChg>
        <pc:grpChg chg="add">
          <ac:chgData name="稲村夢花" userId="S::inamura-yumeka-plusdojo2024@seplus2016.onmicrosoft.com::9d30aa0b-5f40-413f-aa30-9977a926a7ca" providerId="AD" clId="Web-{8A32F9AD-363A-6DE8-D51A-A5E0ED4DC850}" dt="2024-06-25T01:52:43.437" v="159"/>
          <ac:grpSpMkLst>
            <pc:docMk/>
            <pc:sldMk cId="1729540276" sldId="295"/>
            <ac:grpSpMk id="1035" creationId="{A9E61DB2-7DDF-6C0A-2292-A61DAF0CD019}"/>
          </ac:grpSpMkLst>
        </pc:grpChg>
        <pc:grpChg chg="add">
          <ac:chgData name="稲村夢花" userId="S::inamura-yumeka-plusdojo2024@seplus2016.onmicrosoft.com::9d30aa0b-5f40-413f-aa30-9977a926a7ca" providerId="AD" clId="Web-{8A32F9AD-363A-6DE8-D51A-A5E0ED4DC850}" dt="2024-06-25T01:52:43.437" v="159"/>
          <ac:grpSpMkLst>
            <pc:docMk/>
            <pc:sldMk cId="1729540276" sldId="295"/>
            <ac:grpSpMk id="1036" creationId="{B2C472BE-2941-C7A7-0064-C6A8FDD87793}"/>
          </ac:grpSpMkLst>
        </pc:grpChg>
        <pc:grpChg chg="add">
          <ac:chgData name="稲村夢花" userId="S::inamura-yumeka-plusdojo2024@seplus2016.onmicrosoft.com::9d30aa0b-5f40-413f-aa30-9977a926a7ca" providerId="AD" clId="Web-{8A32F9AD-363A-6DE8-D51A-A5E0ED4DC850}" dt="2024-06-25T01:52:43.437" v="159"/>
          <ac:grpSpMkLst>
            <pc:docMk/>
            <pc:sldMk cId="1729540276" sldId="295"/>
            <ac:grpSpMk id="1037" creationId="{732B8671-D790-FE33-0148-E04C2D9521FE}"/>
          </ac:grpSpMkLst>
        </pc:grpChg>
        <pc:picChg chg="add mod">
          <ac:chgData name="稲村夢花" userId="S::inamura-yumeka-plusdojo2024@seplus2016.onmicrosoft.com::9d30aa0b-5f40-413f-aa30-9977a926a7ca" providerId="AD" clId="Web-{8A32F9AD-363A-6DE8-D51A-A5E0ED4DC850}" dt="2024-06-25T04:08:57.609" v="296" actId="1076"/>
          <ac:picMkLst>
            <pc:docMk/>
            <pc:sldMk cId="1729540276" sldId="295"/>
            <ac:picMk id="50" creationId="{9A4EBBA8-BB0D-C13A-4D13-ACEC374E4B66}"/>
          </ac:picMkLst>
        </pc:picChg>
        <pc:picChg chg="del mod">
          <ac:chgData name="稲村夢花" userId="S::inamura-yumeka-plusdojo2024@seplus2016.onmicrosoft.com::9d30aa0b-5f40-413f-aa30-9977a926a7ca" providerId="AD" clId="Web-{8A32F9AD-363A-6DE8-D51A-A5E0ED4DC850}" dt="2024-06-25T02:15:27.966" v="204"/>
          <ac:picMkLst>
            <pc:docMk/>
            <pc:sldMk cId="1729540276" sldId="295"/>
            <ac:picMk id="1028" creationId="{668D0B96-CC13-34B7-A882-A2D0177F517C}"/>
          </ac:picMkLst>
        </pc:picChg>
        <pc:picChg chg="add mod">
          <ac:chgData name="稲村夢花" userId="S::inamura-yumeka-plusdojo2024@seplus2016.onmicrosoft.com::9d30aa0b-5f40-413f-aa30-9977a926a7ca" providerId="AD" clId="Web-{8A32F9AD-363A-6DE8-D51A-A5E0ED4DC850}" dt="2024-06-25T02:15:50.701" v="208" actId="14100"/>
          <ac:picMkLst>
            <pc:docMk/>
            <pc:sldMk cId="1729540276" sldId="295"/>
            <ac:picMk id="1046" creationId="{F2C9262D-00F2-6898-7B37-D7190B9B1057}"/>
          </ac:picMkLst>
        </pc:picChg>
      </pc:sldChg>
      <pc:sldChg chg="mod">
        <pc:chgData name="稲村夢花" userId="S::inamura-yumeka-plusdojo2024@seplus2016.onmicrosoft.com::9d30aa0b-5f40-413f-aa30-9977a926a7ca" providerId="AD" clId="Web-{8A32F9AD-363A-6DE8-D51A-A5E0ED4DC850}" dt="2024-06-25T01:41:31.499" v="140"/>
        <pc:sldMkLst>
          <pc:docMk/>
          <pc:sldMk cId="334116430" sldId="297"/>
        </pc:sldMkLst>
      </pc:sldChg>
      <pc:sldChg chg="mod">
        <pc:chgData name="稲村夢花" userId="S::inamura-yumeka-plusdojo2024@seplus2016.onmicrosoft.com::9d30aa0b-5f40-413f-aa30-9977a926a7ca" providerId="AD" clId="Web-{8A32F9AD-363A-6DE8-D51A-A5E0ED4DC850}" dt="2024-06-25T01:41:31.499" v="140"/>
        <pc:sldMkLst>
          <pc:docMk/>
          <pc:sldMk cId="2890520466" sldId="298"/>
        </pc:sldMkLst>
      </pc:sldChg>
      <pc:sldChg chg="mod">
        <pc:chgData name="稲村夢花" userId="S::inamura-yumeka-plusdojo2024@seplus2016.onmicrosoft.com::9d30aa0b-5f40-413f-aa30-9977a926a7ca" providerId="AD" clId="Web-{8A32F9AD-363A-6DE8-D51A-A5E0ED4DC850}" dt="2024-06-25T01:41:31.499" v="140"/>
        <pc:sldMkLst>
          <pc:docMk/>
          <pc:sldMk cId="890112328" sldId="299"/>
        </pc:sldMkLst>
      </pc:sldChg>
      <pc:sldChg chg="mod">
        <pc:chgData name="稲村夢花" userId="S::inamura-yumeka-plusdojo2024@seplus2016.onmicrosoft.com::9d30aa0b-5f40-413f-aa30-9977a926a7ca" providerId="AD" clId="Web-{8A32F9AD-363A-6DE8-D51A-A5E0ED4DC850}" dt="2024-06-25T01:41:31.499" v="140"/>
        <pc:sldMkLst>
          <pc:docMk/>
          <pc:sldMk cId="1206399925" sldId="300"/>
        </pc:sldMkLst>
      </pc:sldChg>
      <pc:sldChg chg="mod">
        <pc:chgData name="稲村夢花" userId="S::inamura-yumeka-plusdojo2024@seplus2016.onmicrosoft.com::9d30aa0b-5f40-413f-aa30-9977a926a7ca" providerId="AD" clId="Web-{8A32F9AD-363A-6DE8-D51A-A5E0ED4DC850}" dt="2024-06-25T01:41:31.499" v="140"/>
        <pc:sldMkLst>
          <pc:docMk/>
          <pc:sldMk cId="336728882" sldId="301"/>
        </pc:sldMkLst>
      </pc:sldChg>
      <pc:sldChg chg="mod">
        <pc:chgData name="稲村夢花" userId="S::inamura-yumeka-plusdojo2024@seplus2016.onmicrosoft.com::9d30aa0b-5f40-413f-aa30-9977a926a7ca" providerId="AD" clId="Web-{8A32F9AD-363A-6DE8-D51A-A5E0ED4DC850}" dt="2024-06-25T01:41:31.499" v="140"/>
        <pc:sldMkLst>
          <pc:docMk/>
          <pc:sldMk cId="4046154013" sldId="302"/>
        </pc:sldMkLst>
      </pc:sldChg>
      <pc:sldChg chg="addSp delSp modSp mod addAnim delAnim modAnim">
        <pc:chgData name="稲村夢花" userId="S::inamura-yumeka-plusdojo2024@seplus2016.onmicrosoft.com::9d30aa0b-5f40-413f-aa30-9977a926a7ca" providerId="AD" clId="Web-{8A32F9AD-363A-6DE8-D51A-A5E0ED4DC850}" dt="2024-06-26T07:24:17.912" v="943" actId="20577"/>
        <pc:sldMkLst>
          <pc:docMk/>
          <pc:sldMk cId="2590792891" sldId="303"/>
        </pc:sldMkLst>
        <pc:spChg chg="add mod">
          <ac:chgData name="稲村夢花" userId="S::inamura-yumeka-plusdojo2024@seplus2016.onmicrosoft.com::9d30aa0b-5f40-413f-aa30-9977a926a7ca" providerId="AD" clId="Web-{8A32F9AD-363A-6DE8-D51A-A5E0ED4DC850}" dt="2024-06-26T06:20:31.898" v="854" actId="1076"/>
          <ac:spMkLst>
            <pc:docMk/>
            <pc:sldMk cId="2590792891" sldId="303"/>
            <ac:spMk id="4" creationId="{BF993BFB-4F53-9ABA-5DEB-D9FAD7A24BFF}"/>
          </ac:spMkLst>
        </pc:spChg>
        <pc:spChg chg="add mod">
          <ac:chgData name="稲村夢花" userId="S::inamura-yumeka-plusdojo2024@seplus2016.onmicrosoft.com::9d30aa0b-5f40-413f-aa30-9977a926a7ca" providerId="AD" clId="Web-{8A32F9AD-363A-6DE8-D51A-A5E0ED4DC850}" dt="2024-06-26T06:17:49.815" v="816" actId="20577"/>
          <ac:spMkLst>
            <pc:docMk/>
            <pc:sldMk cId="2590792891" sldId="303"/>
            <ac:spMk id="8" creationId="{AF2E16F8-188B-1CF5-5F46-C9A8BAF0118E}"/>
          </ac:spMkLst>
        </pc:spChg>
        <pc:spChg chg="add mod">
          <ac:chgData name="稲村夢花" userId="S::inamura-yumeka-plusdojo2024@seplus2016.onmicrosoft.com::9d30aa0b-5f40-413f-aa30-9977a926a7ca" providerId="AD" clId="Web-{8A32F9AD-363A-6DE8-D51A-A5E0ED4DC850}" dt="2024-06-25T07:09:12.560" v="673" actId="1076"/>
          <ac:spMkLst>
            <pc:docMk/>
            <pc:sldMk cId="2590792891" sldId="303"/>
            <ac:spMk id="35" creationId="{D6C44BEC-30CC-3787-0CC8-B0D022CE363B}"/>
          </ac:spMkLst>
        </pc:spChg>
        <pc:spChg chg="add del mod">
          <ac:chgData name="稲村夢花" userId="S::inamura-yumeka-plusdojo2024@seplus2016.onmicrosoft.com::9d30aa0b-5f40-413f-aa30-9977a926a7ca" providerId="AD" clId="Web-{8A32F9AD-363A-6DE8-D51A-A5E0ED4DC850}" dt="2024-06-26T06:16:46.312" v="801"/>
          <ac:spMkLst>
            <pc:docMk/>
            <pc:sldMk cId="2590792891" sldId="303"/>
            <ac:spMk id="36" creationId="{82EF3707-7082-FCE5-266F-9D334D97EDA0}"/>
          </ac:spMkLst>
        </pc:spChg>
        <pc:spChg chg="add mod">
          <ac:chgData name="稲村夢花" userId="S::inamura-yumeka-plusdojo2024@seplus2016.onmicrosoft.com::9d30aa0b-5f40-413f-aa30-9977a926a7ca" providerId="AD" clId="Web-{8A32F9AD-363A-6DE8-D51A-A5E0ED4DC850}" dt="2024-06-26T06:20:35.195" v="855" actId="1076"/>
          <ac:spMkLst>
            <pc:docMk/>
            <pc:sldMk cId="2590792891" sldId="303"/>
            <ac:spMk id="37" creationId="{146BC80E-4D1C-7A70-972D-442B78C2360A}"/>
          </ac:spMkLst>
        </pc:spChg>
        <pc:spChg chg="add mod">
          <ac:chgData name="稲村夢花" userId="S::inamura-yumeka-plusdojo2024@seplus2016.onmicrosoft.com::9d30aa0b-5f40-413f-aa30-9977a926a7ca" providerId="AD" clId="Web-{8A32F9AD-363A-6DE8-D51A-A5E0ED4DC850}" dt="2024-06-26T07:24:17.912" v="943" actId="20577"/>
          <ac:spMkLst>
            <pc:docMk/>
            <pc:sldMk cId="2590792891" sldId="303"/>
            <ac:spMk id="42" creationId="{902E1C61-68A6-9A1F-6DB3-776C75D3AC3E}"/>
          </ac:spMkLst>
        </pc:spChg>
        <pc:spChg chg="add del mod">
          <ac:chgData name="稲村夢花" userId="S::inamura-yumeka-plusdojo2024@seplus2016.onmicrosoft.com::9d30aa0b-5f40-413f-aa30-9977a926a7ca" providerId="AD" clId="Web-{8A32F9AD-363A-6DE8-D51A-A5E0ED4DC850}" dt="2024-06-26T06:16:43.344" v="799"/>
          <ac:spMkLst>
            <pc:docMk/>
            <pc:sldMk cId="2590792891" sldId="303"/>
            <ac:spMk id="43" creationId="{66D8F9B4-705D-19EB-B0B6-1DD49A7D1198}"/>
          </ac:spMkLst>
        </pc:spChg>
        <pc:spChg chg="add mod">
          <ac:chgData name="稲村夢花" userId="S::inamura-yumeka-plusdojo2024@seplus2016.onmicrosoft.com::9d30aa0b-5f40-413f-aa30-9977a926a7ca" providerId="AD" clId="Web-{8A32F9AD-363A-6DE8-D51A-A5E0ED4DC850}" dt="2024-06-26T06:23:25.154" v="893" actId="20577"/>
          <ac:spMkLst>
            <pc:docMk/>
            <pc:sldMk cId="2590792891" sldId="303"/>
            <ac:spMk id="44" creationId="{247F585D-EAF8-D895-DF89-FDCAB30E43AB}"/>
          </ac:spMkLst>
        </pc:spChg>
        <pc:spChg chg="add del mod">
          <ac:chgData name="稲村夢花" userId="S::inamura-yumeka-plusdojo2024@seplus2016.onmicrosoft.com::9d30aa0b-5f40-413f-aa30-9977a926a7ca" providerId="AD" clId="Web-{8A32F9AD-363A-6DE8-D51A-A5E0ED4DC850}" dt="2024-06-26T06:16:24.655" v="796"/>
          <ac:spMkLst>
            <pc:docMk/>
            <pc:sldMk cId="2590792891" sldId="303"/>
            <ac:spMk id="46" creationId="{F7ED9E04-C24D-C2B0-0176-FBD86ACAD974}"/>
          </ac:spMkLst>
        </pc:spChg>
        <pc:spChg chg="add mod">
          <ac:chgData name="稲村夢花" userId="S::inamura-yumeka-plusdojo2024@seplus2016.onmicrosoft.com::9d30aa0b-5f40-413f-aa30-9977a926a7ca" providerId="AD" clId="Web-{8A32F9AD-363A-6DE8-D51A-A5E0ED4DC850}" dt="2024-06-26T06:57:20.086" v="941" actId="14100"/>
          <ac:spMkLst>
            <pc:docMk/>
            <pc:sldMk cId="2590792891" sldId="303"/>
            <ac:spMk id="48" creationId="{D9213A4E-530B-8729-30A2-2D6EEDA7AFB6}"/>
          </ac:spMkLst>
        </pc:spChg>
        <pc:spChg chg="add mod">
          <ac:chgData name="稲村夢花" userId="S::inamura-yumeka-plusdojo2024@seplus2016.onmicrosoft.com::9d30aa0b-5f40-413f-aa30-9977a926a7ca" providerId="AD" clId="Web-{8A32F9AD-363A-6DE8-D51A-A5E0ED4DC850}" dt="2024-06-26T06:17:44.736" v="815" actId="1076"/>
          <ac:spMkLst>
            <pc:docMk/>
            <pc:sldMk cId="2590792891" sldId="303"/>
            <ac:spMk id="50" creationId="{82E4E7E4-8DD1-94AE-5519-5E325D893116}"/>
          </ac:spMkLst>
        </pc:spChg>
        <pc:spChg chg="add mod">
          <ac:chgData name="稲村夢花" userId="S::inamura-yumeka-plusdojo2024@seplus2016.onmicrosoft.com::9d30aa0b-5f40-413f-aa30-9977a926a7ca" providerId="AD" clId="Web-{8A32F9AD-363A-6DE8-D51A-A5E0ED4DC850}" dt="2024-06-26T06:23:42.561" v="896" actId="1076"/>
          <ac:spMkLst>
            <pc:docMk/>
            <pc:sldMk cId="2590792891" sldId="303"/>
            <ac:spMk id="51" creationId="{12BB043F-BB00-0FBA-B3EB-2F5421392912}"/>
          </ac:spMkLst>
        </pc:spChg>
        <pc:grpChg chg="add">
          <ac:chgData name="稲村夢花" userId="S::inamura-yumeka-plusdojo2024@seplus2016.onmicrosoft.com::9d30aa0b-5f40-413f-aa30-9977a926a7ca" providerId="AD" clId="Web-{8A32F9AD-363A-6DE8-D51A-A5E0ED4DC850}" dt="2024-06-26T06:54:12.018" v="929"/>
          <ac:grpSpMkLst>
            <pc:docMk/>
            <pc:sldMk cId="2590792891" sldId="303"/>
            <ac:grpSpMk id="36" creationId="{D4B478ED-D064-01C1-CE58-8EF6C0F8212A}"/>
          </ac:grpSpMkLst>
        </pc:grpChg>
        <pc:grpChg chg="add">
          <ac:chgData name="稲村夢花" userId="S::inamura-yumeka-plusdojo2024@seplus2016.onmicrosoft.com::9d30aa0b-5f40-413f-aa30-9977a926a7ca" providerId="AD" clId="Web-{8A32F9AD-363A-6DE8-D51A-A5E0ED4DC850}" dt="2024-06-26T06:54:29.894" v="932"/>
          <ac:grpSpMkLst>
            <pc:docMk/>
            <pc:sldMk cId="2590792891" sldId="303"/>
            <ac:grpSpMk id="43" creationId="{E28A9E23-7A7A-A7C3-4180-A47A47B48CB3}"/>
          </ac:grpSpMkLst>
        </pc:grpChg>
      </pc:sldChg>
      <pc:sldChg chg="modSp mod">
        <pc:chgData name="稲村夢花" userId="S::inamura-yumeka-plusdojo2024@seplus2016.onmicrosoft.com::9d30aa0b-5f40-413f-aa30-9977a926a7ca" providerId="AD" clId="Web-{8A32F9AD-363A-6DE8-D51A-A5E0ED4DC850}" dt="2024-06-26T06:25:40.752" v="918" actId="20577"/>
        <pc:sldMkLst>
          <pc:docMk/>
          <pc:sldMk cId="592838204" sldId="304"/>
        </pc:sldMkLst>
        <pc:spChg chg="mod">
          <ac:chgData name="稲村夢花" userId="S::inamura-yumeka-plusdojo2024@seplus2016.onmicrosoft.com::9d30aa0b-5f40-413f-aa30-9977a926a7ca" providerId="AD" clId="Web-{8A32F9AD-363A-6DE8-D51A-A5E0ED4DC850}" dt="2024-06-25T05:15:31.092" v="511" actId="20577"/>
          <ac:spMkLst>
            <pc:docMk/>
            <pc:sldMk cId="592838204" sldId="304"/>
            <ac:spMk id="8" creationId="{46247FA9-3E10-700A-3C81-BDDEA31DD8D4}"/>
          </ac:spMkLst>
        </pc:spChg>
        <pc:spChg chg="mod">
          <ac:chgData name="稲村夢花" userId="S::inamura-yumeka-plusdojo2024@seplus2016.onmicrosoft.com::9d30aa0b-5f40-413f-aa30-9977a926a7ca" providerId="AD" clId="Web-{8A32F9AD-363A-6DE8-D51A-A5E0ED4DC850}" dt="2024-06-26T06:15:32.873" v="789" actId="1076"/>
          <ac:spMkLst>
            <pc:docMk/>
            <pc:sldMk cId="592838204" sldId="304"/>
            <ac:spMk id="35" creationId="{EBA8E46B-1E30-4B70-C7E8-A11622AB3530}"/>
          </ac:spMkLst>
        </pc:spChg>
        <pc:spChg chg="mod">
          <ac:chgData name="稲村夢花" userId="S::inamura-yumeka-plusdojo2024@seplus2016.onmicrosoft.com::9d30aa0b-5f40-413f-aa30-9977a926a7ca" providerId="AD" clId="Web-{8A32F9AD-363A-6DE8-D51A-A5E0ED4DC850}" dt="2024-06-26T06:25:35.971" v="916" actId="20577"/>
          <ac:spMkLst>
            <pc:docMk/>
            <pc:sldMk cId="592838204" sldId="304"/>
            <ac:spMk id="36" creationId="{16AB160E-CEB9-7B59-FA1F-F78D6EE336E5}"/>
          </ac:spMkLst>
        </pc:spChg>
        <pc:spChg chg="mod">
          <ac:chgData name="稲村夢花" userId="S::inamura-yumeka-plusdojo2024@seplus2016.onmicrosoft.com::9d30aa0b-5f40-413f-aa30-9977a926a7ca" providerId="AD" clId="Web-{8A32F9AD-363A-6DE8-D51A-A5E0ED4DC850}" dt="2024-06-26T06:25:40.752" v="918" actId="20577"/>
          <ac:spMkLst>
            <pc:docMk/>
            <pc:sldMk cId="592838204" sldId="304"/>
            <ac:spMk id="37" creationId="{53ED249C-909C-44BD-44F0-B67043E1ACD0}"/>
          </ac:spMkLst>
        </pc:spChg>
      </pc:sldChg>
      <pc:sldChg chg="addSp delSp modSp mod">
        <pc:chgData name="稲村夢花" userId="S::inamura-yumeka-plusdojo2024@seplus2016.onmicrosoft.com::9d30aa0b-5f40-413f-aa30-9977a926a7ca" providerId="AD" clId="Web-{8A32F9AD-363A-6DE8-D51A-A5E0ED4DC850}" dt="2024-06-25T07:04:22.554" v="614" actId="1076"/>
        <pc:sldMkLst>
          <pc:docMk/>
          <pc:sldMk cId="908119354" sldId="305"/>
        </pc:sldMkLst>
        <pc:spChg chg="mod">
          <ac:chgData name="稲村夢花" userId="S::inamura-yumeka-plusdojo2024@seplus2016.onmicrosoft.com::9d30aa0b-5f40-413f-aa30-9977a926a7ca" providerId="AD" clId="Web-{8A32F9AD-363A-6DE8-D51A-A5E0ED4DC850}" dt="2024-06-25T05:35:12.105" v="551" actId="1076"/>
          <ac:spMkLst>
            <pc:docMk/>
            <pc:sldMk cId="908119354" sldId="305"/>
            <ac:spMk id="4" creationId="{81C8B575-BA4B-4957-2EFE-467B9C4338D1}"/>
          </ac:spMkLst>
        </pc:spChg>
        <pc:picChg chg="add mod">
          <ac:chgData name="稲村夢花" userId="S::inamura-yumeka-plusdojo2024@seplus2016.onmicrosoft.com::9d30aa0b-5f40-413f-aa30-9977a926a7ca" providerId="AD" clId="Web-{8A32F9AD-363A-6DE8-D51A-A5E0ED4DC850}" dt="2024-06-25T06:50:42.943" v="595" actId="1076"/>
          <ac:picMkLst>
            <pc:docMk/>
            <pc:sldMk cId="908119354" sldId="305"/>
            <ac:picMk id="35" creationId="{CD28E487-47D0-0D72-C841-27032B64B856}"/>
          </ac:picMkLst>
        </pc:picChg>
        <pc:picChg chg="add del mod">
          <ac:chgData name="稲村夢花" userId="S::inamura-yumeka-plusdojo2024@seplus2016.onmicrosoft.com::9d30aa0b-5f40-413f-aa30-9977a926a7ca" providerId="AD" clId="Web-{8A32F9AD-363A-6DE8-D51A-A5E0ED4DC850}" dt="2024-06-25T06:49:58.723" v="582"/>
          <ac:picMkLst>
            <pc:docMk/>
            <pc:sldMk cId="908119354" sldId="305"/>
            <ac:picMk id="37" creationId="{009A38EA-C671-C9F7-408E-2DE23B865607}"/>
          </ac:picMkLst>
        </pc:picChg>
        <pc:picChg chg="add del mod ord">
          <ac:chgData name="稲村夢花" userId="S::inamura-yumeka-plusdojo2024@seplus2016.onmicrosoft.com::9d30aa0b-5f40-413f-aa30-9977a926a7ca" providerId="AD" clId="Web-{8A32F9AD-363A-6DE8-D51A-A5E0ED4DC850}" dt="2024-06-25T06:52:09.507" v="601"/>
          <ac:picMkLst>
            <pc:docMk/>
            <pc:sldMk cId="908119354" sldId="305"/>
            <ac:picMk id="42" creationId="{1CA63E32-3990-3962-F7C6-B3188AE6C756}"/>
          </ac:picMkLst>
        </pc:picChg>
        <pc:picChg chg="del">
          <ac:chgData name="稲村夢花" userId="S::inamura-yumeka-plusdojo2024@seplus2016.onmicrosoft.com::9d30aa0b-5f40-413f-aa30-9977a926a7ca" providerId="AD" clId="Web-{8A32F9AD-363A-6DE8-D51A-A5E0ED4DC850}" dt="2024-06-25T05:34:25.119" v="540"/>
          <ac:picMkLst>
            <pc:docMk/>
            <pc:sldMk cId="908119354" sldId="305"/>
            <ac:picMk id="42" creationId="{F14E0FD3-4D58-1140-7016-5D090F07EF3F}"/>
          </ac:picMkLst>
        </pc:picChg>
        <pc:picChg chg="add del mod">
          <ac:chgData name="稲村夢花" userId="S::inamura-yumeka-plusdojo2024@seplus2016.onmicrosoft.com::9d30aa0b-5f40-413f-aa30-9977a926a7ca" providerId="AD" clId="Web-{8A32F9AD-363A-6DE8-D51A-A5E0ED4DC850}" dt="2024-06-25T07:02:31.879" v="603"/>
          <ac:picMkLst>
            <pc:docMk/>
            <pc:sldMk cId="908119354" sldId="305"/>
            <ac:picMk id="44" creationId="{5DABC5F5-8019-EC9E-BCED-7886DB004690}"/>
          </ac:picMkLst>
        </pc:picChg>
        <pc:picChg chg="add mod">
          <ac:chgData name="稲村夢花" userId="S::inamura-yumeka-plusdojo2024@seplus2016.onmicrosoft.com::9d30aa0b-5f40-413f-aa30-9977a926a7ca" providerId="AD" clId="Web-{8A32F9AD-363A-6DE8-D51A-A5E0ED4DC850}" dt="2024-06-25T07:04:22.554" v="614" actId="1076"/>
          <ac:picMkLst>
            <pc:docMk/>
            <pc:sldMk cId="908119354" sldId="305"/>
            <ac:picMk id="46" creationId="{8128DE75-833D-4522-505E-783264A1AA63}"/>
          </ac:picMkLst>
        </pc:picChg>
      </pc:sldChg>
      <pc:sldChg chg="mod">
        <pc:chgData name="稲村夢花" userId="S::inamura-yumeka-plusdojo2024@seplus2016.onmicrosoft.com::9d30aa0b-5f40-413f-aa30-9977a926a7ca" providerId="AD" clId="Web-{8A32F9AD-363A-6DE8-D51A-A5E0ED4DC850}" dt="2024-06-25T01:41:31.499" v="140"/>
        <pc:sldMkLst>
          <pc:docMk/>
          <pc:sldMk cId="3706248261" sldId="306"/>
        </pc:sldMkLst>
      </pc:sldChg>
      <pc:sldChg chg="modSp mod">
        <pc:chgData name="稲村夢花" userId="S::inamura-yumeka-plusdojo2024@seplus2016.onmicrosoft.com::9d30aa0b-5f40-413f-aa30-9977a926a7ca" providerId="AD" clId="Web-{8A32F9AD-363A-6DE8-D51A-A5E0ED4DC850}" dt="2024-06-26T06:29:06.337" v="924" actId="1076"/>
        <pc:sldMkLst>
          <pc:docMk/>
          <pc:sldMk cId="4046899977" sldId="307"/>
        </pc:sldMkLst>
        <pc:picChg chg="mod">
          <ac:chgData name="稲村夢花" userId="S::inamura-yumeka-plusdojo2024@seplus2016.onmicrosoft.com::9d30aa0b-5f40-413f-aa30-9977a926a7ca" providerId="AD" clId="Web-{8A32F9AD-363A-6DE8-D51A-A5E0ED4DC850}" dt="2024-06-26T06:29:06.337" v="924" actId="1076"/>
          <ac:picMkLst>
            <pc:docMk/>
            <pc:sldMk cId="4046899977" sldId="307"/>
            <ac:picMk id="35" creationId="{2DC8F7EC-D2AE-D75B-2647-3F249A806919}"/>
          </ac:picMkLst>
        </pc:picChg>
      </pc:sldChg>
      <pc:sldChg chg="addSp delSp modSp">
        <pc:chgData name="稲村夢花" userId="S::inamura-yumeka-plusdojo2024@seplus2016.onmicrosoft.com::9d30aa0b-5f40-413f-aa30-9977a926a7ca" providerId="AD" clId="Web-{8A32F9AD-363A-6DE8-D51A-A5E0ED4DC850}" dt="2024-06-25T06:48:35.627" v="580"/>
        <pc:sldMkLst>
          <pc:docMk/>
          <pc:sldMk cId="2657586778" sldId="309"/>
        </pc:sldMkLst>
        <pc:spChg chg="mod">
          <ac:chgData name="稲村夢花" userId="S::inamura-yumeka-plusdojo2024@seplus2016.onmicrosoft.com::9d30aa0b-5f40-413f-aa30-9977a926a7ca" providerId="AD" clId="Web-{8A32F9AD-363A-6DE8-D51A-A5E0ED4DC850}" dt="2024-06-25T06:48:00.299" v="571" actId="1076"/>
          <ac:spMkLst>
            <pc:docMk/>
            <pc:sldMk cId="2657586778" sldId="309"/>
            <ac:spMk id="49" creationId="{685BAF18-3C68-7081-5FCB-DD86BFA95F1A}"/>
          </ac:spMkLst>
        </pc:spChg>
        <pc:picChg chg="del mod">
          <ac:chgData name="稲村夢花" userId="S::inamura-yumeka-plusdojo2024@seplus2016.onmicrosoft.com::9d30aa0b-5f40-413f-aa30-9977a926a7ca" providerId="AD" clId="Web-{8A32F9AD-363A-6DE8-D51A-A5E0ED4DC850}" dt="2024-06-25T06:05:12.308" v="561"/>
          <ac:picMkLst>
            <pc:docMk/>
            <pc:sldMk cId="2657586778" sldId="309"/>
            <ac:picMk id="43" creationId="{0D566CBB-71F5-F831-B515-EFC015618A41}"/>
          </ac:picMkLst>
        </pc:picChg>
        <pc:picChg chg="add mod ord modCrop">
          <ac:chgData name="稲村夢花" userId="S::inamura-yumeka-plusdojo2024@seplus2016.onmicrosoft.com::9d30aa0b-5f40-413f-aa30-9977a926a7ca" providerId="AD" clId="Web-{8A32F9AD-363A-6DE8-D51A-A5E0ED4DC850}" dt="2024-06-25T06:48:35.627" v="580"/>
          <ac:picMkLst>
            <pc:docMk/>
            <pc:sldMk cId="2657586778" sldId="309"/>
            <ac:picMk id="43" creationId="{E4CA279A-9E60-CC87-99F8-53EBCABA6118}"/>
          </ac:picMkLst>
        </pc:picChg>
        <pc:picChg chg="add del mod ord modCrop">
          <ac:chgData name="稲村夢花" userId="S::inamura-yumeka-plusdojo2024@seplus2016.onmicrosoft.com::9d30aa0b-5f40-413f-aa30-9977a926a7ca" providerId="AD" clId="Web-{8A32F9AD-363A-6DE8-D51A-A5E0ED4DC850}" dt="2024-06-25T06:48:15.236" v="577"/>
          <ac:picMkLst>
            <pc:docMk/>
            <pc:sldMk cId="2657586778" sldId="309"/>
            <ac:picMk id="55" creationId="{E63C53A9-D725-A480-328D-95F9F6222EAB}"/>
          </ac:picMkLst>
        </pc:picChg>
      </pc:sldChg>
      <pc:sldChg chg="addSp modSp new mod setBg">
        <pc:chgData name="稲村夢花" userId="S::inamura-yumeka-plusdojo2024@seplus2016.onmicrosoft.com::9d30aa0b-5f40-413f-aa30-9977a926a7ca" providerId="AD" clId="Web-{8A32F9AD-363A-6DE8-D51A-A5E0ED4DC850}" dt="2024-06-25T02:30:08.652" v="215"/>
        <pc:sldMkLst>
          <pc:docMk/>
          <pc:sldMk cId="906747414" sldId="312"/>
        </pc:sldMkLst>
        <pc:spChg chg="add">
          <ac:chgData name="稲村夢花" userId="S::inamura-yumeka-plusdojo2024@seplus2016.onmicrosoft.com::9d30aa0b-5f40-413f-aa30-9977a926a7ca" providerId="AD" clId="Web-{8A32F9AD-363A-6DE8-D51A-A5E0ED4DC850}" dt="2024-06-25T02:30:08.652" v="215"/>
          <ac:spMkLst>
            <pc:docMk/>
            <pc:sldMk cId="906747414" sldId="312"/>
            <ac:spMk id="7" creationId="{42A4FC2C-047E-45A5-965D-8E1E3BF09BC6}"/>
          </ac:spMkLst>
        </pc:spChg>
        <pc:picChg chg="add mod">
          <ac:chgData name="稲村夢花" userId="S::inamura-yumeka-plusdojo2024@seplus2016.onmicrosoft.com::9d30aa0b-5f40-413f-aa30-9977a926a7ca" providerId="AD" clId="Web-{8A32F9AD-363A-6DE8-D51A-A5E0ED4DC850}" dt="2024-06-25T02:30:08.652" v="215"/>
          <ac:picMkLst>
            <pc:docMk/>
            <pc:sldMk cId="906747414" sldId="312"/>
            <ac:picMk id="2" creationId="{8EA34B69-85D2-A947-EEFC-CF95A200A85D}"/>
          </ac:picMkLst>
        </pc:picChg>
      </pc:sldChg>
      <pc:sldChg chg="new del">
        <pc:chgData name="稲村夢花" userId="S::inamura-yumeka-plusdojo2024@seplus2016.onmicrosoft.com::9d30aa0b-5f40-413f-aa30-9977a926a7ca" providerId="AD" clId="Web-{8A32F9AD-363A-6DE8-D51A-A5E0ED4DC850}" dt="2024-06-25T04:03:42.211" v="217"/>
        <pc:sldMkLst>
          <pc:docMk/>
          <pc:sldMk cId="3595827430" sldId="317"/>
        </pc:sldMkLst>
      </pc:sldChg>
      <pc:sldChg chg="new del">
        <pc:chgData name="稲村夢花" userId="S::inamura-yumeka-plusdojo2024@seplus2016.onmicrosoft.com::9d30aa0b-5f40-413f-aa30-9977a926a7ca" providerId="AD" clId="Web-{8A32F9AD-363A-6DE8-D51A-A5E0ED4DC850}" dt="2024-06-25T04:30:16.921" v="487"/>
        <pc:sldMkLst>
          <pc:docMk/>
          <pc:sldMk cId="3267417953" sldId="318"/>
        </pc:sldMkLst>
      </pc:sldChg>
      <pc:sldMasterChg chg="mod setBg modSldLayout">
        <pc:chgData name="稲村夢花" userId="S::inamura-yumeka-plusdojo2024@seplus2016.onmicrosoft.com::9d30aa0b-5f40-413f-aa30-9977a926a7ca" providerId="AD" clId="Web-{8A32F9AD-363A-6DE8-D51A-A5E0ED4DC850}" dt="2024-06-25T01:41:31.499" v="140"/>
        <pc:sldMasterMkLst>
          <pc:docMk/>
          <pc:sldMasterMk cId="3441135449" sldId="2147483701"/>
        </pc:sldMasterMkLst>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185621455" sldId="2147483702"/>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31300108" sldId="2147483703"/>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3570695007" sldId="2147483704"/>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3979442530" sldId="2147483705"/>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793886511" sldId="2147483706"/>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212060140" sldId="2147483707"/>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2143318057" sldId="2147483708"/>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2344494795" sldId="2147483709"/>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749713010" sldId="2147483710"/>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2020020741" sldId="2147483711"/>
          </pc:sldLayoutMkLst>
        </pc:sldLayoutChg>
        <pc:sldLayoutChg chg="mod">
          <pc:chgData name="稲村夢花" userId="S::inamura-yumeka-plusdojo2024@seplus2016.onmicrosoft.com::9d30aa0b-5f40-413f-aa30-9977a926a7ca" providerId="AD" clId="Web-{8A32F9AD-363A-6DE8-D51A-A5E0ED4DC850}" dt="2024-06-25T01:41:31.499" v="140"/>
          <pc:sldLayoutMkLst>
            <pc:docMk/>
            <pc:sldMasterMk cId="3441135449" sldId="2147483701"/>
            <pc:sldLayoutMk cId="671799480" sldId="2147483712"/>
          </pc:sldLayoutMkLst>
        </pc:sldLayoutChg>
      </pc:sldMasterChg>
    </pc:docChg>
  </pc:docChgLst>
  <pc:docChgLst>
    <pc:chgData name="稲村夢花" userId="S::inamura-yumeka-plusdojo2024@seplus2016.onmicrosoft.com::9d30aa0b-5f40-413f-aa30-9977a926a7ca" providerId="AD" clId="Web-{D2DA8A6A-1429-3DB7-D600-4C8BFA0C3069}"/>
    <pc:docChg chg="modSld">
      <pc:chgData name="稲村夢花" userId="S::inamura-yumeka-plusdojo2024@seplus2016.onmicrosoft.com::9d30aa0b-5f40-413f-aa30-9977a926a7ca" providerId="AD" clId="Web-{D2DA8A6A-1429-3DB7-D600-4C8BFA0C3069}" dt="2024-06-28T00:40:32.541" v="145"/>
      <pc:docMkLst>
        <pc:docMk/>
      </pc:docMkLst>
      <pc:sldChg chg="modSp modNotes">
        <pc:chgData name="稲村夢花" userId="S::inamura-yumeka-plusdojo2024@seplus2016.onmicrosoft.com::9d30aa0b-5f40-413f-aa30-9977a926a7ca" providerId="AD" clId="Web-{D2DA8A6A-1429-3DB7-D600-4C8BFA0C3069}" dt="2024-06-28T00:39:20.070" v="122"/>
        <pc:sldMkLst>
          <pc:docMk/>
          <pc:sldMk cId="2590792891" sldId="303"/>
        </pc:sldMkLst>
        <pc:spChg chg="mod">
          <ac:chgData name="稲村夢花" userId="S::inamura-yumeka-plusdojo2024@seplus2016.onmicrosoft.com::9d30aa0b-5f40-413f-aa30-9977a926a7ca" providerId="AD" clId="Web-{D2DA8A6A-1429-3DB7-D600-4C8BFA0C3069}" dt="2024-06-27T14:13:46.642" v="45" actId="20577"/>
          <ac:spMkLst>
            <pc:docMk/>
            <pc:sldMk cId="2590792891" sldId="303"/>
            <ac:spMk id="37" creationId="{146BC80E-4D1C-7A70-972D-442B78C2360A}"/>
          </ac:spMkLst>
        </pc:spChg>
        <pc:spChg chg="mod">
          <ac:chgData name="稲村夢花" userId="S::inamura-yumeka-plusdojo2024@seplus2016.onmicrosoft.com::9d30aa0b-5f40-413f-aa30-9977a926a7ca" providerId="AD" clId="Web-{D2DA8A6A-1429-3DB7-D600-4C8BFA0C3069}" dt="2024-06-27T08:20:30.889" v="41" actId="20577"/>
          <ac:spMkLst>
            <pc:docMk/>
            <pc:sldMk cId="2590792891" sldId="303"/>
            <ac:spMk id="44" creationId="{247F585D-EAF8-D895-DF89-FDCAB30E43AB}"/>
          </ac:spMkLst>
        </pc:spChg>
        <pc:grpChg chg="mod">
          <ac:chgData name="稲村夢花" userId="S::inamura-yumeka-plusdojo2024@seplus2016.onmicrosoft.com::9d30aa0b-5f40-413f-aa30-9977a926a7ca" providerId="AD" clId="Web-{D2DA8A6A-1429-3DB7-D600-4C8BFA0C3069}" dt="2024-06-27T07:29:13.844" v="3" actId="1076"/>
          <ac:grpSpMkLst>
            <pc:docMk/>
            <pc:sldMk cId="2590792891" sldId="303"/>
            <ac:grpSpMk id="43" creationId="{E28A9E23-7A7A-A7C3-4180-A47A47B48CB3}"/>
          </ac:grpSpMkLst>
        </pc:grpChg>
        <pc:grpChg chg="mod">
          <ac:chgData name="稲村夢花" userId="S::inamura-yumeka-plusdojo2024@seplus2016.onmicrosoft.com::9d30aa0b-5f40-413f-aa30-9977a926a7ca" providerId="AD" clId="Web-{D2DA8A6A-1429-3DB7-D600-4C8BFA0C3069}" dt="2024-06-27T07:28:49.828" v="2" actId="1076"/>
          <ac:grpSpMkLst>
            <pc:docMk/>
            <pc:sldMk cId="2590792891" sldId="303"/>
            <ac:grpSpMk id="49" creationId="{D984E962-742B-EA78-1685-F772002260E1}"/>
          </ac:grpSpMkLst>
        </pc:grpChg>
      </pc:sldChg>
      <pc:sldChg chg="modSp modNotes">
        <pc:chgData name="稲村夢花" userId="S::inamura-yumeka-plusdojo2024@seplus2016.onmicrosoft.com::9d30aa0b-5f40-413f-aa30-9977a926a7ca" providerId="AD" clId="Web-{D2DA8A6A-1429-3DB7-D600-4C8BFA0C3069}" dt="2024-06-28T00:40:32.541" v="145"/>
        <pc:sldMkLst>
          <pc:docMk/>
          <pc:sldMk cId="2562702895" sldId="326"/>
        </pc:sldMkLst>
        <pc:spChg chg="mod">
          <ac:chgData name="稲村夢花" userId="S::inamura-yumeka-plusdojo2024@seplus2016.onmicrosoft.com::9d30aa0b-5f40-413f-aa30-9977a926a7ca" providerId="AD" clId="Web-{D2DA8A6A-1429-3DB7-D600-4C8BFA0C3069}" dt="2024-06-27T07:43:42.393" v="29" actId="20577"/>
          <ac:spMkLst>
            <pc:docMk/>
            <pc:sldMk cId="2562702895" sldId="326"/>
            <ac:spMk id="8" creationId="{E6993741-6C28-CE55-D102-9EEC1D7AEA57}"/>
          </ac:spMkLst>
        </pc:spChg>
      </pc:sldChg>
    </pc:docChg>
  </pc:docChgLst>
  <pc:docChgLst>
    <pc:chgData name="桃田葵" userId="S::momota-aoi-plusdojo2024@seplus2016.onmicrosoft.com::237630b2-f3c1-4caf-8652-0a27f25fdb6c" providerId="AD" clId="Web-{E85E9EBD-FB40-CB86-3D66-9FE81522F17C}"/>
    <pc:docChg chg="modSld">
      <pc:chgData name="桃田葵" userId="S::momota-aoi-plusdojo2024@seplus2016.onmicrosoft.com::237630b2-f3c1-4caf-8652-0a27f25fdb6c" providerId="AD" clId="Web-{E85E9EBD-FB40-CB86-3D66-9FE81522F17C}" dt="2024-06-25T00:31:58.799" v="1" actId="20577"/>
      <pc:docMkLst>
        <pc:docMk/>
      </pc:docMkLst>
      <pc:sldChg chg="modSp">
        <pc:chgData name="桃田葵" userId="S::momota-aoi-plusdojo2024@seplus2016.onmicrosoft.com::237630b2-f3c1-4caf-8652-0a27f25fdb6c" providerId="AD" clId="Web-{E85E9EBD-FB40-CB86-3D66-9FE81522F17C}" dt="2024-06-25T00:31:58.799" v="1" actId="20577"/>
        <pc:sldMkLst>
          <pc:docMk/>
          <pc:sldMk cId="3597337864" sldId="256"/>
        </pc:sldMkLst>
        <pc:spChg chg="mod">
          <ac:chgData name="桃田葵" userId="S::momota-aoi-plusdojo2024@seplus2016.onmicrosoft.com::237630b2-f3c1-4caf-8652-0a27f25fdb6c" providerId="AD" clId="Web-{E85E9EBD-FB40-CB86-3D66-9FE81522F17C}" dt="2024-06-25T00:31:58.799" v="1" actId="20577"/>
          <ac:spMkLst>
            <pc:docMk/>
            <pc:sldMk cId="3597337864" sldId="256"/>
            <ac:spMk id="2" creationId="{38E62F29-A068-54DE-B812-AA4F62702FC4}"/>
          </ac:spMkLst>
        </pc:spChg>
      </pc:sldChg>
    </pc:docChg>
  </pc:docChgLst>
  <pc:docChgLst>
    <pc:chgData name="宮下竜介" userId="483e0d61-ba5f-4b6e-9f47-d9b3a35c171f" providerId="ADAL" clId="{67368151-9864-481E-AF3F-51783E06C98C}"/>
    <pc:docChg chg="undo custSel addSld modSld">
      <pc:chgData name="宮下竜介" userId="483e0d61-ba5f-4b6e-9f47-d9b3a35c171f" providerId="ADAL" clId="{67368151-9864-481E-AF3F-51783E06C98C}" dt="2024-06-28T00:16:17.805" v="3985" actId="20577"/>
      <pc:docMkLst>
        <pc:docMk/>
      </pc:docMkLst>
      <pc:sldChg chg="modSp mod">
        <pc:chgData name="宮下竜介" userId="483e0d61-ba5f-4b6e-9f47-d9b3a35c171f" providerId="ADAL" clId="{67368151-9864-481E-AF3F-51783E06C98C}" dt="2024-06-27T06:23:28.066" v="3459" actId="20577"/>
        <pc:sldMkLst>
          <pc:docMk/>
          <pc:sldMk cId="1729540276" sldId="295"/>
        </pc:sldMkLst>
        <pc:spChg chg="mod">
          <ac:chgData name="宮下竜介" userId="483e0d61-ba5f-4b6e-9f47-d9b3a35c171f" providerId="ADAL" clId="{67368151-9864-481E-AF3F-51783E06C98C}" dt="2024-06-25T01:31:53.938" v="8" actId="14100"/>
          <ac:spMkLst>
            <pc:docMk/>
            <pc:sldMk cId="1729540276" sldId="295"/>
            <ac:spMk id="2" creationId="{15F9CE1B-DB4D-D7FE-3B20-CCA7D1C6921A}"/>
          </ac:spMkLst>
        </pc:spChg>
        <pc:spChg chg="mod">
          <ac:chgData name="宮下竜介" userId="483e0d61-ba5f-4b6e-9f47-d9b3a35c171f" providerId="ADAL" clId="{67368151-9864-481E-AF3F-51783E06C98C}" dt="2024-06-25T01:35:01.459" v="22" actId="14100"/>
          <ac:spMkLst>
            <pc:docMk/>
            <pc:sldMk cId="1729540276" sldId="295"/>
            <ac:spMk id="3" creationId="{E880848B-94FE-8665-15AF-A6FC69E1EF87}"/>
          </ac:spMkLst>
        </pc:spChg>
        <pc:spChg chg="mod">
          <ac:chgData name="宮下竜介" userId="483e0d61-ba5f-4b6e-9f47-d9b3a35c171f" providerId="ADAL" clId="{67368151-9864-481E-AF3F-51783E06C98C}" dt="2024-06-27T06:23:28.066" v="3459" actId="20577"/>
          <ac:spMkLst>
            <pc:docMk/>
            <pc:sldMk cId="1729540276" sldId="295"/>
            <ac:spMk id="1047" creationId="{BC659B4A-BCCB-32B1-98FD-DA6EA7DFDCDA}"/>
          </ac:spMkLst>
        </pc:spChg>
        <pc:picChg chg="mod">
          <ac:chgData name="宮下竜介" userId="483e0d61-ba5f-4b6e-9f47-d9b3a35c171f" providerId="ADAL" clId="{67368151-9864-481E-AF3F-51783E06C98C}" dt="2024-06-25T01:34:10.610" v="12" actId="1076"/>
          <ac:picMkLst>
            <pc:docMk/>
            <pc:sldMk cId="1729540276" sldId="295"/>
            <ac:picMk id="12" creationId="{B38C9BFD-984F-2B20-DB56-F5DB1F7DF683}"/>
          </ac:picMkLst>
        </pc:picChg>
        <pc:picChg chg="mod">
          <ac:chgData name="宮下竜介" userId="483e0d61-ba5f-4b6e-9f47-d9b3a35c171f" providerId="ADAL" clId="{67368151-9864-481E-AF3F-51783E06C98C}" dt="2024-06-25T01:34:03.789" v="11" actId="1076"/>
          <ac:picMkLst>
            <pc:docMk/>
            <pc:sldMk cId="1729540276" sldId="295"/>
            <ac:picMk id="13" creationId="{A6881DBC-8DA6-BC72-2814-FC9DB156AEC6}"/>
          </ac:picMkLst>
        </pc:picChg>
        <pc:picChg chg="mod">
          <ac:chgData name="宮下竜介" userId="483e0d61-ba5f-4b6e-9f47-d9b3a35c171f" providerId="ADAL" clId="{67368151-9864-481E-AF3F-51783E06C98C}" dt="2024-06-25T01:33:56.396" v="10" actId="1076"/>
          <ac:picMkLst>
            <pc:docMk/>
            <pc:sldMk cId="1729540276" sldId="295"/>
            <ac:picMk id="14" creationId="{0DA9AC84-F7DD-834C-83C4-B9490CD0B0F6}"/>
          </ac:picMkLst>
        </pc:picChg>
        <pc:picChg chg="mod">
          <ac:chgData name="宮下竜介" userId="483e0d61-ba5f-4b6e-9f47-d9b3a35c171f" providerId="ADAL" clId="{67368151-9864-481E-AF3F-51783E06C98C}" dt="2024-06-25T01:35:41.591" v="26" actId="1076"/>
          <ac:picMkLst>
            <pc:docMk/>
            <pc:sldMk cId="1729540276" sldId="295"/>
            <ac:picMk id="16" creationId="{177DDCC2-71FA-58F8-BDDD-A4B1450BB149}"/>
          </ac:picMkLst>
        </pc:picChg>
        <pc:picChg chg="mod">
          <ac:chgData name="宮下竜介" userId="483e0d61-ba5f-4b6e-9f47-d9b3a35c171f" providerId="ADAL" clId="{67368151-9864-481E-AF3F-51783E06C98C}" dt="2024-06-25T01:35:37.115" v="25" actId="1076"/>
          <ac:picMkLst>
            <pc:docMk/>
            <pc:sldMk cId="1729540276" sldId="295"/>
            <ac:picMk id="17" creationId="{DFDB38AF-9508-B720-16A7-0544C163D967}"/>
          </ac:picMkLst>
        </pc:picChg>
        <pc:picChg chg="mod">
          <ac:chgData name="宮下竜介" userId="483e0d61-ba5f-4b6e-9f47-d9b3a35c171f" providerId="ADAL" clId="{67368151-9864-481E-AF3F-51783E06C98C}" dt="2024-06-25T01:35:47.316" v="27" actId="1076"/>
          <ac:picMkLst>
            <pc:docMk/>
            <pc:sldMk cId="1729540276" sldId="295"/>
            <ac:picMk id="20" creationId="{3F51ABE7-E1B0-5AAA-C1C8-32B8CEC8AACE}"/>
          </ac:picMkLst>
        </pc:picChg>
        <pc:picChg chg="mod">
          <ac:chgData name="宮下竜介" userId="483e0d61-ba5f-4b6e-9f47-d9b3a35c171f" providerId="ADAL" clId="{67368151-9864-481E-AF3F-51783E06C98C}" dt="2024-06-25T01:35:28.538" v="23" actId="1076"/>
          <ac:picMkLst>
            <pc:docMk/>
            <pc:sldMk cId="1729540276" sldId="295"/>
            <ac:picMk id="21" creationId="{98A590C5-C218-CDA9-63E5-9554175FA0DA}"/>
          </ac:picMkLst>
        </pc:picChg>
        <pc:picChg chg="mod">
          <ac:chgData name="宮下竜介" userId="483e0d61-ba5f-4b6e-9f47-d9b3a35c171f" providerId="ADAL" clId="{67368151-9864-481E-AF3F-51783E06C98C}" dt="2024-06-25T01:34:56.065" v="21" actId="1076"/>
          <ac:picMkLst>
            <pc:docMk/>
            <pc:sldMk cId="1729540276" sldId="295"/>
            <ac:picMk id="22" creationId="{8CE149A2-A81A-72E2-7F80-AB894104414E}"/>
          </ac:picMkLst>
        </pc:picChg>
        <pc:picChg chg="mod">
          <ac:chgData name="宮下竜介" userId="483e0d61-ba5f-4b6e-9f47-d9b3a35c171f" providerId="ADAL" clId="{67368151-9864-481E-AF3F-51783E06C98C}" dt="2024-06-25T01:34:51.280" v="20" actId="1076"/>
          <ac:picMkLst>
            <pc:docMk/>
            <pc:sldMk cId="1729540276" sldId="295"/>
            <ac:picMk id="23" creationId="{56A5BBAD-6009-9DCB-4B84-91E201B4E694}"/>
          </ac:picMkLst>
        </pc:picChg>
        <pc:picChg chg="mod">
          <ac:chgData name="宮下竜介" userId="483e0d61-ba5f-4b6e-9f47-d9b3a35c171f" providerId="ADAL" clId="{67368151-9864-481E-AF3F-51783E06C98C}" dt="2024-06-25T01:34:48.555" v="19" actId="1076"/>
          <ac:picMkLst>
            <pc:docMk/>
            <pc:sldMk cId="1729540276" sldId="295"/>
            <ac:picMk id="24" creationId="{D89F36F9-882B-3763-66EA-9DB351186748}"/>
          </ac:picMkLst>
        </pc:picChg>
        <pc:picChg chg="mod">
          <ac:chgData name="宮下竜介" userId="483e0d61-ba5f-4b6e-9f47-d9b3a35c171f" providerId="ADAL" clId="{67368151-9864-481E-AF3F-51783E06C98C}" dt="2024-06-25T01:34:43.933" v="18" actId="1076"/>
          <ac:picMkLst>
            <pc:docMk/>
            <pc:sldMk cId="1729540276" sldId="295"/>
            <ac:picMk id="25" creationId="{80E92979-2C41-8F16-8241-244DDDD82108}"/>
          </ac:picMkLst>
        </pc:picChg>
        <pc:picChg chg="mod">
          <ac:chgData name="宮下竜介" userId="483e0d61-ba5f-4b6e-9f47-d9b3a35c171f" providerId="ADAL" clId="{67368151-9864-481E-AF3F-51783E06C98C}" dt="2024-06-25T01:34:40.346" v="17" actId="1076"/>
          <ac:picMkLst>
            <pc:docMk/>
            <pc:sldMk cId="1729540276" sldId="295"/>
            <ac:picMk id="26" creationId="{97E07B91-D2E1-78D0-EA9C-EB3389BBFDD4}"/>
          </ac:picMkLst>
        </pc:picChg>
        <pc:picChg chg="mod">
          <ac:chgData name="宮下竜介" userId="483e0d61-ba5f-4b6e-9f47-d9b3a35c171f" providerId="ADAL" clId="{67368151-9864-481E-AF3F-51783E06C98C}" dt="2024-06-25T01:34:35.174" v="16" actId="1076"/>
          <ac:picMkLst>
            <pc:docMk/>
            <pc:sldMk cId="1729540276" sldId="295"/>
            <ac:picMk id="27" creationId="{3CE95F7B-CF45-E37A-91B0-FF8A33A0B369}"/>
          </ac:picMkLst>
        </pc:picChg>
        <pc:picChg chg="mod">
          <ac:chgData name="宮下竜介" userId="483e0d61-ba5f-4b6e-9f47-d9b3a35c171f" providerId="ADAL" clId="{67368151-9864-481E-AF3F-51783E06C98C}" dt="2024-06-25T01:34:30.802" v="15" actId="1076"/>
          <ac:picMkLst>
            <pc:docMk/>
            <pc:sldMk cId="1729540276" sldId="295"/>
            <ac:picMk id="28" creationId="{31AD1ACB-85FE-1C73-A1D3-58D18184C314}"/>
          </ac:picMkLst>
        </pc:picChg>
        <pc:picChg chg="mod">
          <ac:chgData name="宮下竜介" userId="483e0d61-ba5f-4b6e-9f47-d9b3a35c171f" providerId="ADAL" clId="{67368151-9864-481E-AF3F-51783E06C98C}" dt="2024-06-25T01:34:25.966" v="14" actId="1076"/>
          <ac:picMkLst>
            <pc:docMk/>
            <pc:sldMk cId="1729540276" sldId="295"/>
            <ac:picMk id="29" creationId="{2488030C-6906-E745-5B68-508DA229842B}"/>
          </ac:picMkLst>
        </pc:picChg>
        <pc:picChg chg="mod">
          <ac:chgData name="宮下竜介" userId="483e0d61-ba5f-4b6e-9f47-d9b3a35c171f" providerId="ADAL" clId="{67368151-9864-481E-AF3F-51783E06C98C}" dt="2024-06-25T01:34:21.881" v="13" actId="1076"/>
          <ac:picMkLst>
            <pc:docMk/>
            <pc:sldMk cId="1729540276" sldId="295"/>
            <ac:picMk id="30" creationId="{8C889D49-CA19-C9C1-F0DB-311C940CDF43}"/>
          </ac:picMkLst>
        </pc:picChg>
        <pc:picChg chg="mod">
          <ac:chgData name="宮下竜介" userId="483e0d61-ba5f-4b6e-9f47-d9b3a35c171f" providerId="ADAL" clId="{67368151-9864-481E-AF3F-51783E06C98C}" dt="2024-06-25T01:31:57.226" v="9" actId="1076"/>
          <ac:picMkLst>
            <pc:docMk/>
            <pc:sldMk cId="1729540276" sldId="295"/>
            <ac:picMk id="1028" creationId="{668D0B96-CC13-34B7-A882-A2D0177F517C}"/>
          </ac:picMkLst>
        </pc:picChg>
      </pc:sldChg>
      <pc:sldChg chg="add">
        <pc:chgData name="宮下竜介" userId="483e0d61-ba5f-4b6e-9f47-d9b3a35c171f" providerId="ADAL" clId="{67368151-9864-481E-AF3F-51783E06C98C}" dt="2024-06-25T01:38:38.403" v="28" actId="2890"/>
        <pc:sldMkLst>
          <pc:docMk/>
          <pc:sldMk cId="890112328" sldId="299"/>
        </pc:sldMkLst>
      </pc:sldChg>
      <pc:sldChg chg="add">
        <pc:chgData name="宮下竜介" userId="483e0d61-ba5f-4b6e-9f47-d9b3a35c171f" providerId="ADAL" clId="{67368151-9864-481E-AF3F-51783E06C98C}" dt="2024-06-25T01:38:40.051" v="29" actId="2890"/>
        <pc:sldMkLst>
          <pc:docMk/>
          <pc:sldMk cId="1206399925" sldId="300"/>
        </pc:sldMkLst>
      </pc:sldChg>
      <pc:sldChg chg="modSp add mod">
        <pc:chgData name="宮下竜介" userId="483e0d61-ba5f-4b6e-9f47-d9b3a35c171f" providerId="ADAL" clId="{67368151-9864-481E-AF3F-51783E06C98C}" dt="2024-06-27T08:44:29.922" v="3664" actId="113"/>
        <pc:sldMkLst>
          <pc:docMk/>
          <pc:sldMk cId="336728882" sldId="301"/>
        </pc:sldMkLst>
        <pc:spChg chg="mod">
          <ac:chgData name="宮下竜介" userId="483e0d61-ba5f-4b6e-9f47-d9b3a35c171f" providerId="ADAL" clId="{67368151-9864-481E-AF3F-51783E06C98C}" dt="2024-06-27T08:44:29.922" v="3664" actId="113"/>
          <ac:spMkLst>
            <pc:docMk/>
            <pc:sldMk cId="336728882" sldId="301"/>
            <ac:spMk id="8" creationId="{D0781B11-213D-A2D4-3CC5-E5B69E34A04C}"/>
          </ac:spMkLst>
        </pc:spChg>
      </pc:sldChg>
      <pc:sldChg chg="add">
        <pc:chgData name="宮下竜介" userId="483e0d61-ba5f-4b6e-9f47-d9b3a35c171f" providerId="ADAL" clId="{67368151-9864-481E-AF3F-51783E06C98C}" dt="2024-06-25T01:38:42.672" v="31" actId="2890"/>
        <pc:sldMkLst>
          <pc:docMk/>
          <pc:sldMk cId="4046154013" sldId="302"/>
        </pc:sldMkLst>
      </pc:sldChg>
      <pc:sldChg chg="add">
        <pc:chgData name="宮下竜介" userId="483e0d61-ba5f-4b6e-9f47-d9b3a35c171f" providerId="ADAL" clId="{67368151-9864-481E-AF3F-51783E06C98C}" dt="2024-06-25T01:38:44.462" v="32" actId="2890"/>
        <pc:sldMkLst>
          <pc:docMk/>
          <pc:sldMk cId="2590792891" sldId="303"/>
        </pc:sldMkLst>
      </pc:sldChg>
      <pc:sldChg chg="add modAnim">
        <pc:chgData name="宮下竜介" userId="483e0d61-ba5f-4b6e-9f47-d9b3a35c171f" providerId="ADAL" clId="{67368151-9864-481E-AF3F-51783E06C98C}" dt="2024-06-27T06:52:52.903" v="3541"/>
        <pc:sldMkLst>
          <pc:docMk/>
          <pc:sldMk cId="592838204" sldId="304"/>
        </pc:sldMkLst>
      </pc:sldChg>
      <pc:sldChg chg="add">
        <pc:chgData name="宮下竜介" userId="483e0d61-ba5f-4b6e-9f47-d9b3a35c171f" providerId="ADAL" clId="{67368151-9864-481E-AF3F-51783E06C98C}" dt="2024-06-25T01:38:47.716" v="34" actId="2890"/>
        <pc:sldMkLst>
          <pc:docMk/>
          <pc:sldMk cId="908119354" sldId="305"/>
        </pc:sldMkLst>
      </pc:sldChg>
      <pc:sldChg chg="modSp add mod">
        <pc:chgData name="宮下竜介" userId="483e0d61-ba5f-4b6e-9f47-d9b3a35c171f" providerId="ADAL" clId="{67368151-9864-481E-AF3F-51783E06C98C}" dt="2024-06-27T07:49:31.575" v="3554" actId="170"/>
        <pc:sldMkLst>
          <pc:docMk/>
          <pc:sldMk cId="3706248261" sldId="306"/>
        </pc:sldMkLst>
        <pc:picChg chg="mod">
          <ac:chgData name="宮下竜介" userId="483e0d61-ba5f-4b6e-9f47-d9b3a35c171f" providerId="ADAL" clId="{67368151-9864-481E-AF3F-51783E06C98C}" dt="2024-06-27T07:49:24.294" v="3553" actId="1076"/>
          <ac:picMkLst>
            <pc:docMk/>
            <pc:sldMk cId="3706248261" sldId="306"/>
            <ac:picMk id="48" creationId="{BDE8DD4A-AED0-C437-F2D4-CB5D8C1241B6}"/>
          </ac:picMkLst>
        </pc:picChg>
        <pc:picChg chg="mod ord">
          <ac:chgData name="宮下竜介" userId="483e0d61-ba5f-4b6e-9f47-d9b3a35c171f" providerId="ADAL" clId="{67368151-9864-481E-AF3F-51783E06C98C}" dt="2024-06-27T07:49:31.575" v="3554" actId="170"/>
          <ac:picMkLst>
            <pc:docMk/>
            <pc:sldMk cId="3706248261" sldId="306"/>
            <ac:picMk id="49" creationId="{C2A2D877-2A14-A851-1764-151F2F12BB8C}"/>
          </ac:picMkLst>
        </pc:picChg>
      </pc:sldChg>
      <pc:sldChg chg="addSp delSp modSp add mod modAnim modShow">
        <pc:chgData name="宮下竜介" userId="483e0d61-ba5f-4b6e-9f47-d9b3a35c171f" providerId="ADAL" clId="{67368151-9864-481E-AF3F-51783E06C98C}" dt="2024-06-27T07:22:03.496" v="3544" actId="729"/>
        <pc:sldMkLst>
          <pc:docMk/>
          <pc:sldMk cId="4046899977" sldId="307"/>
        </pc:sldMkLst>
        <pc:spChg chg="add mod">
          <ac:chgData name="宮下竜介" userId="483e0d61-ba5f-4b6e-9f47-d9b3a35c171f" providerId="ADAL" clId="{67368151-9864-481E-AF3F-51783E06C98C}" dt="2024-06-25T04:07:42.687" v="436" actId="14100"/>
          <ac:spMkLst>
            <pc:docMk/>
            <pc:sldMk cId="4046899977" sldId="307"/>
            <ac:spMk id="4" creationId="{37F8C715-FEF7-E4AB-349A-7887853144FA}"/>
          </ac:spMkLst>
        </pc:spChg>
        <pc:spChg chg="add mod">
          <ac:chgData name="宮下竜介" userId="483e0d61-ba5f-4b6e-9f47-d9b3a35c171f" providerId="ADAL" clId="{67368151-9864-481E-AF3F-51783E06C98C}" dt="2024-06-25T04:08:06.146" v="465" actId="14100"/>
          <ac:spMkLst>
            <pc:docMk/>
            <pc:sldMk cId="4046899977" sldId="307"/>
            <ac:spMk id="36" creationId="{A8AFA64B-321C-F7D4-7973-050DABE781A0}"/>
          </ac:spMkLst>
        </pc:spChg>
        <pc:picChg chg="add mod ord modCrop">
          <ac:chgData name="宮下竜介" userId="483e0d61-ba5f-4b6e-9f47-d9b3a35c171f" providerId="ADAL" clId="{67368151-9864-481E-AF3F-51783E06C98C}" dt="2024-06-25T04:10:38.523" v="489" actId="167"/>
          <ac:picMkLst>
            <pc:docMk/>
            <pc:sldMk cId="4046899977" sldId="307"/>
            <ac:picMk id="8" creationId="{89C6408F-AD06-B2A4-2470-04740AC186E7}"/>
          </ac:picMkLst>
        </pc:picChg>
        <pc:picChg chg="add mod ord">
          <ac:chgData name="宮下竜介" userId="483e0d61-ba5f-4b6e-9f47-d9b3a35c171f" providerId="ADAL" clId="{67368151-9864-481E-AF3F-51783E06C98C}" dt="2024-06-25T02:33:12.163" v="185" actId="167"/>
          <ac:picMkLst>
            <pc:docMk/>
            <pc:sldMk cId="4046899977" sldId="307"/>
            <ac:picMk id="35" creationId="{2DC8F7EC-D2AE-D75B-2647-3F249A806919}"/>
          </ac:picMkLst>
        </pc:picChg>
        <pc:picChg chg="del">
          <ac:chgData name="宮下竜介" userId="483e0d61-ba5f-4b6e-9f47-d9b3a35c171f" providerId="ADAL" clId="{67368151-9864-481E-AF3F-51783E06C98C}" dt="2024-06-25T04:18:17.774" v="497" actId="478"/>
          <ac:picMkLst>
            <pc:docMk/>
            <pc:sldMk cId="4046899977" sldId="307"/>
            <ac:picMk id="37" creationId="{A72723DA-484E-59B6-F7CE-00D8F475083F}"/>
          </ac:picMkLst>
        </pc:picChg>
      </pc:sldChg>
      <pc:sldChg chg="modSp mod modAnim">
        <pc:chgData name="宮下竜介" userId="483e0d61-ba5f-4b6e-9f47-d9b3a35c171f" providerId="ADAL" clId="{67368151-9864-481E-AF3F-51783E06C98C}" dt="2024-06-27T07:39:06.401" v="3549"/>
        <pc:sldMkLst>
          <pc:docMk/>
          <pc:sldMk cId="2657586778" sldId="309"/>
        </pc:sldMkLst>
        <pc:spChg chg="mod">
          <ac:chgData name="宮下竜介" userId="483e0d61-ba5f-4b6e-9f47-d9b3a35c171f" providerId="ADAL" clId="{67368151-9864-481E-AF3F-51783E06C98C}" dt="2024-06-27T06:33:01.603" v="3530" actId="1076"/>
          <ac:spMkLst>
            <pc:docMk/>
            <pc:sldMk cId="2657586778" sldId="309"/>
            <ac:spMk id="48" creationId="{867D4291-8BC1-99E8-C477-92CD957A0654}"/>
          </ac:spMkLst>
        </pc:spChg>
        <pc:spChg chg="mod">
          <ac:chgData name="宮下竜介" userId="483e0d61-ba5f-4b6e-9f47-d9b3a35c171f" providerId="ADAL" clId="{67368151-9864-481E-AF3F-51783E06C98C}" dt="2024-06-27T07:37:22.056" v="3545" actId="14100"/>
          <ac:spMkLst>
            <pc:docMk/>
            <pc:sldMk cId="2657586778" sldId="309"/>
            <ac:spMk id="55" creationId="{BE0D45D9-379D-DB63-BC3C-A532DFFC1D1E}"/>
          </ac:spMkLst>
        </pc:spChg>
      </pc:sldChg>
      <pc:sldChg chg="addSp delSp modSp mod delAnim modAnim modNotesTx">
        <pc:chgData name="宮下竜介" userId="483e0d61-ba5f-4b6e-9f47-d9b3a35c171f" providerId="ADAL" clId="{67368151-9864-481E-AF3F-51783E06C98C}" dt="2024-06-27T23:43:14.591" v="3802" actId="313"/>
        <pc:sldMkLst>
          <pc:docMk/>
          <pc:sldMk cId="178999761" sldId="313"/>
        </pc:sldMkLst>
        <pc:spChg chg="mod">
          <ac:chgData name="宮下竜介" userId="483e0d61-ba5f-4b6e-9f47-d9b3a35c171f" providerId="ADAL" clId="{67368151-9864-481E-AF3F-51783E06C98C}" dt="2024-06-25T04:07:28.497" v="435"/>
          <ac:spMkLst>
            <pc:docMk/>
            <pc:sldMk cId="178999761" sldId="313"/>
            <ac:spMk id="8" creationId="{28678A80-8290-FAC3-A78E-CBE7D9BC8218}"/>
          </ac:spMkLst>
        </pc:spChg>
        <pc:spChg chg="add mod">
          <ac:chgData name="宮下竜介" userId="483e0d61-ba5f-4b6e-9f47-d9b3a35c171f" providerId="ADAL" clId="{67368151-9864-481E-AF3F-51783E06C98C}" dt="2024-06-25T04:09:24.408" v="487" actId="20577"/>
          <ac:spMkLst>
            <pc:docMk/>
            <pc:sldMk cId="178999761" sldId="313"/>
            <ac:spMk id="35" creationId="{6CDE9BF0-BDC2-B221-7757-8CC83FD307BE}"/>
          </ac:spMkLst>
        </pc:spChg>
        <pc:spChg chg="del">
          <ac:chgData name="宮下竜介" userId="483e0d61-ba5f-4b6e-9f47-d9b3a35c171f" providerId="ADAL" clId="{67368151-9864-481E-AF3F-51783E06C98C}" dt="2024-06-25T02:47:55.469" v="362" actId="478"/>
          <ac:spMkLst>
            <pc:docMk/>
            <pc:sldMk cId="178999761" sldId="313"/>
            <ac:spMk id="36" creationId="{64108F2B-6F60-91B7-B829-EB686FED941C}"/>
          </ac:spMkLst>
        </pc:spChg>
        <pc:picChg chg="add del mod modCrop">
          <ac:chgData name="宮下竜介" userId="483e0d61-ba5f-4b6e-9f47-d9b3a35c171f" providerId="ADAL" clId="{67368151-9864-481E-AF3F-51783E06C98C}" dt="2024-06-26T06:19:51.426" v="848" actId="478"/>
          <ac:picMkLst>
            <pc:docMk/>
            <pc:sldMk cId="178999761" sldId="313"/>
            <ac:picMk id="4" creationId="{2A953F0F-8BEC-0D4B-9736-EB77BAA8ADE6}"/>
          </ac:picMkLst>
        </pc:picChg>
        <pc:picChg chg="add mod modCrop">
          <ac:chgData name="宮下竜介" userId="483e0d61-ba5f-4b6e-9f47-d9b3a35c171f" providerId="ADAL" clId="{67368151-9864-481E-AF3F-51783E06C98C}" dt="2024-06-27T06:00:25.507" v="2666" actId="14100"/>
          <ac:picMkLst>
            <pc:docMk/>
            <pc:sldMk cId="178999761" sldId="313"/>
            <ac:picMk id="4" creationId="{54598B85-7966-DC01-54AD-74F878309143}"/>
          </ac:picMkLst>
        </pc:picChg>
        <pc:picChg chg="add del mod modCrop">
          <ac:chgData name="宮下竜介" userId="483e0d61-ba5f-4b6e-9f47-d9b3a35c171f" providerId="ADAL" clId="{67368151-9864-481E-AF3F-51783E06C98C}" dt="2024-06-27T05:58:29.499" v="2358" actId="478"/>
          <ac:picMkLst>
            <pc:docMk/>
            <pc:sldMk cId="178999761" sldId="313"/>
            <ac:picMk id="36" creationId="{793FB15B-6551-4576-E782-71001AB6762F}"/>
          </ac:picMkLst>
        </pc:picChg>
        <pc:picChg chg="add mod ord">
          <ac:chgData name="宮下竜介" userId="483e0d61-ba5f-4b6e-9f47-d9b3a35c171f" providerId="ADAL" clId="{67368151-9864-481E-AF3F-51783E06C98C}" dt="2024-06-27T06:59:08.806" v="3543" actId="171"/>
          <ac:picMkLst>
            <pc:docMk/>
            <pc:sldMk cId="178999761" sldId="313"/>
            <ac:picMk id="37" creationId="{D161730D-1ECD-B1F6-0A30-4B8E6974B5FF}"/>
          </ac:picMkLst>
        </pc:picChg>
      </pc:sldChg>
      <pc:sldChg chg="modAnim">
        <pc:chgData name="宮下竜介" userId="483e0d61-ba5f-4b6e-9f47-d9b3a35c171f" providerId="ADAL" clId="{67368151-9864-481E-AF3F-51783E06C98C}" dt="2024-06-27T02:15:27.897" v="2298"/>
        <pc:sldMkLst>
          <pc:docMk/>
          <pc:sldMk cId="1205912008" sldId="315"/>
        </pc:sldMkLst>
      </pc:sldChg>
      <pc:sldChg chg="addSp delSp modSp mod delAnim modAnim modNotesTx">
        <pc:chgData name="宮下竜介" userId="483e0d61-ba5f-4b6e-9f47-d9b3a35c171f" providerId="ADAL" clId="{67368151-9864-481E-AF3F-51783E06C98C}" dt="2024-06-27T23:43:59.104" v="3822" actId="14100"/>
        <pc:sldMkLst>
          <pc:docMk/>
          <pc:sldMk cId="2170191083" sldId="316"/>
        </pc:sldMkLst>
        <pc:spChg chg="add mod">
          <ac:chgData name="宮下竜介" userId="483e0d61-ba5f-4b6e-9f47-d9b3a35c171f" providerId="ADAL" clId="{67368151-9864-481E-AF3F-51783E06C98C}" dt="2024-06-25T02:48:12.503" v="363"/>
          <ac:spMkLst>
            <pc:docMk/>
            <pc:sldMk cId="2170191083" sldId="316"/>
            <ac:spMk id="4" creationId="{287139B9-A906-57D2-9800-38AF15BCEC73}"/>
          </ac:spMkLst>
        </pc:spChg>
        <pc:spChg chg="add mod">
          <ac:chgData name="宮下竜介" userId="483e0d61-ba5f-4b6e-9f47-d9b3a35c171f" providerId="ADAL" clId="{67368151-9864-481E-AF3F-51783E06C98C}" dt="2024-06-25T04:09:56.759" v="488"/>
          <ac:spMkLst>
            <pc:docMk/>
            <pc:sldMk cId="2170191083" sldId="316"/>
            <ac:spMk id="35" creationId="{0AD0AFF1-C038-D83A-B5B6-03C93D662D67}"/>
          </ac:spMkLst>
        </pc:spChg>
        <pc:picChg chg="add del mod modCrop">
          <ac:chgData name="宮下竜介" userId="483e0d61-ba5f-4b6e-9f47-d9b3a35c171f" providerId="ADAL" clId="{67368151-9864-481E-AF3F-51783E06C98C}" dt="2024-06-26T06:24:06.443" v="1150" actId="478"/>
          <ac:picMkLst>
            <pc:docMk/>
            <pc:sldMk cId="2170191083" sldId="316"/>
            <ac:picMk id="8" creationId="{370F669E-1737-61E3-09F2-EC3EA63FD1C8}"/>
          </ac:picMkLst>
        </pc:picChg>
        <pc:picChg chg="add mod modCrop">
          <ac:chgData name="宮下竜介" userId="483e0d61-ba5f-4b6e-9f47-d9b3a35c171f" providerId="ADAL" clId="{67368151-9864-481E-AF3F-51783E06C98C}" dt="2024-06-27T06:15:59.777" v="2992" actId="14100"/>
          <ac:picMkLst>
            <pc:docMk/>
            <pc:sldMk cId="2170191083" sldId="316"/>
            <ac:picMk id="8" creationId="{77F48A72-7198-654A-96D8-96B36A9151AB}"/>
          </ac:picMkLst>
        </pc:picChg>
        <pc:picChg chg="add del mod">
          <ac:chgData name="宮下竜介" userId="483e0d61-ba5f-4b6e-9f47-d9b3a35c171f" providerId="ADAL" clId="{67368151-9864-481E-AF3F-51783E06C98C}" dt="2024-06-26T06:24:03.843" v="1149" actId="478"/>
          <ac:picMkLst>
            <pc:docMk/>
            <pc:sldMk cId="2170191083" sldId="316"/>
            <ac:picMk id="36" creationId="{A72723DA-484E-59B6-F7CE-00D8F475083F}"/>
          </ac:picMkLst>
        </pc:picChg>
        <pc:picChg chg="add del mod modCrop">
          <ac:chgData name="宮下竜介" userId="483e0d61-ba5f-4b6e-9f47-d9b3a35c171f" providerId="ADAL" clId="{67368151-9864-481E-AF3F-51783E06C98C}" dt="2024-06-27T06:14:12.203" v="2668" actId="478"/>
          <ac:picMkLst>
            <pc:docMk/>
            <pc:sldMk cId="2170191083" sldId="316"/>
            <ac:picMk id="37" creationId="{9B4FF436-A949-4897-FDC5-7490F51B8C9E}"/>
          </ac:picMkLst>
        </pc:picChg>
        <pc:picChg chg="add mod ord">
          <ac:chgData name="宮下竜介" userId="483e0d61-ba5f-4b6e-9f47-d9b3a35c171f" providerId="ADAL" clId="{67368151-9864-481E-AF3F-51783E06C98C}" dt="2024-06-27T23:43:59.104" v="3822" actId="14100"/>
          <ac:picMkLst>
            <pc:docMk/>
            <pc:sldMk cId="2170191083" sldId="316"/>
            <ac:picMk id="42" creationId="{2676D3DB-7FCF-6A72-D6ED-21E850C45DE1}"/>
          </ac:picMkLst>
        </pc:picChg>
      </pc:sldChg>
      <pc:sldChg chg="addSp delSp modSp add mod modAnim modNotesTx">
        <pc:chgData name="宮下竜介" userId="483e0d61-ba5f-4b6e-9f47-d9b3a35c171f" providerId="ADAL" clId="{67368151-9864-481E-AF3F-51783E06C98C}" dt="2024-06-27T07:51:27.518" v="3662" actId="20577"/>
        <pc:sldMkLst>
          <pc:docMk/>
          <pc:sldMk cId="1046424771" sldId="317"/>
        </pc:sldMkLst>
        <pc:spChg chg="mod">
          <ac:chgData name="宮下竜介" userId="483e0d61-ba5f-4b6e-9f47-d9b3a35c171f" providerId="ADAL" clId="{67368151-9864-481E-AF3F-51783E06C98C}" dt="2024-06-25T05:57:27.575" v="654" actId="1076"/>
          <ac:spMkLst>
            <pc:docMk/>
            <pc:sldMk cId="1046424771" sldId="317"/>
            <ac:spMk id="2" creationId="{15F9CE1B-DB4D-D7FE-3B20-CCA7D1C6921A}"/>
          </ac:spMkLst>
        </pc:spChg>
        <pc:spChg chg="add mod">
          <ac:chgData name="宮下竜介" userId="483e0d61-ba5f-4b6e-9f47-d9b3a35c171f" providerId="ADAL" clId="{67368151-9864-481E-AF3F-51783E06C98C}" dt="2024-06-26T06:31:53.326" v="1836" actId="14100"/>
          <ac:spMkLst>
            <pc:docMk/>
            <pc:sldMk cId="1046424771" sldId="317"/>
            <ac:spMk id="35" creationId="{E054C2B0-66FF-2705-B3D1-6E5CC054A6DB}"/>
          </ac:spMkLst>
        </pc:spChg>
        <pc:spChg chg="add mod">
          <ac:chgData name="宮下竜介" userId="483e0d61-ba5f-4b6e-9f47-d9b3a35c171f" providerId="ADAL" clId="{67368151-9864-481E-AF3F-51783E06C98C}" dt="2024-06-26T06:31:22.191" v="1825" actId="14100"/>
          <ac:spMkLst>
            <pc:docMk/>
            <pc:sldMk cId="1046424771" sldId="317"/>
            <ac:spMk id="36" creationId="{024AE146-41AB-A5C2-995F-CCBC6F68AB22}"/>
          </ac:spMkLst>
        </pc:spChg>
        <pc:spChg chg="add mod">
          <ac:chgData name="宮下竜介" userId="483e0d61-ba5f-4b6e-9f47-d9b3a35c171f" providerId="ADAL" clId="{67368151-9864-481E-AF3F-51783E06C98C}" dt="2024-06-26T06:31:29.103" v="1828" actId="1076"/>
          <ac:spMkLst>
            <pc:docMk/>
            <pc:sldMk cId="1046424771" sldId="317"/>
            <ac:spMk id="37" creationId="{24E0D866-803E-9752-572F-576B585423E8}"/>
          </ac:spMkLst>
        </pc:spChg>
        <pc:spChg chg="add mod">
          <ac:chgData name="宮下竜介" userId="483e0d61-ba5f-4b6e-9f47-d9b3a35c171f" providerId="ADAL" clId="{67368151-9864-481E-AF3F-51783E06C98C}" dt="2024-06-26T06:31:59.536" v="1839" actId="1076"/>
          <ac:spMkLst>
            <pc:docMk/>
            <pc:sldMk cId="1046424771" sldId="317"/>
            <ac:spMk id="42" creationId="{E82EDFBA-7DBF-AD2B-9C11-40978D270A8E}"/>
          </ac:spMkLst>
        </pc:spChg>
        <pc:spChg chg="add mod">
          <ac:chgData name="宮下竜介" userId="483e0d61-ba5f-4b6e-9f47-d9b3a35c171f" providerId="ADAL" clId="{67368151-9864-481E-AF3F-51783E06C98C}" dt="2024-06-26T06:31:41.155" v="1832" actId="14100"/>
          <ac:spMkLst>
            <pc:docMk/>
            <pc:sldMk cId="1046424771" sldId="317"/>
            <ac:spMk id="43" creationId="{33B72013-9D98-55D0-DD31-36F110BD2F21}"/>
          </ac:spMkLst>
        </pc:spChg>
        <pc:spChg chg="add mod">
          <ac:chgData name="宮下竜介" userId="483e0d61-ba5f-4b6e-9f47-d9b3a35c171f" providerId="ADAL" clId="{67368151-9864-481E-AF3F-51783E06C98C}" dt="2024-06-26T06:31:19.680" v="1824" actId="14100"/>
          <ac:spMkLst>
            <pc:docMk/>
            <pc:sldMk cId="1046424771" sldId="317"/>
            <ac:spMk id="44" creationId="{6FEB0A7D-A85D-A799-C8DF-1EA00C8AE089}"/>
          </ac:spMkLst>
        </pc:spChg>
        <pc:spChg chg="add mod">
          <ac:chgData name="宮下竜介" userId="483e0d61-ba5f-4b6e-9f47-d9b3a35c171f" providerId="ADAL" clId="{67368151-9864-481E-AF3F-51783E06C98C}" dt="2024-06-26T06:31:48.616" v="1834" actId="1076"/>
          <ac:spMkLst>
            <pc:docMk/>
            <pc:sldMk cId="1046424771" sldId="317"/>
            <ac:spMk id="46" creationId="{A031D5F8-D118-95CF-025E-7BDA92DAD0A6}"/>
          </ac:spMkLst>
        </pc:spChg>
        <pc:spChg chg="add mod">
          <ac:chgData name="宮下竜介" userId="483e0d61-ba5f-4b6e-9f47-d9b3a35c171f" providerId="ADAL" clId="{67368151-9864-481E-AF3F-51783E06C98C}" dt="2024-06-26T06:31:25.847" v="1827" actId="14100"/>
          <ac:spMkLst>
            <pc:docMk/>
            <pc:sldMk cId="1046424771" sldId="317"/>
            <ac:spMk id="48" creationId="{04EC0DB0-43BA-95EB-4AC4-B23BDCA6283E}"/>
          </ac:spMkLst>
        </pc:spChg>
        <pc:spChg chg="add mod">
          <ac:chgData name="宮下竜介" userId="483e0d61-ba5f-4b6e-9f47-d9b3a35c171f" providerId="ADAL" clId="{67368151-9864-481E-AF3F-51783E06C98C}" dt="2024-06-26T06:31:32.744" v="1829" actId="1076"/>
          <ac:spMkLst>
            <pc:docMk/>
            <pc:sldMk cId="1046424771" sldId="317"/>
            <ac:spMk id="49" creationId="{D7DD11D3-C71A-C882-90EB-64674D9C312B}"/>
          </ac:spMkLst>
        </pc:spChg>
        <pc:spChg chg="add mod">
          <ac:chgData name="宮下竜介" userId="483e0d61-ba5f-4b6e-9f47-d9b3a35c171f" providerId="ADAL" clId="{67368151-9864-481E-AF3F-51783E06C98C}" dt="2024-06-26T06:31:36.361" v="1830" actId="1076"/>
          <ac:spMkLst>
            <pc:docMk/>
            <pc:sldMk cId="1046424771" sldId="317"/>
            <ac:spMk id="50" creationId="{1976D12E-6CAA-2010-01B2-CE775F55387C}"/>
          </ac:spMkLst>
        </pc:spChg>
        <pc:spChg chg="add mod">
          <ac:chgData name="宮下竜介" userId="483e0d61-ba5f-4b6e-9f47-d9b3a35c171f" providerId="ADAL" clId="{67368151-9864-481E-AF3F-51783E06C98C}" dt="2024-06-26T06:32:03.141" v="1840" actId="1076"/>
          <ac:spMkLst>
            <pc:docMk/>
            <pc:sldMk cId="1046424771" sldId="317"/>
            <ac:spMk id="51" creationId="{054C12CC-BDBD-7CF5-AD7B-90AED6616717}"/>
          </ac:spMkLst>
        </pc:spChg>
        <pc:spChg chg="add mod">
          <ac:chgData name="宮下竜介" userId="483e0d61-ba5f-4b6e-9f47-d9b3a35c171f" providerId="ADAL" clId="{67368151-9864-481E-AF3F-51783E06C98C}" dt="2024-06-26T06:31:16.382" v="1823" actId="1076"/>
          <ac:spMkLst>
            <pc:docMk/>
            <pc:sldMk cId="1046424771" sldId="317"/>
            <ac:spMk id="52" creationId="{27332B46-0497-B258-1936-32DC8995E58C}"/>
          </ac:spMkLst>
        </pc:spChg>
        <pc:spChg chg="add mod">
          <ac:chgData name="宮下竜介" userId="483e0d61-ba5f-4b6e-9f47-d9b3a35c171f" providerId="ADAL" clId="{67368151-9864-481E-AF3F-51783E06C98C}" dt="2024-06-25T04:25:54.219" v="632"/>
          <ac:spMkLst>
            <pc:docMk/>
            <pc:sldMk cId="1046424771" sldId="317"/>
            <ac:spMk id="55" creationId="{F5DB81B2-CAA8-BCB5-F9BD-E2CEEAD86396}"/>
          </ac:spMkLst>
        </pc:spChg>
        <pc:spChg chg="add mod">
          <ac:chgData name="宮下竜介" userId="483e0d61-ba5f-4b6e-9f47-d9b3a35c171f" providerId="ADAL" clId="{67368151-9864-481E-AF3F-51783E06C98C}" dt="2024-06-25T04:26:00.361" v="633"/>
          <ac:spMkLst>
            <pc:docMk/>
            <pc:sldMk cId="1046424771" sldId="317"/>
            <ac:spMk id="57" creationId="{DF70C764-4C47-3063-C655-95856866A296}"/>
          </ac:spMkLst>
        </pc:spChg>
        <pc:spChg chg="add del mod">
          <ac:chgData name="宮下竜介" userId="483e0d61-ba5f-4b6e-9f47-d9b3a35c171f" providerId="ADAL" clId="{67368151-9864-481E-AF3F-51783E06C98C}" dt="2024-06-25T05:58:28.748" v="664"/>
          <ac:spMkLst>
            <pc:docMk/>
            <pc:sldMk cId="1046424771" sldId="317"/>
            <ac:spMk id="59" creationId="{23C297CC-6DD1-99AB-2158-8F8280E54CB2}"/>
          </ac:spMkLst>
        </pc:spChg>
        <pc:spChg chg="add mod">
          <ac:chgData name="宮下竜介" userId="483e0d61-ba5f-4b6e-9f47-d9b3a35c171f" providerId="ADAL" clId="{67368151-9864-481E-AF3F-51783E06C98C}" dt="2024-06-25T06:00:37.197" v="807" actId="1076"/>
          <ac:spMkLst>
            <pc:docMk/>
            <pc:sldMk cId="1046424771" sldId="317"/>
            <ac:spMk id="60" creationId="{A82E8566-F7D0-E965-5C66-E587EBBEEF94}"/>
          </ac:spMkLst>
        </pc:spChg>
        <pc:spChg chg="add mod">
          <ac:chgData name="宮下竜介" userId="483e0d61-ba5f-4b6e-9f47-d9b3a35c171f" providerId="ADAL" clId="{67368151-9864-481E-AF3F-51783E06C98C}" dt="2024-06-26T06:32:06.630" v="1841" actId="1076"/>
          <ac:spMkLst>
            <pc:docMk/>
            <pc:sldMk cId="1046424771" sldId="317"/>
            <ac:spMk id="61" creationId="{D029B9FD-09B9-9668-9067-88F518017373}"/>
          </ac:spMkLst>
        </pc:spChg>
        <pc:grpChg chg="add mod">
          <ac:chgData name="宮下竜介" userId="483e0d61-ba5f-4b6e-9f47-d9b3a35c171f" providerId="ADAL" clId="{67368151-9864-481E-AF3F-51783E06C98C}" dt="2024-06-26T06:31:13.361" v="1822" actId="1076"/>
          <ac:grpSpMkLst>
            <pc:docMk/>
            <pc:sldMk cId="1046424771" sldId="317"/>
            <ac:grpSpMk id="58" creationId="{33E2F3BA-C14B-007D-4105-10DCD6B7323D}"/>
          </ac:grpSpMkLst>
        </pc:grpChg>
        <pc:picChg chg="add del mod">
          <ac:chgData name="宮下竜介" userId="483e0d61-ba5f-4b6e-9f47-d9b3a35c171f" providerId="ADAL" clId="{67368151-9864-481E-AF3F-51783E06C98C}" dt="2024-06-26T06:30:58.603" v="1817" actId="478"/>
          <ac:picMkLst>
            <pc:docMk/>
            <pc:sldMk cId="1046424771" sldId="317"/>
            <ac:picMk id="8" creationId="{F6310A68-3EB5-CD07-307C-BF074B2C5A54}"/>
          </ac:picMkLst>
        </pc:picChg>
        <pc:picChg chg="add mod ord">
          <ac:chgData name="宮下竜介" userId="483e0d61-ba5f-4b6e-9f47-d9b3a35c171f" providerId="ADAL" clId="{67368151-9864-481E-AF3F-51783E06C98C}" dt="2024-06-26T06:31:56.009" v="1838" actId="1076"/>
          <ac:picMkLst>
            <pc:docMk/>
            <pc:sldMk cId="1046424771" sldId="317"/>
            <ac:picMk id="59" creationId="{0F4197D8-1695-D4E9-2F6C-97AB6D34CA36}"/>
          </ac:picMkLst>
        </pc:picChg>
      </pc:sldChg>
      <pc:sldChg chg="modSp mod">
        <pc:chgData name="宮下竜介" userId="483e0d61-ba5f-4b6e-9f47-d9b3a35c171f" providerId="ADAL" clId="{67368151-9864-481E-AF3F-51783E06C98C}" dt="2024-06-25T07:13:20.705" v="847" actId="1076"/>
        <pc:sldMkLst>
          <pc:docMk/>
          <pc:sldMk cId="489915463" sldId="318"/>
        </pc:sldMkLst>
        <pc:picChg chg="mod">
          <ac:chgData name="宮下竜介" userId="483e0d61-ba5f-4b6e-9f47-d9b3a35c171f" providerId="ADAL" clId="{67368151-9864-481E-AF3F-51783E06C98C}" dt="2024-06-25T07:13:08.890" v="846" actId="1076"/>
          <ac:picMkLst>
            <pc:docMk/>
            <pc:sldMk cId="489915463" sldId="318"/>
            <ac:picMk id="25" creationId="{80E92979-2C41-8F16-8241-244DDDD82108}"/>
          </ac:picMkLst>
        </pc:picChg>
        <pc:picChg chg="mod">
          <ac:chgData name="宮下竜介" userId="483e0d61-ba5f-4b6e-9f47-d9b3a35c171f" providerId="ADAL" clId="{67368151-9864-481E-AF3F-51783E06C98C}" dt="2024-06-25T07:13:20.705" v="847" actId="1076"/>
          <ac:picMkLst>
            <pc:docMk/>
            <pc:sldMk cId="489915463" sldId="318"/>
            <ac:picMk id="27" creationId="{3CE95F7B-CF45-E37A-91B0-FF8A33A0B369}"/>
          </ac:picMkLst>
        </pc:picChg>
      </pc:sldChg>
      <pc:sldChg chg="addSp delSp modSp mod modNotesTx">
        <pc:chgData name="宮下竜介" userId="483e0d61-ba5f-4b6e-9f47-d9b3a35c171f" providerId="ADAL" clId="{67368151-9864-481E-AF3F-51783E06C98C}" dt="2024-06-28T00:16:17.805" v="3985" actId="20577"/>
        <pc:sldMkLst>
          <pc:docMk/>
          <pc:sldMk cId="3464863296" sldId="325"/>
        </pc:sldMkLst>
        <pc:spChg chg="add mod">
          <ac:chgData name="宮下竜介" userId="483e0d61-ba5f-4b6e-9f47-d9b3a35c171f" providerId="ADAL" clId="{67368151-9864-481E-AF3F-51783E06C98C}" dt="2024-06-28T00:15:39.545" v="3885" actId="20577"/>
          <ac:spMkLst>
            <pc:docMk/>
            <pc:sldMk cId="3464863296" sldId="325"/>
            <ac:spMk id="8" creationId="{DA670684-8851-404B-EC61-487A880D2CA9}"/>
          </ac:spMkLst>
        </pc:spChg>
        <pc:spChg chg="del">
          <ac:chgData name="宮下竜介" userId="483e0d61-ba5f-4b6e-9f47-d9b3a35c171f" providerId="ADAL" clId="{67368151-9864-481E-AF3F-51783E06C98C}" dt="2024-06-26T06:54:01.023" v="1853" actId="478"/>
          <ac:spMkLst>
            <pc:docMk/>
            <pc:sldMk cId="3464863296" sldId="325"/>
            <ac:spMk id="35" creationId="{D9D1F786-6175-86C6-1A5B-F584B8EA2436}"/>
          </ac:spMkLst>
        </pc:spChg>
      </pc:sldChg>
      <pc:sldChg chg="addSp delSp modSp add mod delAnim modAnim">
        <pc:chgData name="宮下竜介" userId="483e0d61-ba5f-4b6e-9f47-d9b3a35c171f" providerId="ADAL" clId="{67368151-9864-481E-AF3F-51783E06C98C}" dt="2024-06-27T06:17:21.725" v="3333" actId="1076"/>
        <pc:sldMkLst>
          <pc:docMk/>
          <pc:sldMk cId="3290532478" sldId="329"/>
        </pc:sldMkLst>
        <pc:picChg chg="add del mod modCrop">
          <ac:chgData name="宮下竜介" userId="483e0d61-ba5f-4b6e-9f47-d9b3a35c171f" providerId="ADAL" clId="{67368151-9864-481E-AF3F-51783E06C98C}" dt="2024-06-27T06:16:25.978" v="2996" actId="478"/>
          <ac:picMkLst>
            <pc:docMk/>
            <pc:sldMk cId="3290532478" sldId="329"/>
            <ac:picMk id="8" creationId="{45073B96-D23D-DB37-B714-9F7470A24725}"/>
          </ac:picMkLst>
        </pc:picChg>
        <pc:picChg chg="add del mod ord">
          <ac:chgData name="宮下竜介" userId="483e0d61-ba5f-4b6e-9f47-d9b3a35c171f" providerId="ADAL" clId="{67368151-9864-481E-AF3F-51783E06C98C}" dt="2024-06-27T06:16:24.700" v="2995" actId="171"/>
          <ac:picMkLst>
            <pc:docMk/>
            <pc:sldMk cId="3290532478" sldId="329"/>
            <ac:picMk id="36" creationId="{C7018C60-4068-5C33-E352-D72A41201963}"/>
          </ac:picMkLst>
        </pc:picChg>
        <pc:picChg chg="add mod modCrop">
          <ac:chgData name="宮下竜介" userId="483e0d61-ba5f-4b6e-9f47-d9b3a35c171f" providerId="ADAL" clId="{67368151-9864-481E-AF3F-51783E06C98C}" dt="2024-06-27T06:17:21.725" v="3333" actId="1076"/>
          <ac:picMkLst>
            <pc:docMk/>
            <pc:sldMk cId="3290532478" sldId="329"/>
            <ac:picMk id="37" creationId="{4E3647E0-0515-3A0A-CCAA-E6E7BAAD7ADA}"/>
          </ac:picMkLst>
        </pc:picChg>
        <pc:picChg chg="del">
          <ac:chgData name="宮下竜介" userId="483e0d61-ba5f-4b6e-9f47-d9b3a35c171f" providerId="ADAL" clId="{67368151-9864-481E-AF3F-51783E06C98C}" dt="2024-06-26T06:26:48.186" v="1514" actId="478"/>
          <ac:picMkLst>
            <pc:docMk/>
            <pc:sldMk cId="3290532478" sldId="329"/>
            <ac:picMk id="37" creationId="{9B4FF436-A949-4897-FDC5-7490F51B8C9E}"/>
          </ac:picMkLst>
        </pc:picChg>
      </pc:sldChg>
    </pc:docChg>
  </pc:docChgLst>
  <pc:docChgLst>
    <pc:chgData name="ゲスト ユーザー" userId="S::urn:spo:anon#c142dc75f352e9c4c08c1ab4ae834821d8e3bf2936f144bc5b0f3f8cf86a804d::" providerId="AD" clId="Web-{92D7BCF8-A403-B503-A9AE-E1DE8B0B43F9}"/>
    <pc:docChg chg="modSld">
      <pc:chgData name="ゲスト ユーザー" userId="S::urn:spo:anon#c142dc75f352e9c4c08c1ab4ae834821d8e3bf2936f144bc5b0f3f8cf86a804d::" providerId="AD" clId="Web-{92D7BCF8-A403-B503-A9AE-E1DE8B0B43F9}" dt="2024-06-27T23:24:03.413" v="6"/>
      <pc:docMkLst>
        <pc:docMk/>
      </pc:docMkLst>
      <pc:sldChg chg="modNotes">
        <pc:chgData name="ゲスト ユーザー" userId="S::urn:spo:anon#c142dc75f352e9c4c08c1ab4ae834821d8e3bf2936f144bc5b0f3f8cf86a804d::" providerId="AD" clId="Web-{92D7BCF8-A403-B503-A9AE-E1DE8B0B43F9}" dt="2024-06-27T23:24:03.413" v="6"/>
        <pc:sldMkLst>
          <pc:docMk/>
          <pc:sldMk cId="178999761" sldId="313"/>
        </pc:sldMkLst>
      </pc:sldChg>
    </pc:docChg>
  </pc:docChgLst>
  <pc:docChgLst>
    <pc:chgData name="ゲスト ユーザー" userId="S::urn:spo:anon#c142dc75f352e9c4c08c1ab4ae834821d8e3bf2936f144bc5b0f3f8cf86a804d::" providerId="AD" clId="Web-{67F00526-56C5-E713-DC53-3E43E6EBED55}"/>
    <pc:docChg chg="modSld addMainMaster delMainMaster">
      <pc:chgData name="ゲスト ユーザー" userId="S::urn:spo:anon#c142dc75f352e9c4c08c1ab4ae834821d8e3bf2936f144bc5b0f3f8cf86a804d::" providerId="AD" clId="Web-{67F00526-56C5-E713-DC53-3E43E6EBED55}" dt="2024-06-25T01:20:02.594" v="3"/>
      <pc:docMkLst>
        <pc:docMk/>
      </pc:docMkLst>
      <pc:sldChg chg="mod modClrScheme chgLayout">
        <pc:chgData name="ゲスト ユーザー" userId="S::urn:spo:anon#c142dc75f352e9c4c08c1ab4ae834821d8e3bf2936f144bc5b0f3f8cf86a804d::" providerId="AD" clId="Web-{67F00526-56C5-E713-DC53-3E43E6EBED55}" dt="2024-06-25T01:20:02.594" v="3"/>
        <pc:sldMkLst>
          <pc:docMk/>
          <pc:sldMk cId="3597337864" sldId="256"/>
        </pc:sldMkLst>
      </pc:sldChg>
      <pc:sldMasterChg chg="add del addSldLayout delSldLayout">
        <pc:chgData name="ゲスト ユーザー" userId="S::urn:spo:anon#c142dc75f352e9c4c08c1ab4ae834821d8e3bf2936f144bc5b0f3f8cf86a804d::" providerId="AD" clId="Web-{67F00526-56C5-E713-DC53-3E43E6EBED55}" dt="2024-06-25T01:20:02.594" v="3"/>
        <pc:sldMasterMkLst>
          <pc:docMk/>
          <pc:sldMasterMk cId="2678956258" sldId="2147483648"/>
        </pc:sldMasterMkLst>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3504589468" sldId="2147483649"/>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3239154112" sldId="2147483650"/>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3066103071" sldId="2147483651"/>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2522467081" sldId="2147483652"/>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2408251214" sldId="2147483653"/>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3542790455" sldId="2147483654"/>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1804381182" sldId="2147483655"/>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1066217240" sldId="2147483656"/>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741195583" sldId="2147483657"/>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788699504" sldId="2147483658"/>
          </pc:sldLayoutMkLst>
        </pc:sldLayoutChg>
        <pc:sldLayoutChg chg="add del">
          <pc:chgData name="ゲスト ユーザー" userId="S::urn:spo:anon#c142dc75f352e9c4c08c1ab4ae834821d8e3bf2936f144bc5b0f3f8cf86a804d::" providerId="AD" clId="Web-{67F00526-56C5-E713-DC53-3E43E6EBED55}" dt="2024-06-25T01:20:02.594" v="3"/>
          <pc:sldLayoutMkLst>
            <pc:docMk/>
            <pc:sldMasterMk cId="2678956258" sldId="2147483648"/>
            <pc:sldLayoutMk cId="3656665279" sldId="2147483659"/>
          </pc:sldLayoutMkLst>
        </pc:sldLayoutChg>
      </pc:sldMasterChg>
      <pc:sldMasterChg chg="add del addSldLayout delSldLayout modSldLayout">
        <pc:chgData name="ゲスト ユーザー" userId="S::urn:spo:anon#c142dc75f352e9c4c08c1ab4ae834821d8e3bf2936f144bc5b0f3f8cf86a804d::" providerId="AD" clId="Web-{67F00526-56C5-E713-DC53-3E43E6EBED55}" dt="2024-06-25T01:20:02.594" v="3"/>
        <pc:sldMasterMkLst>
          <pc:docMk/>
          <pc:sldMasterMk cId="2428683939" sldId="2147483660"/>
        </pc:sldMasterMkLst>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3157099417" sldId="2147483661"/>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598590478" sldId="2147483662"/>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919316082" sldId="2147483663"/>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2018216975" sldId="2147483664"/>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947755984" sldId="2147483665"/>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903319351" sldId="2147483666"/>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916380920" sldId="2147483667"/>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674658510" sldId="2147483668"/>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2689945101" sldId="2147483669"/>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2237244630" sldId="2147483670"/>
          </pc:sldLayoutMkLst>
        </pc:sldLayoutChg>
        <pc:sldLayoutChg chg="add del mod replId">
          <pc:chgData name="ゲスト ユーザー" userId="S::urn:spo:anon#c142dc75f352e9c4c08c1ab4ae834821d8e3bf2936f144bc5b0f3f8cf86a804d::" providerId="AD" clId="Web-{67F00526-56C5-E713-DC53-3E43E6EBED55}" dt="2024-06-25T01:20:02.594" v="3"/>
          <pc:sldLayoutMkLst>
            <pc:docMk/>
            <pc:sldMasterMk cId="2428683939" sldId="2147483660"/>
            <pc:sldLayoutMk cId="1072423935" sldId="2147483671"/>
          </pc:sldLayoutMkLst>
        </pc:sldLayoutChg>
      </pc:sldMasterChg>
      <pc:sldMasterChg chg="add del addSldLayout delSldLayout modSldLayout">
        <pc:chgData name="ゲスト ユーザー" userId="S::urn:spo:anon#c142dc75f352e9c4c08c1ab4ae834821d8e3bf2936f144bc5b0f3f8cf86a804d::" providerId="AD" clId="Web-{67F00526-56C5-E713-DC53-3E43E6EBED55}" dt="2024-06-25T01:20:01.281" v="2"/>
        <pc:sldMasterMkLst>
          <pc:docMk/>
          <pc:sldMasterMk cId="108570027" sldId="2147483672"/>
        </pc:sldMasterMkLst>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3162961293" sldId="2147483673"/>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4026700654" sldId="2147483674"/>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250103192" sldId="2147483675"/>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2924356310" sldId="2147483676"/>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2065211265" sldId="2147483677"/>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3951956889" sldId="2147483678"/>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869425354" sldId="2147483679"/>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2591554226" sldId="2147483680"/>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3262339321" sldId="2147483681"/>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3170008032" sldId="2147483682"/>
          </pc:sldLayoutMkLst>
        </pc:sldLayoutChg>
        <pc:sldLayoutChg chg="add del mod replId">
          <pc:chgData name="ゲスト ユーザー" userId="S::urn:spo:anon#c142dc75f352e9c4c08c1ab4ae834821d8e3bf2936f144bc5b0f3f8cf86a804d::" providerId="AD" clId="Web-{67F00526-56C5-E713-DC53-3E43E6EBED55}" dt="2024-06-25T01:20:01.281" v="2"/>
          <pc:sldLayoutMkLst>
            <pc:docMk/>
            <pc:sldMasterMk cId="108570027" sldId="2147483672"/>
            <pc:sldLayoutMk cId="2176124267" sldId="2147483683"/>
          </pc:sldLayoutMkLst>
        </pc:sldLayoutChg>
      </pc:sldMasterChg>
    </pc:docChg>
  </pc:docChgLst>
  <pc:docChgLst>
    <pc:chgData name="米川玲大" userId="S::yonekawa-reo-plusdojo2024@seplus2016.onmicrosoft.com::93bf53a8-61ac-4aa8-81ac-1b7c3fd87f06" providerId="AD" clId="Web-{1830D728-6288-998F-3FBE-5CB674790D96}"/>
    <pc:docChg chg="addSld delSld modSld">
      <pc:chgData name="米川玲大" userId="S::yonekawa-reo-plusdojo2024@seplus2016.onmicrosoft.com::93bf53a8-61ac-4aa8-81ac-1b7c3fd87f06" providerId="AD" clId="Web-{1830D728-6288-998F-3FBE-5CB674790D96}" dt="2024-06-25T07:08:30.418" v="540" actId="1076"/>
      <pc:docMkLst>
        <pc:docMk/>
      </pc:docMkLst>
      <pc:sldChg chg="modSp">
        <pc:chgData name="米川玲大" userId="S::yonekawa-reo-plusdojo2024@seplus2016.onmicrosoft.com::93bf53a8-61ac-4aa8-81ac-1b7c3fd87f06" providerId="AD" clId="Web-{1830D728-6288-998F-3FBE-5CB674790D96}" dt="2024-06-25T04:10:40.773" v="356" actId="20577"/>
        <pc:sldMkLst>
          <pc:docMk/>
          <pc:sldMk cId="1729540276" sldId="295"/>
        </pc:sldMkLst>
        <pc:spChg chg="mod">
          <ac:chgData name="米川玲大" userId="S::yonekawa-reo-plusdojo2024@seplus2016.onmicrosoft.com::93bf53a8-61ac-4aa8-81ac-1b7c3fd87f06" providerId="AD" clId="Web-{1830D728-6288-998F-3FBE-5CB674790D96}" dt="2024-06-25T04:10:40.773" v="356" actId="20577"/>
          <ac:spMkLst>
            <pc:docMk/>
            <pc:sldMk cId="1729540276" sldId="295"/>
            <ac:spMk id="1047" creationId="{BC659B4A-BCCB-32B1-98FD-DA6EA7DFDCDA}"/>
          </ac:spMkLst>
        </pc:spChg>
        <pc:picChg chg="mod">
          <ac:chgData name="米川玲大" userId="S::yonekawa-reo-plusdojo2024@seplus2016.onmicrosoft.com::93bf53a8-61ac-4aa8-81ac-1b7c3fd87f06" providerId="AD" clId="Web-{1830D728-6288-998F-3FBE-5CB674790D96}" dt="2024-06-25T01:34:01.958" v="2" actId="1076"/>
          <ac:picMkLst>
            <pc:docMk/>
            <pc:sldMk cId="1729540276" sldId="295"/>
            <ac:picMk id="15" creationId="{BC7EA18D-27FA-2C14-79DC-5A94845DBDCE}"/>
          </ac:picMkLst>
        </pc:picChg>
        <pc:picChg chg="mod">
          <ac:chgData name="米川玲大" userId="S::yonekawa-reo-plusdojo2024@seplus2016.onmicrosoft.com::93bf53a8-61ac-4aa8-81ac-1b7c3fd87f06" providerId="AD" clId="Web-{1830D728-6288-998F-3FBE-5CB674790D96}" dt="2024-06-25T01:34:18.818" v="4" actId="1076"/>
          <ac:picMkLst>
            <pc:docMk/>
            <pc:sldMk cId="1729540276" sldId="295"/>
            <ac:picMk id="16" creationId="{177DDCC2-71FA-58F8-BDDD-A4B1450BB149}"/>
          </ac:picMkLst>
        </pc:picChg>
        <pc:picChg chg="mod">
          <ac:chgData name="米川玲大" userId="S::yonekawa-reo-plusdojo2024@seplus2016.onmicrosoft.com::93bf53a8-61ac-4aa8-81ac-1b7c3fd87f06" providerId="AD" clId="Web-{1830D728-6288-998F-3FBE-5CB674790D96}" dt="2024-06-25T01:34:28.818" v="5" actId="1076"/>
          <ac:picMkLst>
            <pc:docMk/>
            <pc:sldMk cId="1729540276" sldId="295"/>
            <ac:picMk id="17" creationId="{DFDB38AF-9508-B720-16A7-0544C163D967}"/>
          </ac:picMkLst>
        </pc:picChg>
        <pc:picChg chg="mod">
          <ac:chgData name="米川玲大" userId="S::yonekawa-reo-plusdojo2024@seplus2016.onmicrosoft.com::93bf53a8-61ac-4aa8-81ac-1b7c3fd87f06" providerId="AD" clId="Web-{1830D728-6288-998F-3FBE-5CB674790D96}" dt="2024-06-25T01:34:39.991" v="6" actId="1076"/>
          <ac:picMkLst>
            <pc:docMk/>
            <pc:sldMk cId="1729540276" sldId="295"/>
            <ac:picMk id="18" creationId="{3D26457B-5F05-9791-B1A7-85F33C28BB25}"/>
          </ac:picMkLst>
        </pc:picChg>
        <pc:picChg chg="mod">
          <ac:chgData name="米川玲大" userId="S::yonekawa-reo-plusdojo2024@seplus2016.onmicrosoft.com::93bf53a8-61ac-4aa8-81ac-1b7c3fd87f06" providerId="AD" clId="Web-{1830D728-6288-998F-3FBE-5CB674790D96}" dt="2024-06-25T01:35:21.414" v="12" actId="1076"/>
          <ac:picMkLst>
            <pc:docMk/>
            <pc:sldMk cId="1729540276" sldId="295"/>
            <ac:picMk id="19" creationId="{24A59532-BAC9-2F8B-A530-05DBFFEE98B2}"/>
          </ac:picMkLst>
        </pc:picChg>
        <pc:picChg chg="mod">
          <ac:chgData name="米川玲大" userId="S::yonekawa-reo-plusdojo2024@seplus2016.onmicrosoft.com::93bf53a8-61ac-4aa8-81ac-1b7c3fd87f06" providerId="AD" clId="Web-{1830D728-6288-998F-3FBE-5CB674790D96}" dt="2024-06-25T01:34:59.507" v="9" actId="1076"/>
          <ac:picMkLst>
            <pc:docMk/>
            <pc:sldMk cId="1729540276" sldId="295"/>
            <ac:picMk id="20" creationId="{3F51ABE7-E1B0-5AAA-C1C8-32B8CEC8AACE}"/>
          </ac:picMkLst>
        </pc:picChg>
        <pc:picChg chg="mod">
          <ac:chgData name="米川玲大" userId="S::yonekawa-reo-plusdojo2024@seplus2016.onmicrosoft.com::93bf53a8-61ac-4aa8-81ac-1b7c3fd87f06" providerId="AD" clId="Web-{1830D728-6288-998F-3FBE-5CB674790D96}" dt="2024-06-25T01:35:05.288" v="10" actId="1076"/>
          <ac:picMkLst>
            <pc:docMk/>
            <pc:sldMk cId="1729540276" sldId="295"/>
            <ac:picMk id="21" creationId="{98A590C5-C218-CDA9-63E5-9554175FA0DA}"/>
          </ac:picMkLst>
        </pc:picChg>
      </pc:sldChg>
      <pc:sldChg chg="add del replId">
        <pc:chgData name="米川玲大" userId="S::yonekawa-reo-plusdojo2024@seplus2016.onmicrosoft.com::93bf53a8-61ac-4aa8-81ac-1b7c3fd87f06" providerId="AD" clId="Web-{1830D728-6288-998F-3FBE-5CB674790D96}" dt="2024-06-25T01:33:27.426" v="1"/>
        <pc:sldMkLst>
          <pc:docMk/>
          <pc:sldMk cId="2699843586" sldId="296"/>
        </pc:sldMkLst>
      </pc:sldChg>
      <pc:sldChg chg="addSp modSp add replId">
        <pc:chgData name="米川玲大" userId="S::yonekawa-reo-plusdojo2024@seplus2016.onmicrosoft.com::93bf53a8-61ac-4aa8-81ac-1b7c3fd87f06" providerId="AD" clId="Web-{1830D728-6288-998F-3FBE-5CB674790D96}" dt="2024-06-25T01:46:00.702" v="32" actId="20577"/>
        <pc:sldMkLst>
          <pc:docMk/>
          <pc:sldMk cId="2890520466" sldId="298"/>
        </pc:sldMkLst>
        <pc:spChg chg="add mod">
          <ac:chgData name="米川玲大" userId="S::yonekawa-reo-plusdojo2024@seplus2016.onmicrosoft.com::93bf53a8-61ac-4aa8-81ac-1b7c3fd87f06" providerId="AD" clId="Web-{1830D728-6288-998F-3FBE-5CB674790D96}" dt="2024-06-25T01:46:00.702" v="32" actId="20577"/>
          <ac:spMkLst>
            <pc:docMk/>
            <pc:sldMk cId="2890520466" sldId="298"/>
            <ac:spMk id="35" creationId="{7B9C286D-449A-6204-4274-4054130B3A3C}"/>
          </ac:spMkLst>
        </pc:spChg>
      </pc:sldChg>
      <pc:sldChg chg="addSp delSp modSp">
        <pc:chgData name="米川玲大" userId="S::yonekawa-reo-plusdojo2024@seplus2016.onmicrosoft.com::93bf53a8-61ac-4aa8-81ac-1b7c3fd87f06" providerId="AD" clId="Web-{1830D728-6288-998F-3FBE-5CB674790D96}" dt="2024-06-25T05:38:17.975" v="496"/>
        <pc:sldMkLst>
          <pc:docMk/>
          <pc:sldMk cId="908119354" sldId="305"/>
        </pc:sldMkLst>
        <pc:spChg chg="mod">
          <ac:chgData name="米川玲大" userId="S::yonekawa-reo-plusdojo2024@seplus2016.onmicrosoft.com::93bf53a8-61ac-4aa8-81ac-1b7c3fd87f06" providerId="AD" clId="Web-{1830D728-6288-998F-3FBE-5CB674790D96}" dt="2024-06-25T04:07:58.239" v="335"/>
          <ac:spMkLst>
            <pc:docMk/>
            <pc:sldMk cId="908119354" sldId="305"/>
            <ac:spMk id="2" creationId="{15F9CE1B-DB4D-D7FE-3B20-CCA7D1C6921A}"/>
          </ac:spMkLst>
        </pc:spChg>
        <pc:spChg chg="add mod">
          <ac:chgData name="米川玲大" userId="S::yonekawa-reo-plusdojo2024@seplus2016.onmicrosoft.com::93bf53a8-61ac-4aa8-81ac-1b7c3fd87f06" providerId="AD" clId="Web-{1830D728-6288-998F-3FBE-5CB674790D96}" dt="2024-06-25T04:31:23.250" v="488" actId="1076"/>
          <ac:spMkLst>
            <pc:docMk/>
            <pc:sldMk cId="908119354" sldId="305"/>
            <ac:spMk id="4" creationId="{81C8B575-BA4B-4957-2EFE-467B9C4338D1}"/>
          </ac:spMkLst>
        </pc:spChg>
        <pc:spChg chg="add mod">
          <ac:chgData name="米川玲大" userId="S::yonekawa-reo-plusdojo2024@seplus2016.onmicrosoft.com::93bf53a8-61ac-4aa8-81ac-1b7c3fd87f06" providerId="AD" clId="Web-{1830D728-6288-998F-3FBE-5CB674790D96}" dt="2024-06-25T04:07:58.239" v="336"/>
          <ac:spMkLst>
            <pc:docMk/>
            <pc:sldMk cId="908119354" sldId="305"/>
            <ac:spMk id="8" creationId="{28678A80-8290-FAC3-A78E-CBE7D9BC8218}"/>
          </ac:spMkLst>
        </pc:spChg>
        <pc:spChg chg="add del mod">
          <ac:chgData name="米川玲大" userId="S::yonekawa-reo-plusdojo2024@seplus2016.onmicrosoft.com::93bf53a8-61ac-4aa8-81ac-1b7c3fd87f06" providerId="AD" clId="Web-{1830D728-6288-998F-3FBE-5CB674790D96}" dt="2024-06-25T04:22:30.443" v="452"/>
          <ac:spMkLst>
            <pc:docMk/>
            <pc:sldMk cId="908119354" sldId="305"/>
            <ac:spMk id="35" creationId="{91EA1D6E-E3A9-F317-C9D0-5ADBEF5E0532}"/>
          </ac:spMkLst>
        </pc:spChg>
        <pc:spChg chg="add mod">
          <ac:chgData name="米川玲大" userId="S::yonekawa-reo-plusdojo2024@seplus2016.onmicrosoft.com::93bf53a8-61ac-4aa8-81ac-1b7c3fd87f06" providerId="AD" clId="Web-{1830D728-6288-998F-3FBE-5CB674790D96}" dt="2024-06-25T04:07:58.239" v="337"/>
          <ac:spMkLst>
            <pc:docMk/>
            <pc:sldMk cId="908119354" sldId="305"/>
            <ac:spMk id="36" creationId="{64108F2B-6F60-91B7-B829-EB686FED941C}"/>
          </ac:spMkLst>
        </pc:spChg>
        <pc:spChg chg="add mod">
          <ac:chgData name="米川玲大" userId="S::yonekawa-reo-plusdojo2024@seplus2016.onmicrosoft.com::93bf53a8-61ac-4aa8-81ac-1b7c3fd87f06" providerId="AD" clId="Web-{1830D728-6288-998F-3FBE-5CB674790D96}" dt="2024-06-25T04:22:42.740" v="454" actId="1076"/>
          <ac:spMkLst>
            <pc:docMk/>
            <pc:sldMk cId="908119354" sldId="305"/>
            <ac:spMk id="43" creationId="{2B52F420-06D9-9C55-2B93-4B3E9A0F20FD}"/>
          </ac:spMkLst>
        </pc:spChg>
        <pc:picChg chg="add del">
          <ac:chgData name="米川玲大" userId="S::yonekawa-reo-plusdojo2024@seplus2016.onmicrosoft.com::93bf53a8-61ac-4aa8-81ac-1b7c3fd87f06" providerId="AD" clId="Web-{1830D728-6288-998F-3FBE-5CB674790D96}" dt="2024-06-25T05:38:17.975" v="496"/>
          <ac:picMkLst>
            <pc:docMk/>
            <pc:sldMk cId="908119354" sldId="305"/>
            <ac:picMk id="35" creationId="{CD28E487-47D0-0D72-C841-27032B64B856}"/>
          </ac:picMkLst>
        </pc:picChg>
        <pc:picChg chg="add del mod modCrop">
          <ac:chgData name="米川玲大" userId="S::yonekawa-reo-plusdojo2024@seplus2016.onmicrosoft.com::93bf53a8-61ac-4aa8-81ac-1b7c3fd87f06" providerId="AD" clId="Web-{1830D728-6288-998F-3FBE-5CB674790D96}" dt="2024-06-25T02:49:43.373" v="156"/>
          <ac:picMkLst>
            <pc:docMk/>
            <pc:sldMk cId="908119354" sldId="305"/>
            <ac:picMk id="37" creationId="{46647B74-E24B-643B-C881-E1B0B84AC453}"/>
          </ac:picMkLst>
        </pc:picChg>
        <pc:picChg chg="add mod">
          <ac:chgData name="米川玲大" userId="S::yonekawa-reo-plusdojo2024@seplus2016.onmicrosoft.com::93bf53a8-61ac-4aa8-81ac-1b7c3fd87f06" providerId="AD" clId="Web-{1830D728-6288-998F-3FBE-5CB674790D96}" dt="2024-06-25T04:51:46.399" v="493" actId="14100"/>
          <ac:picMkLst>
            <pc:docMk/>
            <pc:sldMk cId="908119354" sldId="305"/>
            <ac:picMk id="42" creationId="{F14E0FD3-4D58-1140-7016-5D090F07EF3F}"/>
          </ac:picMkLst>
        </pc:picChg>
      </pc:sldChg>
      <pc:sldChg chg="addSp delSp modSp">
        <pc:chgData name="米川玲大" userId="S::yonekawa-reo-plusdojo2024@seplus2016.onmicrosoft.com::93bf53a8-61ac-4aa8-81ac-1b7c3fd87f06" providerId="AD" clId="Web-{1830D728-6288-998F-3FBE-5CB674790D96}" dt="2024-06-25T07:08:30.418" v="540" actId="1076"/>
        <pc:sldMkLst>
          <pc:docMk/>
          <pc:sldMk cId="3706248261" sldId="306"/>
        </pc:sldMkLst>
        <pc:spChg chg="mod">
          <ac:chgData name="米川玲大" userId="S::yonekawa-reo-plusdojo2024@seplus2016.onmicrosoft.com::93bf53a8-61ac-4aa8-81ac-1b7c3fd87f06" providerId="AD" clId="Web-{1830D728-6288-998F-3FBE-5CB674790D96}" dt="2024-06-25T04:07:48.754" v="326"/>
          <ac:spMkLst>
            <pc:docMk/>
            <pc:sldMk cId="3706248261" sldId="306"/>
            <ac:spMk id="2" creationId="{15F9CE1B-DB4D-D7FE-3B20-CCA7D1C6921A}"/>
          </ac:spMkLst>
        </pc:spChg>
        <pc:spChg chg="mod">
          <ac:chgData name="米川玲大" userId="S::yonekawa-reo-plusdojo2024@seplus2016.onmicrosoft.com::93bf53a8-61ac-4aa8-81ac-1b7c3fd87f06" providerId="AD" clId="Web-{1830D728-6288-998F-3FBE-5CB674790D96}" dt="2024-06-25T04:07:48.754" v="327"/>
          <ac:spMkLst>
            <pc:docMk/>
            <pc:sldMk cId="3706248261" sldId="306"/>
            <ac:spMk id="3" creationId="{E880848B-94FE-8665-15AF-A6FC69E1EF87}"/>
          </ac:spMkLst>
        </pc:spChg>
        <pc:spChg chg="add del mod">
          <ac:chgData name="米川玲大" userId="S::yonekawa-reo-plusdojo2024@seplus2016.onmicrosoft.com::93bf53a8-61ac-4aa8-81ac-1b7c3fd87f06" providerId="AD" clId="Web-{1830D728-6288-998F-3FBE-5CB674790D96}" dt="2024-06-25T04:22:19.911" v="450"/>
          <ac:spMkLst>
            <pc:docMk/>
            <pc:sldMk cId="3706248261" sldId="306"/>
            <ac:spMk id="4" creationId="{28A454C7-7ED5-E13D-708B-155453DD41DE}"/>
          </ac:spMkLst>
        </pc:spChg>
        <pc:spChg chg="add mod">
          <ac:chgData name="米川玲大" userId="S::yonekawa-reo-plusdojo2024@seplus2016.onmicrosoft.com::93bf53a8-61ac-4aa8-81ac-1b7c3fd87f06" providerId="AD" clId="Web-{1830D728-6288-998F-3FBE-5CB674790D96}" dt="2024-06-25T04:07:48.754" v="328"/>
          <ac:spMkLst>
            <pc:docMk/>
            <pc:sldMk cId="3706248261" sldId="306"/>
            <ac:spMk id="8" creationId="{4A019B40-6779-23E7-BFCA-341E8A7DE8BB}"/>
          </ac:spMkLst>
        </pc:spChg>
        <pc:spChg chg="add mod">
          <ac:chgData name="米川玲大" userId="S::yonekawa-reo-plusdojo2024@seplus2016.onmicrosoft.com::93bf53a8-61ac-4aa8-81ac-1b7c3fd87f06" providerId="AD" clId="Web-{1830D728-6288-998F-3FBE-5CB674790D96}" dt="2024-06-25T04:07:48.754" v="329"/>
          <ac:spMkLst>
            <pc:docMk/>
            <pc:sldMk cId="3706248261" sldId="306"/>
            <ac:spMk id="35" creationId="{F93BF7FA-91CB-C486-5BF5-2B4F968C173F}"/>
          </ac:spMkLst>
        </pc:spChg>
        <pc:spChg chg="add mod">
          <ac:chgData name="米川玲大" userId="S::yonekawa-reo-plusdojo2024@seplus2016.onmicrosoft.com::93bf53a8-61ac-4aa8-81ac-1b7c3fd87f06" providerId="AD" clId="Web-{1830D728-6288-998F-3FBE-5CB674790D96}" dt="2024-06-25T04:19:33.439" v="446" actId="20577"/>
          <ac:spMkLst>
            <pc:docMk/>
            <pc:sldMk cId="3706248261" sldId="306"/>
            <ac:spMk id="37" creationId="{2082ECB7-064F-B8B6-709A-789BB87783D8}"/>
          </ac:spMkLst>
        </pc:spChg>
        <pc:spChg chg="add mod">
          <ac:chgData name="米川玲大" userId="S::yonekawa-reo-plusdojo2024@seplus2016.onmicrosoft.com::93bf53a8-61ac-4aa8-81ac-1b7c3fd87f06" providerId="AD" clId="Web-{1830D728-6288-998F-3FBE-5CB674790D96}" dt="2024-06-25T04:19:37.189" v="447" actId="20577"/>
          <ac:spMkLst>
            <pc:docMk/>
            <pc:sldMk cId="3706248261" sldId="306"/>
            <ac:spMk id="42" creationId="{BF269B7D-F81D-9B28-C7C6-8E787104943C}"/>
          </ac:spMkLst>
        </pc:spChg>
        <pc:spChg chg="add mod">
          <ac:chgData name="米川玲大" userId="S::yonekawa-reo-plusdojo2024@seplus2016.onmicrosoft.com::93bf53a8-61ac-4aa8-81ac-1b7c3fd87f06" providerId="AD" clId="Web-{1830D728-6288-998F-3FBE-5CB674790D96}" dt="2024-06-25T04:19:40.393" v="448" actId="20577"/>
          <ac:spMkLst>
            <pc:docMk/>
            <pc:sldMk cId="3706248261" sldId="306"/>
            <ac:spMk id="43" creationId="{CCFBD53A-4DAD-0075-6981-A32B2FA402E6}"/>
          </ac:spMkLst>
        </pc:spChg>
        <pc:spChg chg="add mod">
          <ac:chgData name="米川玲大" userId="S::yonekawa-reo-plusdojo2024@seplus2016.onmicrosoft.com::93bf53a8-61ac-4aa8-81ac-1b7c3fd87f06" providerId="AD" clId="Web-{1830D728-6288-998F-3FBE-5CB674790D96}" dt="2024-06-25T04:19:44.408" v="449" actId="20577"/>
          <ac:spMkLst>
            <pc:docMk/>
            <pc:sldMk cId="3706248261" sldId="306"/>
            <ac:spMk id="44" creationId="{D25CD1C3-3CF9-C026-AE4E-34A1808B1894}"/>
          </ac:spMkLst>
        </pc:spChg>
        <pc:spChg chg="add mod">
          <ac:chgData name="米川玲大" userId="S::yonekawa-reo-plusdojo2024@seplus2016.onmicrosoft.com::93bf53a8-61ac-4aa8-81ac-1b7c3fd87f06" providerId="AD" clId="Web-{1830D728-6288-998F-3FBE-5CB674790D96}" dt="2024-06-25T04:19:29.033" v="445" actId="20577"/>
          <ac:spMkLst>
            <pc:docMk/>
            <pc:sldMk cId="3706248261" sldId="306"/>
            <ac:spMk id="46" creationId="{B441087D-1F0D-442E-D2EE-D14ABC2F4588}"/>
          </ac:spMkLst>
        </pc:spChg>
        <pc:picChg chg="add mod">
          <ac:chgData name="米川玲大" userId="S::yonekawa-reo-plusdojo2024@seplus2016.onmicrosoft.com::93bf53a8-61ac-4aa8-81ac-1b7c3fd87f06" providerId="AD" clId="Web-{1830D728-6288-998F-3FBE-5CB674790D96}" dt="2024-06-25T07:08:05.401" v="538" actId="14100"/>
          <ac:picMkLst>
            <pc:docMk/>
            <pc:sldMk cId="3706248261" sldId="306"/>
            <ac:picMk id="4" creationId="{8DA69C14-00DE-762A-1487-3541B24B5A60}"/>
          </ac:picMkLst>
        </pc:picChg>
        <pc:picChg chg="add del mod">
          <ac:chgData name="米川玲大" userId="S::yonekawa-reo-plusdojo2024@seplus2016.onmicrosoft.com::93bf53a8-61ac-4aa8-81ac-1b7c3fd87f06" providerId="AD" clId="Web-{1830D728-6288-998F-3FBE-5CB674790D96}" dt="2024-06-25T07:07:06.913" v="529"/>
          <ac:picMkLst>
            <pc:docMk/>
            <pc:sldMk cId="3706248261" sldId="306"/>
            <ac:picMk id="36" creationId="{299D9B7C-AE8A-8CB0-BE03-590557A43A6C}"/>
          </ac:picMkLst>
        </pc:picChg>
        <pc:picChg chg="add mod">
          <ac:chgData name="米川玲大" userId="S::yonekawa-reo-plusdojo2024@seplus2016.onmicrosoft.com::93bf53a8-61ac-4aa8-81ac-1b7c3fd87f06" providerId="AD" clId="Web-{1830D728-6288-998F-3FBE-5CB674790D96}" dt="2024-06-25T07:08:30.418" v="540" actId="1076"/>
          <ac:picMkLst>
            <pc:docMk/>
            <pc:sldMk cId="3706248261" sldId="306"/>
            <ac:picMk id="49" creationId="{C2A2D877-2A14-A851-1764-151F2F12BB8C}"/>
          </ac:picMkLst>
        </pc:picChg>
      </pc:sldChg>
      <pc:sldChg chg="addSp delSp modSp add replId">
        <pc:chgData name="米川玲大" userId="S::yonekawa-reo-plusdojo2024@seplus2016.onmicrosoft.com::93bf53a8-61ac-4aa8-81ac-1b7c3fd87f06" providerId="AD" clId="Web-{1830D728-6288-998F-3FBE-5CB674790D96}" dt="2024-06-25T07:05:50.579" v="527" actId="1076"/>
        <pc:sldMkLst>
          <pc:docMk/>
          <pc:sldMk cId="1587504735" sldId="311"/>
        </pc:sldMkLst>
        <pc:spChg chg="add mod">
          <ac:chgData name="米川玲大" userId="S::yonekawa-reo-plusdojo2024@seplus2016.onmicrosoft.com::93bf53a8-61ac-4aa8-81ac-1b7c3fd87f06" providerId="AD" clId="Web-{1830D728-6288-998F-3FBE-5CB674790D96}" dt="2024-06-25T05:21:23.099" v="494" actId="20577"/>
          <ac:spMkLst>
            <pc:docMk/>
            <pc:sldMk cId="1587504735" sldId="311"/>
            <ac:spMk id="35" creationId="{D14B0C7F-12C5-489C-FA8D-80581E08A863}"/>
          </ac:spMkLst>
        </pc:spChg>
        <pc:spChg chg="mod">
          <ac:chgData name="米川玲大" userId="S::yonekawa-reo-plusdojo2024@seplus2016.onmicrosoft.com::93bf53a8-61ac-4aa8-81ac-1b7c3fd87f06" providerId="AD" clId="Web-{1830D728-6288-998F-3FBE-5CB674790D96}" dt="2024-06-25T02:54:40.807" v="175" actId="14100"/>
          <ac:spMkLst>
            <pc:docMk/>
            <pc:sldMk cId="1587504735" sldId="311"/>
            <ac:spMk id="36" creationId="{64108F2B-6F60-91B7-B829-EB686FED941C}"/>
          </ac:spMkLst>
        </pc:spChg>
        <pc:spChg chg="add del mod">
          <ac:chgData name="米川玲大" userId="S::yonekawa-reo-plusdojo2024@seplus2016.onmicrosoft.com::93bf53a8-61ac-4aa8-81ac-1b7c3fd87f06" providerId="AD" clId="Web-{1830D728-6288-998F-3FBE-5CB674790D96}" dt="2024-06-25T04:22:55.271" v="456"/>
          <ac:spMkLst>
            <pc:docMk/>
            <pc:sldMk cId="1587504735" sldId="311"/>
            <ac:spMk id="37" creationId="{735C3B6F-6CE0-42BA-C326-3A35BE4A7D19}"/>
          </ac:spMkLst>
        </pc:spChg>
        <pc:picChg chg="add mod">
          <ac:chgData name="米川玲大" userId="S::yonekawa-reo-plusdojo2024@seplus2016.onmicrosoft.com::93bf53a8-61ac-4aa8-81ac-1b7c3fd87f06" providerId="AD" clId="Web-{1830D728-6288-998F-3FBE-5CB674790D96}" dt="2024-06-25T07:05:43.673" v="526" actId="14100"/>
          <ac:picMkLst>
            <pc:docMk/>
            <pc:sldMk cId="1587504735" sldId="311"/>
            <ac:picMk id="4" creationId="{A3BFA9C8-9A73-9688-0A2B-C25E0E947479}"/>
          </ac:picMkLst>
        </pc:picChg>
        <pc:picChg chg="add del mod">
          <ac:chgData name="米川玲大" userId="S::yonekawa-reo-plusdojo2024@seplus2016.onmicrosoft.com::93bf53a8-61ac-4aa8-81ac-1b7c3fd87f06" providerId="AD" clId="Web-{1830D728-6288-998F-3FBE-5CB674790D96}" dt="2024-06-25T04:30:01.092" v="481"/>
          <ac:picMkLst>
            <pc:docMk/>
            <pc:sldMk cId="1587504735" sldId="311"/>
            <ac:picMk id="4" creationId="{CFC16B3F-F87F-3114-2C36-97DB2836EDF8}"/>
          </ac:picMkLst>
        </pc:picChg>
        <pc:picChg chg="add del mod">
          <ac:chgData name="米川玲大" userId="S::yonekawa-reo-plusdojo2024@seplus2016.onmicrosoft.com::93bf53a8-61ac-4aa8-81ac-1b7c3fd87f06" providerId="AD" clId="Web-{1830D728-6288-998F-3FBE-5CB674790D96}" dt="2024-06-25T07:05:02.732" v="521"/>
          <ac:picMkLst>
            <pc:docMk/>
            <pc:sldMk cId="1587504735" sldId="311"/>
            <ac:picMk id="42" creationId="{8716E0BA-94DA-28E4-186A-7AA391A0D338}"/>
          </ac:picMkLst>
        </pc:picChg>
        <pc:picChg chg="add mod">
          <ac:chgData name="米川玲大" userId="S::yonekawa-reo-plusdojo2024@seplus2016.onmicrosoft.com::93bf53a8-61ac-4aa8-81ac-1b7c3fd87f06" providerId="AD" clId="Web-{1830D728-6288-998F-3FBE-5CB674790D96}" dt="2024-06-25T07:05:50.579" v="527" actId="1076"/>
          <ac:picMkLst>
            <pc:docMk/>
            <pc:sldMk cId="1587504735" sldId="311"/>
            <ac:picMk id="43" creationId="{77955FD6-AFA0-9B91-A23E-9F0F129F6E44}"/>
          </ac:picMkLst>
        </pc:picChg>
      </pc:sldChg>
      <pc:sldChg chg="addSp delSp modSp">
        <pc:chgData name="米川玲大" userId="S::yonekawa-reo-plusdojo2024@seplus2016.onmicrosoft.com::93bf53a8-61ac-4aa8-81ac-1b7c3fd87f06" providerId="AD" clId="Web-{1830D728-6288-998F-3FBE-5CB674790D96}" dt="2024-06-25T06:06:53.451" v="513"/>
        <pc:sldMkLst>
          <pc:docMk/>
          <pc:sldMk cId="792269401" sldId="319"/>
        </pc:sldMkLst>
        <pc:spChg chg="add del mod">
          <ac:chgData name="米川玲大" userId="S::yonekawa-reo-plusdojo2024@seplus2016.onmicrosoft.com::93bf53a8-61ac-4aa8-81ac-1b7c3fd87f06" providerId="AD" clId="Web-{1830D728-6288-998F-3FBE-5CB674790D96}" dt="2024-06-25T06:06:53.451" v="513"/>
          <ac:spMkLst>
            <pc:docMk/>
            <pc:sldMk cId="792269401" sldId="319"/>
            <ac:spMk id="35" creationId="{8A49C2EB-5657-D3F3-6C49-06C3B5569854}"/>
          </ac:spMkLst>
        </pc:spChg>
      </pc:sldChg>
    </pc:docChg>
  </pc:docChgLst>
  <pc:docChgLst>
    <pc:chgData name="稲村夢花" userId="S::inamura-yumeka-plusdojo2024@seplus2016.onmicrosoft.com::9d30aa0b-5f40-413f-aa30-9977a926a7ca" providerId="AD" clId="Web-{593666D6-9D54-F44B-C531-29C345027B16}"/>
    <pc:docChg chg="modSld">
      <pc:chgData name="稲村夢花" userId="S::inamura-yumeka-plusdojo2024@seplus2016.onmicrosoft.com::9d30aa0b-5f40-413f-aa30-9977a926a7ca" providerId="AD" clId="Web-{593666D6-9D54-F44B-C531-29C345027B16}" dt="2024-06-27T07:21:04.974" v="670" actId="20577"/>
      <pc:docMkLst>
        <pc:docMk/>
      </pc:docMkLst>
      <pc:sldChg chg="modSp">
        <pc:chgData name="稲村夢花" userId="S::inamura-yumeka-plusdojo2024@seplus2016.onmicrosoft.com::9d30aa0b-5f40-413f-aa30-9977a926a7ca" providerId="AD" clId="Web-{593666D6-9D54-F44B-C531-29C345027B16}" dt="2024-06-27T04:42:08.436" v="284" actId="20577"/>
        <pc:sldMkLst>
          <pc:docMk/>
          <pc:sldMk cId="336728882" sldId="301"/>
        </pc:sldMkLst>
        <pc:spChg chg="mod">
          <ac:chgData name="稲村夢花" userId="S::inamura-yumeka-plusdojo2024@seplus2016.onmicrosoft.com::9d30aa0b-5f40-413f-aa30-9977a926a7ca" providerId="AD" clId="Web-{593666D6-9D54-F44B-C531-29C345027B16}" dt="2024-06-27T04:42:08.436" v="284" actId="20577"/>
          <ac:spMkLst>
            <pc:docMk/>
            <pc:sldMk cId="336728882" sldId="301"/>
            <ac:spMk id="8" creationId="{D0781B11-213D-A2D4-3CC5-E5B69E34A04C}"/>
          </ac:spMkLst>
        </pc:spChg>
      </pc:sldChg>
      <pc:sldChg chg="addSp modSp addAnim delAnim modAnim">
        <pc:chgData name="稲村夢花" userId="S::inamura-yumeka-plusdojo2024@seplus2016.onmicrosoft.com::9d30aa0b-5f40-413f-aa30-9977a926a7ca" providerId="AD" clId="Web-{593666D6-9D54-F44B-C531-29C345027B16}" dt="2024-06-27T06:53:18.874" v="668" actId="20577"/>
        <pc:sldMkLst>
          <pc:docMk/>
          <pc:sldMk cId="2590792891" sldId="303"/>
        </pc:sldMkLst>
        <pc:spChg chg="mod">
          <ac:chgData name="稲村夢花" userId="S::inamura-yumeka-plusdojo2024@seplus2016.onmicrosoft.com::9d30aa0b-5f40-413f-aa30-9977a926a7ca" providerId="AD" clId="Web-{593666D6-9D54-F44B-C531-29C345027B16}" dt="2024-06-27T05:22:57.311" v="575" actId="1076"/>
          <ac:spMkLst>
            <pc:docMk/>
            <pc:sldMk cId="2590792891" sldId="303"/>
            <ac:spMk id="4" creationId="{BF993BFB-4F53-9ABA-5DEB-D9FAD7A24BFF}"/>
          </ac:spMkLst>
        </pc:spChg>
        <pc:spChg chg="mod">
          <ac:chgData name="稲村夢花" userId="S::inamura-yumeka-plusdojo2024@seplus2016.onmicrosoft.com::9d30aa0b-5f40-413f-aa30-9977a926a7ca" providerId="AD" clId="Web-{593666D6-9D54-F44B-C531-29C345027B16}" dt="2024-06-27T04:59:42.955" v="435" actId="20577"/>
          <ac:spMkLst>
            <pc:docMk/>
            <pc:sldMk cId="2590792891" sldId="303"/>
            <ac:spMk id="8" creationId="{AF2E16F8-188B-1CF5-5F46-C9A8BAF0118E}"/>
          </ac:spMkLst>
        </pc:spChg>
        <pc:spChg chg="mod">
          <ac:chgData name="稲村夢花" userId="S::inamura-yumeka-plusdojo2024@seplus2016.onmicrosoft.com::9d30aa0b-5f40-413f-aa30-9977a926a7ca" providerId="AD" clId="Web-{593666D6-9D54-F44B-C531-29C345027B16}" dt="2024-06-27T05:24:22.752" v="582" actId="1076"/>
          <ac:spMkLst>
            <pc:docMk/>
            <pc:sldMk cId="2590792891" sldId="303"/>
            <ac:spMk id="37" creationId="{146BC80E-4D1C-7A70-972D-442B78C2360A}"/>
          </ac:spMkLst>
        </pc:spChg>
        <pc:spChg chg="mod">
          <ac:chgData name="稲村夢花" userId="S::inamura-yumeka-plusdojo2024@seplus2016.onmicrosoft.com::9d30aa0b-5f40-413f-aa30-9977a926a7ca" providerId="AD" clId="Web-{593666D6-9D54-F44B-C531-29C345027B16}" dt="2024-06-27T06:50:03.259" v="646" actId="20577"/>
          <ac:spMkLst>
            <pc:docMk/>
            <pc:sldMk cId="2590792891" sldId="303"/>
            <ac:spMk id="42" creationId="{902E1C61-68A6-9A1F-6DB3-776C75D3AC3E}"/>
          </ac:spMkLst>
        </pc:spChg>
        <pc:spChg chg="mod">
          <ac:chgData name="稲村夢花" userId="S::inamura-yumeka-plusdojo2024@seplus2016.onmicrosoft.com::9d30aa0b-5f40-413f-aa30-9977a926a7ca" providerId="AD" clId="Web-{593666D6-9D54-F44B-C531-29C345027B16}" dt="2024-06-27T06:52:39.154" v="663" actId="20577"/>
          <ac:spMkLst>
            <pc:docMk/>
            <pc:sldMk cId="2590792891" sldId="303"/>
            <ac:spMk id="44" creationId="{247F585D-EAF8-D895-DF89-FDCAB30E43AB}"/>
          </ac:spMkLst>
        </pc:spChg>
        <pc:spChg chg="mod">
          <ac:chgData name="稲村夢花" userId="S::inamura-yumeka-plusdojo2024@seplus2016.onmicrosoft.com::9d30aa0b-5f40-413f-aa30-9977a926a7ca" providerId="AD" clId="Web-{593666D6-9D54-F44B-C531-29C345027B16}" dt="2024-06-27T06:53:18.874" v="668" actId="20577"/>
          <ac:spMkLst>
            <pc:docMk/>
            <pc:sldMk cId="2590792891" sldId="303"/>
            <ac:spMk id="48" creationId="{D9213A4E-530B-8729-30A2-2D6EEDA7AFB6}"/>
          </ac:spMkLst>
        </pc:spChg>
        <pc:grpChg chg="mod">
          <ac:chgData name="稲村夢花" userId="S::inamura-yumeka-plusdojo2024@seplus2016.onmicrosoft.com::9d30aa0b-5f40-413f-aa30-9977a926a7ca" providerId="AD" clId="Web-{593666D6-9D54-F44B-C531-29C345027B16}" dt="2024-06-27T06:53:02.014" v="665" actId="1076"/>
          <ac:grpSpMkLst>
            <pc:docMk/>
            <pc:sldMk cId="2590792891" sldId="303"/>
            <ac:grpSpMk id="36" creationId="{D4B478ED-D064-01C1-CE58-8EF6C0F8212A}"/>
          </ac:grpSpMkLst>
        </pc:grpChg>
        <pc:grpChg chg="mod">
          <ac:chgData name="稲村夢花" userId="S::inamura-yumeka-plusdojo2024@seplus2016.onmicrosoft.com::9d30aa0b-5f40-413f-aa30-9977a926a7ca" providerId="AD" clId="Web-{593666D6-9D54-F44B-C531-29C345027B16}" dt="2024-06-27T06:52:52.748" v="664" actId="1076"/>
          <ac:grpSpMkLst>
            <pc:docMk/>
            <pc:sldMk cId="2590792891" sldId="303"/>
            <ac:grpSpMk id="43" creationId="{E28A9E23-7A7A-A7C3-4180-A47A47B48CB3}"/>
          </ac:grpSpMkLst>
        </pc:grpChg>
        <pc:grpChg chg="add mod">
          <ac:chgData name="稲村夢花" userId="S::inamura-yumeka-plusdojo2024@seplus2016.onmicrosoft.com::9d30aa0b-5f40-413f-aa30-9977a926a7ca" providerId="AD" clId="Web-{593666D6-9D54-F44B-C531-29C345027B16}" dt="2024-06-27T06:50:42.775" v="650" actId="1076"/>
          <ac:grpSpMkLst>
            <pc:docMk/>
            <pc:sldMk cId="2590792891" sldId="303"/>
            <ac:grpSpMk id="46" creationId="{AD6238A2-D3A2-E922-4E81-483D542EB0DE}"/>
          </ac:grpSpMkLst>
        </pc:grpChg>
        <pc:grpChg chg="add mod">
          <ac:chgData name="稲村夢花" userId="S::inamura-yumeka-plusdojo2024@seplus2016.onmicrosoft.com::9d30aa0b-5f40-413f-aa30-9977a926a7ca" providerId="AD" clId="Web-{593666D6-9D54-F44B-C531-29C345027B16}" dt="2024-06-27T06:52:23.825" v="653" actId="1076"/>
          <ac:grpSpMkLst>
            <pc:docMk/>
            <pc:sldMk cId="2590792891" sldId="303"/>
            <ac:grpSpMk id="49" creationId="{D984E962-742B-EA78-1685-F772002260E1}"/>
          </ac:grpSpMkLst>
        </pc:grpChg>
      </pc:sldChg>
      <pc:sldChg chg="modSp">
        <pc:chgData name="稲村夢花" userId="S::inamura-yumeka-plusdojo2024@seplus2016.onmicrosoft.com::9d30aa0b-5f40-413f-aa30-9977a926a7ca" providerId="AD" clId="Web-{593666D6-9D54-F44B-C531-29C345027B16}" dt="2024-06-27T06:49:50.977" v="644" actId="1076"/>
        <pc:sldMkLst>
          <pc:docMk/>
          <pc:sldMk cId="592838204" sldId="304"/>
        </pc:sldMkLst>
        <pc:spChg chg="mod">
          <ac:chgData name="稲村夢花" userId="S::inamura-yumeka-plusdojo2024@seplus2016.onmicrosoft.com::9d30aa0b-5f40-413f-aa30-9977a926a7ca" providerId="AD" clId="Web-{593666D6-9D54-F44B-C531-29C345027B16}" dt="2024-06-27T06:49:50.977" v="644" actId="1076"/>
          <ac:spMkLst>
            <pc:docMk/>
            <pc:sldMk cId="592838204" sldId="304"/>
            <ac:spMk id="8" creationId="{F8FAA88C-5C48-7662-C641-6B81CFA539F0}"/>
          </ac:spMkLst>
        </pc:spChg>
        <pc:spChg chg="mod">
          <ac:chgData name="稲村夢花" userId="S::inamura-yumeka-plusdojo2024@seplus2016.onmicrosoft.com::9d30aa0b-5f40-413f-aa30-9977a926a7ca" providerId="AD" clId="Web-{593666D6-9D54-F44B-C531-29C345027B16}" dt="2024-06-27T05:04:41.667" v="484" actId="20577"/>
          <ac:spMkLst>
            <pc:docMk/>
            <pc:sldMk cId="592838204" sldId="304"/>
            <ac:spMk id="36" creationId="{16AB160E-CEB9-7B59-FA1F-F78D6EE336E5}"/>
          </ac:spMkLst>
        </pc:spChg>
        <pc:spChg chg="mod">
          <ac:chgData name="稲村夢花" userId="S::inamura-yumeka-plusdojo2024@seplus2016.onmicrosoft.com::9d30aa0b-5f40-413f-aa30-9977a926a7ca" providerId="AD" clId="Web-{593666D6-9D54-F44B-C531-29C345027B16}" dt="2024-06-27T05:05:51.138" v="488" actId="20577"/>
          <ac:spMkLst>
            <pc:docMk/>
            <pc:sldMk cId="592838204" sldId="304"/>
            <ac:spMk id="44" creationId="{543D7A79-18C8-D2FB-81C8-3BB4BA8A7546}"/>
          </ac:spMkLst>
        </pc:spChg>
      </pc:sldChg>
      <pc:sldChg chg="addSp delSp modSp addAnim">
        <pc:chgData name="稲村夢花" userId="S::inamura-yumeka-plusdojo2024@seplus2016.onmicrosoft.com::9d30aa0b-5f40-413f-aa30-9977a926a7ca" providerId="AD" clId="Web-{593666D6-9D54-F44B-C531-29C345027B16}" dt="2024-06-27T04:44:16.769" v="336" actId="20577"/>
        <pc:sldMkLst>
          <pc:docMk/>
          <pc:sldMk cId="908119354" sldId="305"/>
        </pc:sldMkLst>
        <pc:spChg chg="mod">
          <ac:chgData name="稲村夢花" userId="S::inamura-yumeka-plusdojo2024@seplus2016.onmicrosoft.com::9d30aa0b-5f40-413f-aa30-9977a926a7ca" providerId="AD" clId="Web-{593666D6-9D54-F44B-C531-29C345027B16}" dt="2024-06-27T04:44:16.769" v="336" actId="20577"/>
          <ac:spMkLst>
            <pc:docMk/>
            <pc:sldMk cId="908119354" sldId="305"/>
            <ac:spMk id="4" creationId="{81C8B575-BA4B-4957-2EFE-467B9C4338D1}"/>
          </ac:spMkLst>
        </pc:spChg>
        <pc:spChg chg="mod">
          <ac:chgData name="稲村夢花" userId="S::inamura-yumeka-plusdojo2024@seplus2016.onmicrosoft.com::9d30aa0b-5f40-413f-aa30-9977a926a7ca" providerId="AD" clId="Web-{593666D6-9D54-F44B-C531-29C345027B16}" dt="2024-06-27T04:43:09.798" v="326" actId="20577"/>
          <ac:spMkLst>
            <pc:docMk/>
            <pc:sldMk cId="908119354" sldId="305"/>
            <ac:spMk id="43" creationId="{2B52F420-06D9-9C55-2B93-4B3E9A0F20FD}"/>
          </ac:spMkLst>
        </pc:spChg>
        <pc:picChg chg="del">
          <ac:chgData name="稲村夢花" userId="S::inamura-yumeka-plusdojo2024@seplus2016.onmicrosoft.com::9d30aa0b-5f40-413f-aa30-9977a926a7ca" providerId="AD" clId="Web-{593666D6-9D54-F44B-C531-29C345027B16}" dt="2024-06-27T00:39:44.687" v="18"/>
          <ac:picMkLst>
            <pc:docMk/>
            <pc:sldMk cId="908119354" sldId="305"/>
            <ac:picMk id="35" creationId="{CD28E487-47D0-0D72-C841-27032B64B856}"/>
          </ac:picMkLst>
        </pc:picChg>
        <pc:picChg chg="add mod">
          <ac:chgData name="稲村夢花" userId="S::inamura-yumeka-plusdojo2024@seplus2016.onmicrosoft.com::9d30aa0b-5f40-413f-aa30-9977a926a7ca" providerId="AD" clId="Web-{593666D6-9D54-F44B-C531-29C345027B16}" dt="2024-06-27T00:40:54.049" v="35" actId="1076"/>
          <ac:picMkLst>
            <pc:docMk/>
            <pc:sldMk cId="908119354" sldId="305"/>
            <ac:picMk id="37" creationId="{50DF1A8F-BE79-0A0C-4B65-7D69D71B338E}"/>
          </ac:picMkLst>
        </pc:picChg>
        <pc:picChg chg="mod ord">
          <ac:chgData name="稲村夢花" userId="S::inamura-yumeka-plusdojo2024@seplus2016.onmicrosoft.com::9d30aa0b-5f40-413f-aa30-9977a926a7ca" providerId="AD" clId="Web-{593666D6-9D54-F44B-C531-29C345027B16}" dt="2024-06-27T00:41:13.315" v="37" actId="1076"/>
          <ac:picMkLst>
            <pc:docMk/>
            <pc:sldMk cId="908119354" sldId="305"/>
            <ac:picMk id="46" creationId="{8128DE75-833D-4522-505E-783264A1AA63}"/>
          </ac:picMkLst>
        </pc:picChg>
      </pc:sldChg>
      <pc:sldChg chg="modSp">
        <pc:chgData name="稲村夢花" userId="S::inamura-yumeka-plusdojo2024@seplus2016.onmicrosoft.com::9d30aa0b-5f40-413f-aa30-9977a926a7ca" providerId="AD" clId="Web-{593666D6-9D54-F44B-C531-29C345027B16}" dt="2024-06-27T04:44:32.441" v="338" actId="1076"/>
        <pc:sldMkLst>
          <pc:docMk/>
          <pc:sldMk cId="3706248261" sldId="306"/>
        </pc:sldMkLst>
        <pc:spChg chg="mod">
          <ac:chgData name="稲村夢花" userId="S::inamura-yumeka-plusdojo2024@seplus2016.onmicrosoft.com::9d30aa0b-5f40-413f-aa30-9977a926a7ca" providerId="AD" clId="Web-{593666D6-9D54-F44B-C531-29C345027B16}" dt="2024-06-27T04:44:32.441" v="338" actId="1076"/>
          <ac:spMkLst>
            <pc:docMk/>
            <pc:sldMk cId="3706248261" sldId="306"/>
            <ac:spMk id="46" creationId="{B441087D-1F0D-442E-D2EE-D14ABC2F4588}"/>
          </ac:spMkLst>
        </pc:spChg>
      </pc:sldChg>
      <pc:sldChg chg="addSp delSp modSp addAnim delAnim">
        <pc:chgData name="稲村夢花" userId="S::inamura-yumeka-plusdojo2024@seplus2016.onmicrosoft.com::9d30aa0b-5f40-413f-aa30-9977a926a7ca" providerId="AD" clId="Web-{593666D6-9D54-F44B-C531-29C345027B16}" dt="2024-06-27T00:39:27.202" v="16" actId="1076"/>
        <pc:sldMkLst>
          <pc:docMk/>
          <pc:sldMk cId="4046899977" sldId="307"/>
        </pc:sldMkLst>
        <pc:picChg chg="del">
          <ac:chgData name="稲村夢花" userId="S::inamura-yumeka-plusdojo2024@seplus2016.onmicrosoft.com::9d30aa0b-5f40-413f-aa30-9977a926a7ca" providerId="AD" clId="Web-{593666D6-9D54-F44B-C531-29C345027B16}" dt="2024-06-27T00:32:32.633" v="1"/>
          <ac:picMkLst>
            <pc:docMk/>
            <pc:sldMk cId="4046899977" sldId="307"/>
            <ac:picMk id="8" creationId="{89C6408F-AD06-B2A4-2470-04740AC186E7}"/>
          </ac:picMkLst>
        </pc:picChg>
        <pc:picChg chg="del">
          <ac:chgData name="稲村夢花" userId="S::inamura-yumeka-plusdojo2024@seplus2016.onmicrosoft.com::9d30aa0b-5f40-413f-aa30-9977a926a7ca" providerId="AD" clId="Web-{593666D6-9D54-F44B-C531-29C345027B16}" dt="2024-06-27T00:32:26.477" v="0"/>
          <ac:picMkLst>
            <pc:docMk/>
            <pc:sldMk cId="4046899977" sldId="307"/>
            <ac:picMk id="35" creationId="{2DC8F7EC-D2AE-D75B-2647-3F249A806919}"/>
          </ac:picMkLst>
        </pc:picChg>
        <pc:picChg chg="add mod">
          <ac:chgData name="稲村夢花" userId="S::inamura-yumeka-plusdojo2024@seplus2016.onmicrosoft.com::9d30aa0b-5f40-413f-aa30-9977a926a7ca" providerId="AD" clId="Web-{593666D6-9D54-F44B-C531-29C345027B16}" dt="2024-06-27T00:39:27.202" v="16" actId="1076"/>
          <ac:picMkLst>
            <pc:docMk/>
            <pc:sldMk cId="4046899977" sldId="307"/>
            <ac:picMk id="37" creationId="{CAFD564A-9819-121F-D8B8-5270C3C56F06}"/>
          </ac:picMkLst>
        </pc:picChg>
        <pc:picChg chg="add mod ord">
          <ac:chgData name="稲村夢花" userId="S::inamura-yumeka-plusdojo2024@seplus2016.onmicrosoft.com::9d30aa0b-5f40-413f-aa30-9977a926a7ca" providerId="AD" clId="Web-{593666D6-9D54-F44B-C531-29C345027B16}" dt="2024-06-27T00:39:13.576" v="14" actId="1076"/>
          <ac:picMkLst>
            <pc:docMk/>
            <pc:sldMk cId="4046899977" sldId="307"/>
            <ac:picMk id="43" creationId="{8C32133D-C449-0356-B736-7E41E11C4771}"/>
          </ac:picMkLst>
        </pc:picChg>
      </pc:sldChg>
      <pc:sldChg chg="modSp">
        <pc:chgData name="稲村夢花" userId="S::inamura-yumeka-plusdojo2024@seplus2016.onmicrosoft.com::9d30aa0b-5f40-413f-aa30-9977a926a7ca" providerId="AD" clId="Web-{593666D6-9D54-F44B-C531-29C345027B16}" dt="2024-06-27T06:48:38.912" v="643" actId="1076"/>
        <pc:sldMkLst>
          <pc:docMk/>
          <pc:sldMk cId="178999761" sldId="313"/>
        </pc:sldMkLst>
        <pc:picChg chg="mod ord">
          <ac:chgData name="稲村夢花" userId="S::inamura-yumeka-plusdojo2024@seplus2016.onmicrosoft.com::9d30aa0b-5f40-413f-aa30-9977a926a7ca" providerId="AD" clId="Web-{593666D6-9D54-F44B-C531-29C345027B16}" dt="2024-06-27T06:48:38.912" v="643" actId="1076"/>
          <ac:picMkLst>
            <pc:docMk/>
            <pc:sldMk cId="178999761" sldId="313"/>
            <ac:picMk id="4" creationId="{54598B85-7966-DC01-54AD-74F878309143}"/>
          </ac:picMkLst>
        </pc:picChg>
        <pc:picChg chg="mod ord modCrop">
          <ac:chgData name="稲村夢花" userId="S::inamura-yumeka-plusdojo2024@seplus2016.onmicrosoft.com::9d30aa0b-5f40-413f-aa30-9977a926a7ca" providerId="AD" clId="Web-{593666D6-9D54-F44B-C531-29C345027B16}" dt="2024-06-27T06:48:07.520" v="640"/>
          <ac:picMkLst>
            <pc:docMk/>
            <pc:sldMk cId="178999761" sldId="313"/>
            <ac:picMk id="37" creationId="{D161730D-1ECD-B1F6-0A30-4B8E6974B5FF}"/>
          </ac:picMkLst>
        </pc:picChg>
      </pc:sldChg>
      <pc:sldChg chg="modSp">
        <pc:chgData name="稲村夢花" userId="S::inamura-yumeka-plusdojo2024@seplus2016.onmicrosoft.com::9d30aa0b-5f40-413f-aa30-9977a926a7ca" providerId="AD" clId="Web-{593666D6-9D54-F44B-C531-29C345027B16}" dt="2024-06-27T05:48:58.924" v="630" actId="20577"/>
        <pc:sldMkLst>
          <pc:docMk/>
          <pc:sldMk cId="3464863296" sldId="325"/>
        </pc:sldMkLst>
        <pc:spChg chg="mod">
          <ac:chgData name="稲村夢花" userId="S::inamura-yumeka-plusdojo2024@seplus2016.onmicrosoft.com::9d30aa0b-5f40-413f-aa30-9977a926a7ca" providerId="AD" clId="Web-{593666D6-9D54-F44B-C531-29C345027B16}" dt="2024-06-27T05:48:58.924" v="630" actId="20577"/>
          <ac:spMkLst>
            <pc:docMk/>
            <pc:sldMk cId="3464863296" sldId="325"/>
            <ac:spMk id="8" creationId="{DA670684-8851-404B-EC61-487A880D2CA9}"/>
          </ac:spMkLst>
        </pc:spChg>
      </pc:sldChg>
      <pc:sldChg chg="addSp delSp modSp">
        <pc:chgData name="稲村夢花" userId="S::inamura-yumeka-plusdojo2024@seplus2016.onmicrosoft.com::9d30aa0b-5f40-413f-aa30-9977a926a7ca" providerId="AD" clId="Web-{593666D6-9D54-F44B-C531-29C345027B16}" dt="2024-06-27T07:21:04.974" v="670" actId="20577"/>
        <pc:sldMkLst>
          <pc:docMk/>
          <pc:sldMk cId="2562702895" sldId="326"/>
        </pc:sldMkLst>
        <pc:spChg chg="add mod">
          <ac:chgData name="稲村夢花" userId="S::inamura-yumeka-plusdojo2024@seplus2016.onmicrosoft.com::9d30aa0b-5f40-413f-aa30-9977a926a7ca" providerId="AD" clId="Web-{593666D6-9D54-F44B-C531-29C345027B16}" dt="2024-06-27T07:21:04.974" v="670" actId="20577"/>
          <ac:spMkLst>
            <pc:docMk/>
            <pc:sldMk cId="2562702895" sldId="326"/>
            <ac:spMk id="8" creationId="{E6993741-6C28-CE55-D102-9EEC1D7AEA57}"/>
          </ac:spMkLst>
        </pc:spChg>
        <pc:spChg chg="del mod">
          <ac:chgData name="稲村夢花" userId="S::inamura-yumeka-plusdojo2024@seplus2016.onmicrosoft.com::9d30aa0b-5f40-413f-aa30-9977a926a7ca" providerId="AD" clId="Web-{593666D6-9D54-F44B-C531-29C345027B16}" dt="2024-06-27T02:05:25.553" v="47"/>
          <ac:spMkLst>
            <pc:docMk/>
            <pc:sldMk cId="2562702895" sldId="326"/>
            <ac:spMk id="35" creationId="{D9D1F786-6175-86C6-1A5B-F584B8EA2436}"/>
          </ac:spMkLst>
        </pc:spChg>
      </pc:sldChg>
      <pc:sldChg chg="modSp">
        <pc:chgData name="稲村夢花" userId="S::inamura-yumeka-plusdojo2024@seplus2016.onmicrosoft.com::9d30aa0b-5f40-413f-aa30-9977a926a7ca" providerId="AD" clId="Web-{593666D6-9D54-F44B-C531-29C345027B16}" dt="2024-06-27T05:46:43.779" v="608" actId="20577"/>
        <pc:sldMkLst>
          <pc:docMk/>
          <pc:sldMk cId="1111515422" sldId="327"/>
        </pc:sldMkLst>
        <pc:spChg chg="mod">
          <ac:chgData name="稲村夢花" userId="S::inamura-yumeka-plusdojo2024@seplus2016.onmicrosoft.com::9d30aa0b-5f40-413f-aa30-9977a926a7ca" providerId="AD" clId="Web-{593666D6-9D54-F44B-C531-29C345027B16}" dt="2024-06-27T05:46:43.779" v="608" actId="20577"/>
          <ac:spMkLst>
            <pc:docMk/>
            <pc:sldMk cId="1111515422" sldId="327"/>
            <ac:spMk id="35" creationId="{D9D1F786-6175-86C6-1A5B-F584B8EA2436}"/>
          </ac:spMkLst>
        </pc:spChg>
      </pc:sldChg>
      <pc:sldChg chg="modSp">
        <pc:chgData name="稲村夢花" userId="S::inamura-yumeka-plusdojo2024@seplus2016.onmicrosoft.com::9d30aa0b-5f40-413f-aa30-9977a926a7ca" providerId="AD" clId="Web-{593666D6-9D54-F44B-C531-29C345027B16}" dt="2024-06-27T06:46:06.063" v="636" actId="20577"/>
        <pc:sldMkLst>
          <pc:docMk/>
          <pc:sldMk cId="2089541093" sldId="328"/>
        </pc:sldMkLst>
        <pc:spChg chg="mod">
          <ac:chgData name="稲村夢花" userId="S::inamura-yumeka-plusdojo2024@seplus2016.onmicrosoft.com::9d30aa0b-5f40-413f-aa30-9977a926a7ca" providerId="AD" clId="Web-{593666D6-9D54-F44B-C531-29C345027B16}" dt="2024-06-27T06:46:06.063" v="636" actId="20577"/>
          <ac:spMkLst>
            <pc:docMk/>
            <pc:sldMk cId="2089541093" sldId="328"/>
            <ac:spMk id="42" creationId="{F2B8844E-675C-263B-171D-F3531E0348F2}"/>
          </ac:spMkLst>
        </pc:spChg>
        <pc:spChg chg="mod">
          <ac:chgData name="稲村夢花" userId="S::inamura-yumeka-plusdojo2024@seplus2016.onmicrosoft.com::9d30aa0b-5f40-413f-aa30-9977a926a7ca" providerId="AD" clId="Web-{593666D6-9D54-F44B-C531-29C345027B16}" dt="2024-06-27T05:47:53.531" v="622" actId="20577"/>
          <ac:spMkLst>
            <pc:docMk/>
            <pc:sldMk cId="2089541093" sldId="328"/>
            <ac:spMk id="43" creationId="{738CE909-0D85-6C24-3990-E363055ED14D}"/>
          </ac:spMkLst>
        </pc:spChg>
        <pc:spChg chg="mod">
          <ac:chgData name="稲村夢花" userId="S::inamura-yumeka-plusdojo2024@seplus2016.onmicrosoft.com::9d30aa0b-5f40-413f-aa30-9977a926a7ca" providerId="AD" clId="Web-{593666D6-9D54-F44B-C531-29C345027B16}" dt="2024-06-27T05:47:25.280" v="615" actId="1076"/>
          <ac:spMkLst>
            <pc:docMk/>
            <pc:sldMk cId="2089541093" sldId="328"/>
            <ac:spMk id="44" creationId="{B216F177-5CFB-0259-16CA-08F4817683C4}"/>
          </ac:spMkLst>
        </pc:spChg>
      </pc:sldChg>
    </pc:docChg>
  </pc:docChgLst>
  <pc:docChgLst>
    <pc:chgData name="桃田葵" userId="237630b2-f3c1-4caf-8652-0a27f25fdb6c" providerId="ADAL" clId="{330A8DC9-E3D6-4386-9806-CC3CC0A2FD5E}"/>
    <pc:docChg chg="undo custSel addSld delSld modSld">
      <pc:chgData name="桃田葵" userId="237630b2-f3c1-4caf-8652-0a27f25fdb6c" providerId="ADAL" clId="{330A8DC9-E3D6-4386-9806-CC3CC0A2FD5E}" dt="2024-06-28T01:01:23.638" v="2397"/>
      <pc:docMkLst>
        <pc:docMk/>
      </pc:docMkLst>
      <pc:sldChg chg="addSp delSp mod">
        <pc:chgData name="桃田葵" userId="237630b2-f3c1-4caf-8652-0a27f25fdb6c" providerId="ADAL" clId="{330A8DC9-E3D6-4386-9806-CC3CC0A2FD5E}" dt="2024-06-25T01:25:34.607" v="14" actId="9405"/>
        <pc:sldMkLst>
          <pc:docMk/>
          <pc:sldMk cId="3597337864" sldId="256"/>
        </pc:sldMkLst>
        <pc:inkChg chg="add del">
          <ac:chgData name="桃田葵" userId="237630b2-f3c1-4caf-8652-0a27f25fdb6c" providerId="ADAL" clId="{330A8DC9-E3D6-4386-9806-CC3CC0A2FD5E}" dt="2024-06-25T01:23:20.956" v="1" actId="9405"/>
          <ac:inkMkLst>
            <pc:docMk/>
            <pc:sldMk cId="3597337864" sldId="256"/>
            <ac:inkMk id="2" creationId="{0B6A4EE7-9165-BB8B-6653-BD6FCC27DF6B}"/>
          </ac:inkMkLst>
        </pc:inkChg>
        <pc:inkChg chg="add del">
          <ac:chgData name="桃田葵" userId="237630b2-f3c1-4caf-8652-0a27f25fdb6c" providerId="ADAL" clId="{330A8DC9-E3D6-4386-9806-CC3CC0A2FD5E}" dt="2024-06-25T01:23:31.107" v="5" actId="9405"/>
          <ac:inkMkLst>
            <pc:docMk/>
            <pc:sldMk cId="3597337864" sldId="256"/>
            <ac:inkMk id="3" creationId="{1B1DDAAF-AC58-8623-3CC1-41AABE11CA8A}"/>
          </ac:inkMkLst>
        </pc:inkChg>
        <pc:inkChg chg="add del">
          <ac:chgData name="桃田葵" userId="237630b2-f3c1-4caf-8652-0a27f25fdb6c" providerId="ADAL" clId="{330A8DC9-E3D6-4386-9806-CC3CC0A2FD5E}" dt="2024-06-25T01:23:30.847" v="4" actId="9405"/>
          <ac:inkMkLst>
            <pc:docMk/>
            <pc:sldMk cId="3597337864" sldId="256"/>
            <ac:inkMk id="4" creationId="{341CFA97-AEE5-9C09-24F8-14F88581FB08}"/>
          </ac:inkMkLst>
        </pc:inkChg>
        <pc:inkChg chg="add del">
          <ac:chgData name="桃田葵" userId="237630b2-f3c1-4caf-8652-0a27f25fdb6c" providerId="ADAL" clId="{330A8DC9-E3D6-4386-9806-CC3CC0A2FD5E}" dt="2024-06-25T01:23:41.157" v="11" actId="9405"/>
          <ac:inkMkLst>
            <pc:docMk/>
            <pc:sldMk cId="3597337864" sldId="256"/>
            <ac:inkMk id="5" creationId="{6A32292C-B51F-95CC-975D-3960BAEDE31B}"/>
          </ac:inkMkLst>
        </pc:inkChg>
        <pc:inkChg chg="add del">
          <ac:chgData name="桃田葵" userId="237630b2-f3c1-4caf-8652-0a27f25fdb6c" providerId="ADAL" clId="{330A8DC9-E3D6-4386-9806-CC3CC0A2FD5E}" dt="2024-06-25T01:23:40.780" v="10" actId="9405"/>
          <ac:inkMkLst>
            <pc:docMk/>
            <pc:sldMk cId="3597337864" sldId="256"/>
            <ac:inkMk id="6" creationId="{A49EC973-B079-04A0-430F-80A3013A7DD1}"/>
          </ac:inkMkLst>
        </pc:inkChg>
        <pc:inkChg chg="add del">
          <ac:chgData name="桃田葵" userId="237630b2-f3c1-4caf-8652-0a27f25fdb6c" providerId="ADAL" clId="{330A8DC9-E3D6-4386-9806-CC3CC0A2FD5E}" dt="2024-06-25T01:23:37.808" v="9" actId="9405"/>
          <ac:inkMkLst>
            <pc:docMk/>
            <pc:sldMk cId="3597337864" sldId="256"/>
            <ac:inkMk id="7" creationId="{3910441B-CA63-011C-4CD3-4432DE45DBE4}"/>
          </ac:inkMkLst>
        </pc:inkChg>
        <pc:inkChg chg="add del">
          <ac:chgData name="桃田葵" userId="237630b2-f3c1-4caf-8652-0a27f25fdb6c" providerId="ADAL" clId="{330A8DC9-E3D6-4386-9806-CC3CC0A2FD5E}" dt="2024-06-25T01:23:49.241" v="13" actId="9405"/>
          <ac:inkMkLst>
            <pc:docMk/>
            <pc:sldMk cId="3597337864" sldId="256"/>
            <ac:inkMk id="8" creationId="{FF438668-787A-4702-CC76-4EC9274FA419}"/>
          </ac:inkMkLst>
        </pc:inkChg>
        <pc:inkChg chg="add">
          <ac:chgData name="桃田葵" userId="237630b2-f3c1-4caf-8652-0a27f25fdb6c" providerId="ADAL" clId="{330A8DC9-E3D6-4386-9806-CC3CC0A2FD5E}" dt="2024-06-25T01:25:34.607" v="14" actId="9405"/>
          <ac:inkMkLst>
            <pc:docMk/>
            <pc:sldMk cId="3597337864" sldId="256"/>
            <ac:inkMk id="9" creationId="{137719CE-C7FB-3EB0-A332-358FBAA0593F}"/>
          </ac:inkMkLst>
        </pc:inkChg>
      </pc:sldChg>
      <pc:sldChg chg="addSp delSp modSp mod">
        <pc:chgData name="桃田葵" userId="237630b2-f3c1-4caf-8652-0a27f25fdb6c" providerId="ADAL" clId="{330A8DC9-E3D6-4386-9806-CC3CC0A2FD5E}" dt="2024-06-25T01:47:38.842" v="19" actId="1076"/>
        <pc:sldMkLst>
          <pc:docMk/>
          <pc:sldMk cId="1729540276" sldId="295"/>
        </pc:sldMkLst>
        <pc:picChg chg="mod">
          <ac:chgData name="桃田葵" userId="237630b2-f3c1-4caf-8652-0a27f25fdb6c" providerId="ADAL" clId="{330A8DC9-E3D6-4386-9806-CC3CC0A2FD5E}" dt="2024-06-25T01:47:38.842" v="19" actId="1076"/>
          <ac:picMkLst>
            <pc:docMk/>
            <pc:sldMk cId="1729540276" sldId="295"/>
            <ac:picMk id="1028" creationId="{668D0B96-CC13-34B7-A882-A2D0177F517C}"/>
          </ac:picMkLst>
        </pc:picChg>
        <pc:inkChg chg="add del">
          <ac:chgData name="桃田葵" userId="237630b2-f3c1-4caf-8652-0a27f25fdb6c" providerId="ADAL" clId="{330A8DC9-E3D6-4386-9806-CC3CC0A2FD5E}" dt="2024-06-25T01:29:58.622" v="18" actId="9405"/>
          <ac:inkMkLst>
            <pc:docMk/>
            <pc:sldMk cId="1729540276" sldId="295"/>
            <ac:inkMk id="4" creationId="{1709A283-8ED2-3CA6-2430-825A84389A12}"/>
          </ac:inkMkLst>
        </pc:inkChg>
        <pc:inkChg chg="add del">
          <ac:chgData name="桃田葵" userId="237630b2-f3c1-4caf-8652-0a27f25fdb6c" providerId="ADAL" clId="{330A8DC9-E3D6-4386-9806-CC3CC0A2FD5E}" dt="2024-06-25T01:28:17.142" v="17" actId="9405"/>
          <ac:inkMkLst>
            <pc:docMk/>
            <pc:sldMk cId="1729540276" sldId="295"/>
            <ac:inkMk id="6" creationId="{27C75142-C31F-209E-D769-08CA25F2FF76}"/>
          </ac:inkMkLst>
        </pc:inkChg>
      </pc:sldChg>
      <pc:sldChg chg="addSp delSp modSp mod delAnim modAnim modNotesTx">
        <pc:chgData name="桃田葵" userId="237630b2-f3c1-4caf-8652-0a27f25fdb6c" providerId="ADAL" clId="{330A8DC9-E3D6-4386-9806-CC3CC0A2FD5E}" dt="2024-06-28T00:20:54.219" v="2396" actId="20577"/>
        <pc:sldMkLst>
          <pc:docMk/>
          <pc:sldMk cId="592838204" sldId="304"/>
        </pc:sldMkLst>
        <pc:spChg chg="mod">
          <ac:chgData name="桃田葵" userId="237630b2-f3c1-4caf-8652-0a27f25fdb6c" providerId="ADAL" clId="{330A8DC9-E3D6-4386-9806-CC3CC0A2FD5E}" dt="2024-06-27T01:19:22.312" v="1920" actId="1076"/>
          <ac:spMkLst>
            <pc:docMk/>
            <pc:sldMk cId="592838204" sldId="304"/>
            <ac:spMk id="2" creationId="{15F9CE1B-DB4D-D7FE-3B20-CCA7D1C6921A}"/>
          </ac:spMkLst>
        </pc:spChg>
        <pc:spChg chg="add mod">
          <ac:chgData name="桃田葵" userId="237630b2-f3c1-4caf-8652-0a27f25fdb6c" providerId="ADAL" clId="{330A8DC9-E3D6-4386-9806-CC3CC0A2FD5E}" dt="2024-06-25T04:08:07.140" v="894" actId="2711"/>
          <ac:spMkLst>
            <pc:docMk/>
            <pc:sldMk cId="592838204" sldId="304"/>
            <ac:spMk id="4" creationId="{C62C2066-D2E8-B37D-8A26-1D8729EA5470}"/>
          </ac:spMkLst>
        </pc:spChg>
        <pc:spChg chg="add del mod">
          <ac:chgData name="桃田葵" userId="237630b2-f3c1-4caf-8652-0a27f25fdb6c" providerId="ADAL" clId="{330A8DC9-E3D6-4386-9806-CC3CC0A2FD5E}" dt="2024-06-25T06:51:45.823" v="960" actId="478"/>
          <ac:spMkLst>
            <pc:docMk/>
            <pc:sldMk cId="592838204" sldId="304"/>
            <ac:spMk id="8" creationId="{46247FA9-3E10-700A-3C81-BDDEA31DD8D4}"/>
          </ac:spMkLst>
        </pc:spChg>
        <pc:spChg chg="add mod">
          <ac:chgData name="桃田葵" userId="237630b2-f3c1-4caf-8652-0a27f25fdb6c" providerId="ADAL" clId="{330A8DC9-E3D6-4386-9806-CC3CC0A2FD5E}" dt="2024-06-27T05:05:49.247" v="2265" actId="113"/>
          <ac:spMkLst>
            <pc:docMk/>
            <pc:sldMk cId="592838204" sldId="304"/>
            <ac:spMk id="8" creationId="{F8FAA88C-5C48-7662-C641-6B81CFA539F0}"/>
          </ac:spMkLst>
        </pc:spChg>
        <pc:spChg chg="add del mod">
          <ac:chgData name="桃田葵" userId="237630b2-f3c1-4caf-8652-0a27f25fdb6c" providerId="ADAL" clId="{330A8DC9-E3D6-4386-9806-CC3CC0A2FD5E}" dt="2024-06-25T04:28:12.500" v="945"/>
          <ac:spMkLst>
            <pc:docMk/>
            <pc:sldMk cId="592838204" sldId="304"/>
            <ac:spMk id="35" creationId="{9343FD8D-B7F1-4D0E-CB63-961C3E486611}"/>
          </ac:spMkLst>
        </pc:spChg>
        <pc:spChg chg="add del mod">
          <ac:chgData name="桃田葵" userId="237630b2-f3c1-4caf-8652-0a27f25fdb6c" providerId="ADAL" clId="{330A8DC9-E3D6-4386-9806-CC3CC0A2FD5E}" dt="2024-06-27T01:23:26.528" v="1923" actId="478"/>
          <ac:spMkLst>
            <pc:docMk/>
            <pc:sldMk cId="592838204" sldId="304"/>
            <ac:spMk id="35" creationId="{EBA8E46B-1E30-4B70-C7E8-A11622AB3530}"/>
          </ac:spMkLst>
        </pc:spChg>
        <pc:spChg chg="add mod">
          <ac:chgData name="桃田葵" userId="237630b2-f3c1-4caf-8652-0a27f25fdb6c" providerId="ADAL" clId="{330A8DC9-E3D6-4386-9806-CC3CC0A2FD5E}" dt="2024-06-27T05:06:11.965" v="2269" actId="20577"/>
          <ac:spMkLst>
            <pc:docMk/>
            <pc:sldMk cId="592838204" sldId="304"/>
            <ac:spMk id="36" creationId="{16AB160E-CEB9-7B59-FA1F-F78D6EE336E5}"/>
          </ac:spMkLst>
        </pc:spChg>
        <pc:spChg chg="add mod">
          <ac:chgData name="桃田葵" userId="237630b2-f3c1-4caf-8652-0a27f25fdb6c" providerId="ADAL" clId="{330A8DC9-E3D6-4386-9806-CC3CC0A2FD5E}" dt="2024-06-27T05:06:17.795" v="2271" actId="20577"/>
          <ac:spMkLst>
            <pc:docMk/>
            <pc:sldMk cId="592838204" sldId="304"/>
            <ac:spMk id="37" creationId="{53ED249C-909C-44BD-44F0-B67043E1ACD0}"/>
          </ac:spMkLst>
        </pc:spChg>
        <pc:spChg chg="add del mod">
          <ac:chgData name="桃田葵" userId="237630b2-f3c1-4caf-8652-0a27f25fdb6c" providerId="ADAL" clId="{330A8DC9-E3D6-4386-9806-CC3CC0A2FD5E}" dt="2024-06-27T01:24:28.135" v="1934" actId="478"/>
          <ac:spMkLst>
            <pc:docMk/>
            <pc:sldMk cId="592838204" sldId="304"/>
            <ac:spMk id="42" creationId="{6F7DDB93-F297-BDE8-1A87-84D718808315}"/>
          </ac:spMkLst>
        </pc:spChg>
        <pc:spChg chg="add mod">
          <ac:chgData name="桃田葵" userId="237630b2-f3c1-4caf-8652-0a27f25fdb6c" providerId="ADAL" clId="{330A8DC9-E3D6-4386-9806-CC3CC0A2FD5E}" dt="2024-06-27T01:23:54.480" v="1929" actId="1076"/>
          <ac:spMkLst>
            <pc:docMk/>
            <pc:sldMk cId="592838204" sldId="304"/>
            <ac:spMk id="43" creationId="{BFDB008A-D5A2-C261-C38B-8201860946E1}"/>
          </ac:spMkLst>
        </pc:spChg>
        <pc:spChg chg="add mod">
          <ac:chgData name="桃田葵" userId="237630b2-f3c1-4caf-8652-0a27f25fdb6c" providerId="ADAL" clId="{330A8DC9-E3D6-4386-9806-CC3CC0A2FD5E}" dt="2024-06-27T05:05:55.023" v="2267" actId="113"/>
          <ac:spMkLst>
            <pc:docMk/>
            <pc:sldMk cId="592838204" sldId="304"/>
            <ac:spMk id="44" creationId="{543D7A79-18C8-D2FB-81C8-3BB4BA8A7546}"/>
          </ac:spMkLst>
        </pc:spChg>
        <pc:spChg chg="add mod">
          <ac:chgData name="桃田葵" userId="237630b2-f3c1-4caf-8652-0a27f25fdb6c" providerId="ADAL" clId="{330A8DC9-E3D6-4386-9806-CC3CC0A2FD5E}" dt="2024-06-27T01:25:11.200" v="1945" actId="1076"/>
          <ac:spMkLst>
            <pc:docMk/>
            <pc:sldMk cId="592838204" sldId="304"/>
            <ac:spMk id="46" creationId="{9940DEC0-ED81-F5EE-1D7E-6D1A8894767C}"/>
          </ac:spMkLst>
        </pc:spChg>
      </pc:sldChg>
      <pc:sldChg chg="addSp delSp modSp mod modAnim">
        <pc:chgData name="桃田葵" userId="237630b2-f3c1-4caf-8652-0a27f25fdb6c" providerId="ADAL" clId="{330A8DC9-E3D6-4386-9806-CC3CC0A2FD5E}" dt="2024-06-27T04:40:38.261" v="2252" actId="1076"/>
        <pc:sldMkLst>
          <pc:docMk/>
          <pc:sldMk cId="3706248261" sldId="306"/>
        </pc:sldMkLst>
        <pc:picChg chg="del">
          <ac:chgData name="桃田葵" userId="237630b2-f3c1-4caf-8652-0a27f25fdb6c" providerId="ADAL" clId="{330A8DC9-E3D6-4386-9806-CC3CC0A2FD5E}" dt="2024-06-26T07:38:45.667" v="1886" actId="21"/>
          <ac:picMkLst>
            <pc:docMk/>
            <pc:sldMk cId="3706248261" sldId="306"/>
            <ac:picMk id="4" creationId="{8DA69C14-00DE-762A-1487-3541B24B5A60}"/>
          </ac:picMkLst>
        </pc:picChg>
        <pc:picChg chg="add mod">
          <ac:chgData name="桃田葵" userId="237630b2-f3c1-4caf-8652-0a27f25fdb6c" providerId="ADAL" clId="{330A8DC9-E3D6-4386-9806-CC3CC0A2FD5E}" dt="2024-06-26T07:39:22.109" v="1895" actId="1076"/>
          <ac:picMkLst>
            <pc:docMk/>
            <pc:sldMk cId="3706248261" sldId="306"/>
            <ac:picMk id="48" creationId="{BDE8DD4A-AED0-C437-F2D4-CB5D8C1241B6}"/>
          </ac:picMkLst>
        </pc:picChg>
        <pc:picChg chg="mod ord">
          <ac:chgData name="桃田葵" userId="237630b2-f3c1-4caf-8652-0a27f25fdb6c" providerId="ADAL" clId="{330A8DC9-E3D6-4386-9806-CC3CC0A2FD5E}" dt="2024-06-27T04:40:38.261" v="2252" actId="1076"/>
          <ac:picMkLst>
            <pc:docMk/>
            <pc:sldMk cId="3706248261" sldId="306"/>
            <ac:picMk id="49" creationId="{C2A2D877-2A14-A851-1764-151F2F12BB8C}"/>
          </ac:picMkLst>
        </pc:picChg>
      </pc:sldChg>
      <pc:sldChg chg="addSp delSp modSp mod">
        <pc:chgData name="桃田葵" userId="237630b2-f3c1-4caf-8652-0a27f25fdb6c" providerId="ADAL" clId="{330A8DC9-E3D6-4386-9806-CC3CC0A2FD5E}" dt="2024-06-26T04:36:18.571" v="1328" actId="21"/>
        <pc:sldMkLst>
          <pc:docMk/>
          <pc:sldMk cId="906747414" sldId="312"/>
        </pc:sldMkLst>
        <pc:spChg chg="add del mod">
          <ac:chgData name="桃田葵" userId="237630b2-f3c1-4caf-8652-0a27f25fdb6c" providerId="ADAL" clId="{330A8DC9-E3D6-4386-9806-CC3CC0A2FD5E}" dt="2024-06-26T04:36:18.571" v="1328" actId="21"/>
          <ac:spMkLst>
            <pc:docMk/>
            <pc:sldMk cId="906747414" sldId="312"/>
            <ac:spMk id="5" creationId="{F7C48BB2-14B2-DC0D-171B-F03B9A8A49F3}"/>
          </ac:spMkLst>
        </pc:spChg>
      </pc:sldChg>
      <pc:sldChg chg="modSp mod">
        <pc:chgData name="桃田葵" userId="237630b2-f3c1-4caf-8652-0a27f25fdb6c" providerId="ADAL" clId="{330A8DC9-E3D6-4386-9806-CC3CC0A2FD5E}" dt="2024-06-26T02:16:14.483" v="1325" actId="20577"/>
        <pc:sldMkLst>
          <pc:docMk/>
          <pc:sldMk cId="489915463" sldId="318"/>
        </pc:sldMkLst>
        <pc:spChg chg="mod">
          <ac:chgData name="桃田葵" userId="237630b2-f3c1-4caf-8652-0a27f25fdb6c" providerId="ADAL" clId="{330A8DC9-E3D6-4386-9806-CC3CC0A2FD5E}" dt="2024-06-26T02:16:14.483" v="1325" actId="20577"/>
          <ac:spMkLst>
            <pc:docMk/>
            <pc:sldMk cId="489915463" sldId="318"/>
            <ac:spMk id="35" creationId="{D9D1F786-6175-86C6-1A5B-F584B8EA2436}"/>
          </ac:spMkLst>
        </pc:spChg>
      </pc:sldChg>
      <pc:sldChg chg="add">
        <pc:chgData name="桃田葵" userId="237630b2-f3c1-4caf-8652-0a27f25fdb6c" providerId="ADAL" clId="{330A8DC9-E3D6-4386-9806-CC3CC0A2FD5E}" dt="2024-06-26T01:58:07.141" v="1230"/>
        <pc:sldMkLst>
          <pc:docMk/>
          <pc:sldMk cId="1234009153" sldId="320"/>
        </pc:sldMkLst>
      </pc:sldChg>
      <pc:sldChg chg="add">
        <pc:chgData name="桃田葵" userId="237630b2-f3c1-4caf-8652-0a27f25fdb6c" providerId="ADAL" clId="{330A8DC9-E3D6-4386-9806-CC3CC0A2FD5E}" dt="2024-06-26T01:58:08.894" v="1231"/>
        <pc:sldMkLst>
          <pc:docMk/>
          <pc:sldMk cId="1380569654" sldId="321"/>
        </pc:sldMkLst>
      </pc:sldChg>
      <pc:sldChg chg="add">
        <pc:chgData name="桃田葵" userId="237630b2-f3c1-4caf-8652-0a27f25fdb6c" providerId="ADAL" clId="{330A8DC9-E3D6-4386-9806-CC3CC0A2FD5E}" dt="2024-06-26T01:58:09.879" v="1232"/>
        <pc:sldMkLst>
          <pc:docMk/>
          <pc:sldMk cId="162850924" sldId="322"/>
        </pc:sldMkLst>
      </pc:sldChg>
      <pc:sldChg chg="add">
        <pc:chgData name="桃田葵" userId="237630b2-f3c1-4caf-8652-0a27f25fdb6c" providerId="ADAL" clId="{330A8DC9-E3D6-4386-9806-CC3CC0A2FD5E}" dt="2024-06-26T01:58:10.319" v="1233"/>
        <pc:sldMkLst>
          <pc:docMk/>
          <pc:sldMk cId="4136099698" sldId="323"/>
        </pc:sldMkLst>
      </pc:sldChg>
      <pc:sldChg chg="modSp mod modNotesTx">
        <pc:chgData name="桃田葵" userId="237630b2-f3c1-4caf-8652-0a27f25fdb6c" providerId="ADAL" clId="{330A8DC9-E3D6-4386-9806-CC3CC0A2FD5E}" dt="2024-06-28T01:01:23.638" v="2397"/>
        <pc:sldMkLst>
          <pc:docMk/>
          <pc:sldMk cId="1111515422" sldId="327"/>
        </pc:sldMkLst>
        <pc:spChg chg="mod">
          <ac:chgData name="桃田葵" userId="237630b2-f3c1-4caf-8652-0a27f25fdb6c" providerId="ADAL" clId="{330A8DC9-E3D6-4386-9806-CC3CC0A2FD5E}" dt="2024-06-27T08:40:26.067" v="2278" actId="20577"/>
          <ac:spMkLst>
            <pc:docMk/>
            <pc:sldMk cId="1111515422" sldId="327"/>
            <ac:spMk id="35" creationId="{D9D1F786-6175-86C6-1A5B-F584B8EA2436}"/>
          </ac:spMkLst>
        </pc:spChg>
      </pc:sldChg>
      <pc:sldChg chg="addSp delSp modSp del mod">
        <pc:chgData name="桃田葵" userId="237630b2-f3c1-4caf-8652-0a27f25fdb6c" providerId="ADAL" clId="{330A8DC9-E3D6-4386-9806-CC3CC0A2FD5E}" dt="2024-06-26T06:07:32.574" v="1332" actId="2696"/>
        <pc:sldMkLst>
          <pc:docMk/>
          <pc:sldMk cId="3415592140" sldId="329"/>
        </pc:sldMkLst>
        <pc:spChg chg="mod">
          <ac:chgData name="桃田葵" userId="237630b2-f3c1-4caf-8652-0a27f25fdb6c" providerId="ADAL" clId="{330A8DC9-E3D6-4386-9806-CC3CC0A2FD5E}" dt="2024-06-26T04:36:55.630" v="1330" actId="164"/>
          <ac:spMkLst>
            <pc:docMk/>
            <pc:sldMk cId="3415592140" sldId="329"/>
            <ac:spMk id="2" creationId="{15F9CE1B-DB4D-D7FE-3B20-CCA7D1C6921A}"/>
          </ac:spMkLst>
        </pc:spChg>
        <pc:spChg chg="mod">
          <ac:chgData name="桃田葵" userId="237630b2-f3c1-4caf-8652-0a27f25fdb6c" providerId="ADAL" clId="{330A8DC9-E3D6-4386-9806-CC3CC0A2FD5E}" dt="2024-06-26T04:37:35.627" v="1331" actId="164"/>
          <ac:spMkLst>
            <pc:docMk/>
            <pc:sldMk cId="3415592140" sldId="329"/>
            <ac:spMk id="3" creationId="{E880848B-94FE-8665-15AF-A6FC69E1EF87}"/>
          </ac:spMkLst>
        </pc:spChg>
        <pc:spChg chg="del">
          <ac:chgData name="桃田葵" userId="237630b2-f3c1-4caf-8652-0a27f25fdb6c" providerId="ADAL" clId="{330A8DC9-E3D6-4386-9806-CC3CC0A2FD5E}" dt="2024-06-26T04:36:41.447" v="1329" actId="21"/>
          <ac:spMkLst>
            <pc:docMk/>
            <pc:sldMk cId="3415592140" sldId="329"/>
            <ac:spMk id="4" creationId="{97B4ED7F-0D60-09B4-8E61-518B50BA330C}"/>
          </ac:spMkLst>
        </pc:spChg>
        <pc:grpChg chg="mod">
          <ac:chgData name="桃田葵" userId="237630b2-f3c1-4caf-8652-0a27f25fdb6c" providerId="ADAL" clId="{330A8DC9-E3D6-4386-9806-CC3CC0A2FD5E}" dt="2024-06-26T04:37:35.627" v="1331" actId="164"/>
          <ac:grpSpMkLst>
            <pc:docMk/>
            <pc:sldMk cId="3415592140" sldId="329"/>
            <ac:grpSpMk id="6" creationId="{2184AD0B-2D6B-1891-036A-D72DA98EC268}"/>
          </ac:grpSpMkLst>
        </pc:grpChg>
        <pc:grpChg chg="add mod">
          <ac:chgData name="桃田葵" userId="237630b2-f3c1-4caf-8652-0a27f25fdb6c" providerId="ADAL" clId="{330A8DC9-E3D6-4386-9806-CC3CC0A2FD5E}" dt="2024-06-26T04:36:55.630" v="1330" actId="164"/>
          <ac:grpSpMkLst>
            <pc:docMk/>
            <pc:sldMk cId="3415592140" sldId="329"/>
            <ac:grpSpMk id="8" creationId="{D93E75E8-C5AE-036B-98C6-89BDD230FDBD}"/>
          </ac:grpSpMkLst>
        </pc:grpChg>
        <pc:grpChg chg="add mod">
          <ac:chgData name="桃田葵" userId="237630b2-f3c1-4caf-8652-0a27f25fdb6c" providerId="ADAL" clId="{330A8DC9-E3D6-4386-9806-CC3CC0A2FD5E}" dt="2024-06-26T04:37:35.627" v="1331" actId="164"/>
          <ac:grpSpMkLst>
            <pc:docMk/>
            <pc:sldMk cId="3415592140" sldId="329"/>
            <ac:grpSpMk id="36" creationId="{38E9DC8E-0A35-1FDC-7D10-298C316CA9CA}"/>
          </ac:grpSpMkLst>
        </pc:grpChg>
        <pc:picChg chg="mod">
          <ac:chgData name="桃田葵" userId="237630b2-f3c1-4caf-8652-0a27f25fdb6c" providerId="ADAL" clId="{330A8DC9-E3D6-4386-9806-CC3CC0A2FD5E}" dt="2024-06-26T04:36:55.630" v="1330" actId="164"/>
          <ac:picMkLst>
            <pc:docMk/>
            <pc:sldMk cId="3415592140" sldId="329"/>
            <ac:picMk id="5" creationId="{B569C52E-0EFF-5211-2F6B-DF11B3CD14E6}"/>
          </ac:picMkLst>
        </pc:picChg>
        <pc:picChg chg="mod">
          <ac:chgData name="桃田葵" userId="237630b2-f3c1-4caf-8652-0a27f25fdb6c" providerId="ADAL" clId="{330A8DC9-E3D6-4386-9806-CC3CC0A2FD5E}" dt="2024-06-26T04:36:55.630" v="1330" actId="164"/>
          <ac:picMkLst>
            <pc:docMk/>
            <pc:sldMk cId="3415592140" sldId="329"/>
            <ac:picMk id="7" creationId="{19AF385B-EBBD-1B7C-AFA4-AEED3F808B9E}"/>
          </ac:picMkLst>
        </pc:picChg>
        <pc:picChg chg="mod">
          <ac:chgData name="桃田葵" userId="237630b2-f3c1-4caf-8652-0a27f25fdb6c" providerId="ADAL" clId="{330A8DC9-E3D6-4386-9806-CC3CC0A2FD5E}" dt="2024-06-26T04:36:55.630" v="1330" actId="164"/>
          <ac:picMkLst>
            <pc:docMk/>
            <pc:sldMk cId="3415592140" sldId="329"/>
            <ac:picMk id="9" creationId="{E7C5E8BC-AF07-1D52-5F97-7EBEC7E9F187}"/>
          </ac:picMkLst>
        </pc:picChg>
        <pc:picChg chg="mod">
          <ac:chgData name="桃田葵" userId="237630b2-f3c1-4caf-8652-0a27f25fdb6c" providerId="ADAL" clId="{330A8DC9-E3D6-4386-9806-CC3CC0A2FD5E}" dt="2024-06-26T04:36:55.630" v="1330" actId="164"/>
          <ac:picMkLst>
            <pc:docMk/>
            <pc:sldMk cId="3415592140" sldId="329"/>
            <ac:picMk id="10" creationId="{FC0351A6-2145-6608-D122-F8684A7A3F1E}"/>
          </ac:picMkLst>
        </pc:picChg>
        <pc:picChg chg="mod">
          <ac:chgData name="桃田葵" userId="237630b2-f3c1-4caf-8652-0a27f25fdb6c" providerId="ADAL" clId="{330A8DC9-E3D6-4386-9806-CC3CC0A2FD5E}" dt="2024-06-26T04:36:55.630" v="1330" actId="164"/>
          <ac:picMkLst>
            <pc:docMk/>
            <pc:sldMk cId="3415592140" sldId="329"/>
            <ac:picMk id="11" creationId="{E80DEE08-03D9-4D96-75DB-1CE62AB25998}"/>
          </ac:picMkLst>
        </pc:picChg>
        <pc:picChg chg="mod">
          <ac:chgData name="桃田葵" userId="237630b2-f3c1-4caf-8652-0a27f25fdb6c" providerId="ADAL" clId="{330A8DC9-E3D6-4386-9806-CC3CC0A2FD5E}" dt="2024-06-26T04:36:55.630" v="1330" actId="164"/>
          <ac:picMkLst>
            <pc:docMk/>
            <pc:sldMk cId="3415592140" sldId="329"/>
            <ac:picMk id="12" creationId="{B38C9BFD-984F-2B20-DB56-F5DB1F7DF683}"/>
          </ac:picMkLst>
        </pc:picChg>
        <pc:picChg chg="mod">
          <ac:chgData name="桃田葵" userId="237630b2-f3c1-4caf-8652-0a27f25fdb6c" providerId="ADAL" clId="{330A8DC9-E3D6-4386-9806-CC3CC0A2FD5E}" dt="2024-06-26T04:36:55.630" v="1330" actId="164"/>
          <ac:picMkLst>
            <pc:docMk/>
            <pc:sldMk cId="3415592140" sldId="329"/>
            <ac:picMk id="13" creationId="{A6881DBC-8DA6-BC72-2814-FC9DB156AEC6}"/>
          </ac:picMkLst>
        </pc:picChg>
        <pc:picChg chg="mod">
          <ac:chgData name="桃田葵" userId="237630b2-f3c1-4caf-8652-0a27f25fdb6c" providerId="ADAL" clId="{330A8DC9-E3D6-4386-9806-CC3CC0A2FD5E}" dt="2024-06-26T04:36:55.630" v="1330" actId="164"/>
          <ac:picMkLst>
            <pc:docMk/>
            <pc:sldMk cId="3415592140" sldId="329"/>
            <ac:picMk id="14" creationId="{0DA9AC84-F7DD-834C-83C4-B9490CD0B0F6}"/>
          </ac:picMkLst>
        </pc:picChg>
        <pc:picChg chg="mod">
          <ac:chgData name="桃田葵" userId="237630b2-f3c1-4caf-8652-0a27f25fdb6c" providerId="ADAL" clId="{330A8DC9-E3D6-4386-9806-CC3CC0A2FD5E}" dt="2024-06-26T04:36:55.630" v="1330" actId="164"/>
          <ac:picMkLst>
            <pc:docMk/>
            <pc:sldMk cId="3415592140" sldId="329"/>
            <ac:picMk id="15" creationId="{BC7EA18D-27FA-2C14-79DC-5A94845DBDCE}"/>
          </ac:picMkLst>
        </pc:picChg>
        <pc:picChg chg="mod">
          <ac:chgData name="桃田葵" userId="237630b2-f3c1-4caf-8652-0a27f25fdb6c" providerId="ADAL" clId="{330A8DC9-E3D6-4386-9806-CC3CC0A2FD5E}" dt="2024-06-26T04:36:55.630" v="1330" actId="164"/>
          <ac:picMkLst>
            <pc:docMk/>
            <pc:sldMk cId="3415592140" sldId="329"/>
            <ac:picMk id="16" creationId="{177DDCC2-71FA-58F8-BDDD-A4B1450BB149}"/>
          </ac:picMkLst>
        </pc:picChg>
        <pc:picChg chg="mod">
          <ac:chgData name="桃田葵" userId="237630b2-f3c1-4caf-8652-0a27f25fdb6c" providerId="ADAL" clId="{330A8DC9-E3D6-4386-9806-CC3CC0A2FD5E}" dt="2024-06-26T04:36:55.630" v="1330" actId="164"/>
          <ac:picMkLst>
            <pc:docMk/>
            <pc:sldMk cId="3415592140" sldId="329"/>
            <ac:picMk id="17" creationId="{DFDB38AF-9508-B720-16A7-0544C163D967}"/>
          </ac:picMkLst>
        </pc:picChg>
        <pc:picChg chg="mod">
          <ac:chgData name="桃田葵" userId="237630b2-f3c1-4caf-8652-0a27f25fdb6c" providerId="ADAL" clId="{330A8DC9-E3D6-4386-9806-CC3CC0A2FD5E}" dt="2024-06-26T04:36:55.630" v="1330" actId="164"/>
          <ac:picMkLst>
            <pc:docMk/>
            <pc:sldMk cId="3415592140" sldId="329"/>
            <ac:picMk id="18" creationId="{3D26457B-5F05-9791-B1A7-85F33C28BB25}"/>
          </ac:picMkLst>
        </pc:picChg>
        <pc:picChg chg="mod">
          <ac:chgData name="桃田葵" userId="237630b2-f3c1-4caf-8652-0a27f25fdb6c" providerId="ADAL" clId="{330A8DC9-E3D6-4386-9806-CC3CC0A2FD5E}" dt="2024-06-26T04:36:55.630" v="1330" actId="164"/>
          <ac:picMkLst>
            <pc:docMk/>
            <pc:sldMk cId="3415592140" sldId="329"/>
            <ac:picMk id="19" creationId="{24A59532-BAC9-2F8B-A530-05DBFFEE98B2}"/>
          </ac:picMkLst>
        </pc:picChg>
        <pc:picChg chg="mod">
          <ac:chgData name="桃田葵" userId="237630b2-f3c1-4caf-8652-0a27f25fdb6c" providerId="ADAL" clId="{330A8DC9-E3D6-4386-9806-CC3CC0A2FD5E}" dt="2024-06-26T04:36:55.630" v="1330" actId="164"/>
          <ac:picMkLst>
            <pc:docMk/>
            <pc:sldMk cId="3415592140" sldId="329"/>
            <ac:picMk id="20" creationId="{3F51ABE7-E1B0-5AAA-C1C8-32B8CEC8AACE}"/>
          </ac:picMkLst>
        </pc:picChg>
        <pc:picChg chg="mod">
          <ac:chgData name="桃田葵" userId="237630b2-f3c1-4caf-8652-0a27f25fdb6c" providerId="ADAL" clId="{330A8DC9-E3D6-4386-9806-CC3CC0A2FD5E}" dt="2024-06-26T04:36:55.630" v="1330" actId="164"/>
          <ac:picMkLst>
            <pc:docMk/>
            <pc:sldMk cId="3415592140" sldId="329"/>
            <ac:picMk id="21" creationId="{98A590C5-C218-CDA9-63E5-9554175FA0DA}"/>
          </ac:picMkLst>
        </pc:picChg>
        <pc:picChg chg="mod">
          <ac:chgData name="桃田葵" userId="237630b2-f3c1-4caf-8652-0a27f25fdb6c" providerId="ADAL" clId="{330A8DC9-E3D6-4386-9806-CC3CC0A2FD5E}" dt="2024-06-26T04:36:55.630" v="1330" actId="164"/>
          <ac:picMkLst>
            <pc:docMk/>
            <pc:sldMk cId="3415592140" sldId="329"/>
            <ac:picMk id="22" creationId="{8CE149A2-A81A-72E2-7F80-AB894104414E}"/>
          </ac:picMkLst>
        </pc:picChg>
        <pc:picChg chg="mod">
          <ac:chgData name="桃田葵" userId="237630b2-f3c1-4caf-8652-0a27f25fdb6c" providerId="ADAL" clId="{330A8DC9-E3D6-4386-9806-CC3CC0A2FD5E}" dt="2024-06-26T04:36:55.630" v="1330" actId="164"/>
          <ac:picMkLst>
            <pc:docMk/>
            <pc:sldMk cId="3415592140" sldId="329"/>
            <ac:picMk id="23" creationId="{56A5BBAD-6009-9DCB-4B84-91E201B4E694}"/>
          </ac:picMkLst>
        </pc:picChg>
        <pc:picChg chg="mod">
          <ac:chgData name="桃田葵" userId="237630b2-f3c1-4caf-8652-0a27f25fdb6c" providerId="ADAL" clId="{330A8DC9-E3D6-4386-9806-CC3CC0A2FD5E}" dt="2024-06-26T04:36:55.630" v="1330" actId="164"/>
          <ac:picMkLst>
            <pc:docMk/>
            <pc:sldMk cId="3415592140" sldId="329"/>
            <ac:picMk id="24" creationId="{D89F36F9-882B-3763-66EA-9DB351186748}"/>
          </ac:picMkLst>
        </pc:picChg>
        <pc:picChg chg="mod">
          <ac:chgData name="桃田葵" userId="237630b2-f3c1-4caf-8652-0a27f25fdb6c" providerId="ADAL" clId="{330A8DC9-E3D6-4386-9806-CC3CC0A2FD5E}" dt="2024-06-26T04:36:55.630" v="1330" actId="164"/>
          <ac:picMkLst>
            <pc:docMk/>
            <pc:sldMk cId="3415592140" sldId="329"/>
            <ac:picMk id="25" creationId="{80E92979-2C41-8F16-8241-244DDDD82108}"/>
          </ac:picMkLst>
        </pc:picChg>
        <pc:picChg chg="mod">
          <ac:chgData name="桃田葵" userId="237630b2-f3c1-4caf-8652-0a27f25fdb6c" providerId="ADAL" clId="{330A8DC9-E3D6-4386-9806-CC3CC0A2FD5E}" dt="2024-06-26T04:36:55.630" v="1330" actId="164"/>
          <ac:picMkLst>
            <pc:docMk/>
            <pc:sldMk cId="3415592140" sldId="329"/>
            <ac:picMk id="26" creationId="{97E07B91-D2E1-78D0-EA9C-EB3389BBFDD4}"/>
          </ac:picMkLst>
        </pc:picChg>
        <pc:picChg chg="mod">
          <ac:chgData name="桃田葵" userId="237630b2-f3c1-4caf-8652-0a27f25fdb6c" providerId="ADAL" clId="{330A8DC9-E3D6-4386-9806-CC3CC0A2FD5E}" dt="2024-06-26T04:36:55.630" v="1330" actId="164"/>
          <ac:picMkLst>
            <pc:docMk/>
            <pc:sldMk cId="3415592140" sldId="329"/>
            <ac:picMk id="27" creationId="{3CE95F7B-CF45-E37A-91B0-FF8A33A0B369}"/>
          </ac:picMkLst>
        </pc:picChg>
        <pc:picChg chg="mod">
          <ac:chgData name="桃田葵" userId="237630b2-f3c1-4caf-8652-0a27f25fdb6c" providerId="ADAL" clId="{330A8DC9-E3D6-4386-9806-CC3CC0A2FD5E}" dt="2024-06-26T04:36:55.630" v="1330" actId="164"/>
          <ac:picMkLst>
            <pc:docMk/>
            <pc:sldMk cId="3415592140" sldId="329"/>
            <ac:picMk id="28" creationId="{31AD1ACB-85FE-1C73-A1D3-58D18184C314}"/>
          </ac:picMkLst>
        </pc:picChg>
        <pc:picChg chg="mod">
          <ac:chgData name="桃田葵" userId="237630b2-f3c1-4caf-8652-0a27f25fdb6c" providerId="ADAL" clId="{330A8DC9-E3D6-4386-9806-CC3CC0A2FD5E}" dt="2024-06-26T04:36:55.630" v="1330" actId="164"/>
          <ac:picMkLst>
            <pc:docMk/>
            <pc:sldMk cId="3415592140" sldId="329"/>
            <ac:picMk id="29" creationId="{2488030C-6906-E745-5B68-508DA229842B}"/>
          </ac:picMkLst>
        </pc:picChg>
        <pc:picChg chg="mod">
          <ac:chgData name="桃田葵" userId="237630b2-f3c1-4caf-8652-0a27f25fdb6c" providerId="ADAL" clId="{330A8DC9-E3D6-4386-9806-CC3CC0A2FD5E}" dt="2024-06-26T04:36:55.630" v="1330" actId="164"/>
          <ac:picMkLst>
            <pc:docMk/>
            <pc:sldMk cId="3415592140" sldId="329"/>
            <ac:picMk id="30" creationId="{8C889D49-CA19-C9C1-F0DB-311C940CDF43}"/>
          </ac:picMkLst>
        </pc:picChg>
        <pc:picChg chg="mod">
          <ac:chgData name="桃田葵" userId="237630b2-f3c1-4caf-8652-0a27f25fdb6c" providerId="ADAL" clId="{330A8DC9-E3D6-4386-9806-CC3CC0A2FD5E}" dt="2024-06-26T04:36:55.630" v="1330" actId="164"/>
          <ac:picMkLst>
            <pc:docMk/>
            <pc:sldMk cId="3415592140" sldId="329"/>
            <ac:picMk id="1028" creationId="{668D0B96-CC13-34B7-A882-A2D0177F517C}"/>
          </ac:picMkLst>
        </pc:picChg>
        <pc:cxnChg chg="mod">
          <ac:chgData name="桃田葵" userId="237630b2-f3c1-4caf-8652-0a27f25fdb6c" providerId="ADAL" clId="{330A8DC9-E3D6-4386-9806-CC3CC0A2FD5E}" dt="2024-06-26T04:36:55.630" v="1330" actId="164"/>
          <ac:cxnSpMkLst>
            <pc:docMk/>
            <pc:sldMk cId="3415592140" sldId="329"/>
            <ac:cxnSpMk id="32" creationId="{B5AA11EB-E531-C3B9-FD1D-A39CEDABF684}"/>
          </ac:cxnSpMkLst>
        </pc:cxnChg>
      </pc:sldChg>
      <pc:sldChg chg="addSp delSp modSp mod">
        <pc:chgData name="桃田葵" userId="237630b2-f3c1-4caf-8652-0a27f25fdb6c" providerId="ADAL" clId="{330A8DC9-E3D6-4386-9806-CC3CC0A2FD5E}" dt="2024-06-26T08:29:23.046" v="1910" actId="21"/>
        <pc:sldMkLst>
          <pc:docMk/>
          <pc:sldMk cId="4058740518" sldId="330"/>
        </pc:sldMkLst>
        <pc:spChg chg="mod">
          <ac:chgData name="桃田葵" userId="237630b2-f3c1-4caf-8652-0a27f25fdb6c" providerId="ADAL" clId="{330A8DC9-E3D6-4386-9806-CC3CC0A2FD5E}" dt="2024-06-26T08:28:42.101" v="1906" actId="164"/>
          <ac:spMkLst>
            <pc:docMk/>
            <pc:sldMk cId="4058740518" sldId="330"/>
            <ac:spMk id="2" creationId="{15F9CE1B-DB4D-D7FE-3B20-CCA7D1C6921A}"/>
          </ac:spMkLst>
        </pc:spChg>
        <pc:spChg chg="del">
          <ac:chgData name="桃田葵" userId="237630b2-f3c1-4caf-8652-0a27f25fdb6c" providerId="ADAL" clId="{330A8DC9-E3D6-4386-9806-CC3CC0A2FD5E}" dt="2024-06-26T08:28:25.336" v="1903" actId="21"/>
          <ac:spMkLst>
            <pc:docMk/>
            <pc:sldMk cId="4058740518" sldId="330"/>
            <ac:spMk id="4" creationId="{97B4ED7F-0D60-09B4-8E61-518B50BA330C}"/>
          </ac:spMkLst>
        </pc:spChg>
        <pc:grpChg chg="add mod">
          <ac:chgData name="桃田葵" userId="237630b2-f3c1-4caf-8652-0a27f25fdb6c" providerId="ADAL" clId="{330A8DC9-E3D6-4386-9806-CC3CC0A2FD5E}" dt="2024-06-26T08:29:16.238" v="1908" actId="1076"/>
          <ac:grpSpMkLst>
            <pc:docMk/>
            <pc:sldMk cId="4058740518" sldId="330"/>
            <ac:grpSpMk id="8" creationId="{0EBFFF5E-72C3-C9A8-47D5-7FEA6622E29A}"/>
          </ac:grpSpMkLst>
        </pc:grpChg>
        <pc:picChg chg="mod">
          <ac:chgData name="桃田葵" userId="237630b2-f3c1-4caf-8652-0a27f25fdb6c" providerId="ADAL" clId="{330A8DC9-E3D6-4386-9806-CC3CC0A2FD5E}" dt="2024-06-26T08:28:42.101" v="1906" actId="164"/>
          <ac:picMkLst>
            <pc:docMk/>
            <pc:sldMk cId="4058740518" sldId="330"/>
            <ac:picMk id="5" creationId="{B569C52E-0EFF-5211-2F6B-DF11B3CD14E6}"/>
          </ac:picMkLst>
        </pc:picChg>
        <pc:picChg chg="mod">
          <ac:chgData name="桃田葵" userId="237630b2-f3c1-4caf-8652-0a27f25fdb6c" providerId="ADAL" clId="{330A8DC9-E3D6-4386-9806-CC3CC0A2FD5E}" dt="2024-06-26T08:28:42.101" v="1906" actId="164"/>
          <ac:picMkLst>
            <pc:docMk/>
            <pc:sldMk cId="4058740518" sldId="330"/>
            <ac:picMk id="7" creationId="{19AF385B-EBBD-1B7C-AFA4-AEED3F808B9E}"/>
          </ac:picMkLst>
        </pc:picChg>
        <pc:picChg chg="mod">
          <ac:chgData name="桃田葵" userId="237630b2-f3c1-4caf-8652-0a27f25fdb6c" providerId="ADAL" clId="{330A8DC9-E3D6-4386-9806-CC3CC0A2FD5E}" dt="2024-06-26T08:28:42.101" v="1906" actId="164"/>
          <ac:picMkLst>
            <pc:docMk/>
            <pc:sldMk cId="4058740518" sldId="330"/>
            <ac:picMk id="9" creationId="{E7C5E8BC-AF07-1D52-5F97-7EBEC7E9F187}"/>
          </ac:picMkLst>
        </pc:picChg>
        <pc:picChg chg="mod">
          <ac:chgData name="桃田葵" userId="237630b2-f3c1-4caf-8652-0a27f25fdb6c" providerId="ADAL" clId="{330A8DC9-E3D6-4386-9806-CC3CC0A2FD5E}" dt="2024-06-26T08:28:42.101" v="1906" actId="164"/>
          <ac:picMkLst>
            <pc:docMk/>
            <pc:sldMk cId="4058740518" sldId="330"/>
            <ac:picMk id="10" creationId="{FC0351A6-2145-6608-D122-F8684A7A3F1E}"/>
          </ac:picMkLst>
        </pc:picChg>
        <pc:picChg chg="mod">
          <ac:chgData name="桃田葵" userId="237630b2-f3c1-4caf-8652-0a27f25fdb6c" providerId="ADAL" clId="{330A8DC9-E3D6-4386-9806-CC3CC0A2FD5E}" dt="2024-06-26T08:28:42.101" v="1906" actId="164"/>
          <ac:picMkLst>
            <pc:docMk/>
            <pc:sldMk cId="4058740518" sldId="330"/>
            <ac:picMk id="11" creationId="{E80DEE08-03D9-4D96-75DB-1CE62AB25998}"/>
          </ac:picMkLst>
        </pc:picChg>
        <pc:picChg chg="mod">
          <ac:chgData name="桃田葵" userId="237630b2-f3c1-4caf-8652-0a27f25fdb6c" providerId="ADAL" clId="{330A8DC9-E3D6-4386-9806-CC3CC0A2FD5E}" dt="2024-06-26T08:28:42.101" v="1906" actId="164"/>
          <ac:picMkLst>
            <pc:docMk/>
            <pc:sldMk cId="4058740518" sldId="330"/>
            <ac:picMk id="12" creationId="{B38C9BFD-984F-2B20-DB56-F5DB1F7DF683}"/>
          </ac:picMkLst>
        </pc:picChg>
        <pc:picChg chg="mod">
          <ac:chgData name="桃田葵" userId="237630b2-f3c1-4caf-8652-0a27f25fdb6c" providerId="ADAL" clId="{330A8DC9-E3D6-4386-9806-CC3CC0A2FD5E}" dt="2024-06-26T08:28:42.101" v="1906" actId="164"/>
          <ac:picMkLst>
            <pc:docMk/>
            <pc:sldMk cId="4058740518" sldId="330"/>
            <ac:picMk id="13" creationId="{A6881DBC-8DA6-BC72-2814-FC9DB156AEC6}"/>
          </ac:picMkLst>
        </pc:picChg>
        <pc:picChg chg="mod">
          <ac:chgData name="桃田葵" userId="237630b2-f3c1-4caf-8652-0a27f25fdb6c" providerId="ADAL" clId="{330A8DC9-E3D6-4386-9806-CC3CC0A2FD5E}" dt="2024-06-26T08:28:42.101" v="1906" actId="164"/>
          <ac:picMkLst>
            <pc:docMk/>
            <pc:sldMk cId="4058740518" sldId="330"/>
            <ac:picMk id="14" creationId="{0DA9AC84-F7DD-834C-83C4-B9490CD0B0F6}"/>
          </ac:picMkLst>
        </pc:picChg>
        <pc:picChg chg="mod">
          <ac:chgData name="桃田葵" userId="237630b2-f3c1-4caf-8652-0a27f25fdb6c" providerId="ADAL" clId="{330A8DC9-E3D6-4386-9806-CC3CC0A2FD5E}" dt="2024-06-26T08:28:42.101" v="1906" actId="164"/>
          <ac:picMkLst>
            <pc:docMk/>
            <pc:sldMk cId="4058740518" sldId="330"/>
            <ac:picMk id="15" creationId="{BC7EA18D-27FA-2C14-79DC-5A94845DBDCE}"/>
          </ac:picMkLst>
        </pc:picChg>
        <pc:picChg chg="mod">
          <ac:chgData name="桃田葵" userId="237630b2-f3c1-4caf-8652-0a27f25fdb6c" providerId="ADAL" clId="{330A8DC9-E3D6-4386-9806-CC3CC0A2FD5E}" dt="2024-06-26T08:28:42.101" v="1906" actId="164"/>
          <ac:picMkLst>
            <pc:docMk/>
            <pc:sldMk cId="4058740518" sldId="330"/>
            <ac:picMk id="16" creationId="{177DDCC2-71FA-58F8-BDDD-A4B1450BB149}"/>
          </ac:picMkLst>
        </pc:picChg>
        <pc:picChg chg="mod">
          <ac:chgData name="桃田葵" userId="237630b2-f3c1-4caf-8652-0a27f25fdb6c" providerId="ADAL" clId="{330A8DC9-E3D6-4386-9806-CC3CC0A2FD5E}" dt="2024-06-26T08:28:42.101" v="1906" actId="164"/>
          <ac:picMkLst>
            <pc:docMk/>
            <pc:sldMk cId="4058740518" sldId="330"/>
            <ac:picMk id="17" creationId="{DFDB38AF-9508-B720-16A7-0544C163D967}"/>
          </ac:picMkLst>
        </pc:picChg>
        <pc:picChg chg="mod">
          <ac:chgData name="桃田葵" userId="237630b2-f3c1-4caf-8652-0a27f25fdb6c" providerId="ADAL" clId="{330A8DC9-E3D6-4386-9806-CC3CC0A2FD5E}" dt="2024-06-26T08:28:42.101" v="1906" actId="164"/>
          <ac:picMkLst>
            <pc:docMk/>
            <pc:sldMk cId="4058740518" sldId="330"/>
            <ac:picMk id="18" creationId="{3D26457B-5F05-9791-B1A7-85F33C28BB25}"/>
          </ac:picMkLst>
        </pc:picChg>
        <pc:picChg chg="mod">
          <ac:chgData name="桃田葵" userId="237630b2-f3c1-4caf-8652-0a27f25fdb6c" providerId="ADAL" clId="{330A8DC9-E3D6-4386-9806-CC3CC0A2FD5E}" dt="2024-06-26T08:28:42.101" v="1906" actId="164"/>
          <ac:picMkLst>
            <pc:docMk/>
            <pc:sldMk cId="4058740518" sldId="330"/>
            <ac:picMk id="19" creationId="{24A59532-BAC9-2F8B-A530-05DBFFEE98B2}"/>
          </ac:picMkLst>
        </pc:picChg>
        <pc:picChg chg="mod">
          <ac:chgData name="桃田葵" userId="237630b2-f3c1-4caf-8652-0a27f25fdb6c" providerId="ADAL" clId="{330A8DC9-E3D6-4386-9806-CC3CC0A2FD5E}" dt="2024-06-26T08:28:42.101" v="1906" actId="164"/>
          <ac:picMkLst>
            <pc:docMk/>
            <pc:sldMk cId="4058740518" sldId="330"/>
            <ac:picMk id="20" creationId="{3F51ABE7-E1B0-5AAA-C1C8-32B8CEC8AACE}"/>
          </ac:picMkLst>
        </pc:picChg>
        <pc:picChg chg="mod">
          <ac:chgData name="桃田葵" userId="237630b2-f3c1-4caf-8652-0a27f25fdb6c" providerId="ADAL" clId="{330A8DC9-E3D6-4386-9806-CC3CC0A2FD5E}" dt="2024-06-26T08:28:42.101" v="1906" actId="164"/>
          <ac:picMkLst>
            <pc:docMk/>
            <pc:sldMk cId="4058740518" sldId="330"/>
            <ac:picMk id="21" creationId="{98A590C5-C218-CDA9-63E5-9554175FA0DA}"/>
          </ac:picMkLst>
        </pc:picChg>
        <pc:picChg chg="mod">
          <ac:chgData name="桃田葵" userId="237630b2-f3c1-4caf-8652-0a27f25fdb6c" providerId="ADAL" clId="{330A8DC9-E3D6-4386-9806-CC3CC0A2FD5E}" dt="2024-06-26T08:28:42.101" v="1906" actId="164"/>
          <ac:picMkLst>
            <pc:docMk/>
            <pc:sldMk cId="4058740518" sldId="330"/>
            <ac:picMk id="22" creationId="{8CE149A2-A81A-72E2-7F80-AB894104414E}"/>
          </ac:picMkLst>
        </pc:picChg>
        <pc:picChg chg="mod">
          <ac:chgData name="桃田葵" userId="237630b2-f3c1-4caf-8652-0a27f25fdb6c" providerId="ADAL" clId="{330A8DC9-E3D6-4386-9806-CC3CC0A2FD5E}" dt="2024-06-26T08:28:42.101" v="1906" actId="164"/>
          <ac:picMkLst>
            <pc:docMk/>
            <pc:sldMk cId="4058740518" sldId="330"/>
            <ac:picMk id="23" creationId="{56A5BBAD-6009-9DCB-4B84-91E201B4E694}"/>
          </ac:picMkLst>
        </pc:picChg>
        <pc:picChg chg="mod">
          <ac:chgData name="桃田葵" userId="237630b2-f3c1-4caf-8652-0a27f25fdb6c" providerId="ADAL" clId="{330A8DC9-E3D6-4386-9806-CC3CC0A2FD5E}" dt="2024-06-26T08:28:42.101" v="1906" actId="164"/>
          <ac:picMkLst>
            <pc:docMk/>
            <pc:sldMk cId="4058740518" sldId="330"/>
            <ac:picMk id="24" creationId="{D89F36F9-882B-3763-66EA-9DB351186748}"/>
          </ac:picMkLst>
        </pc:picChg>
        <pc:picChg chg="mod">
          <ac:chgData name="桃田葵" userId="237630b2-f3c1-4caf-8652-0a27f25fdb6c" providerId="ADAL" clId="{330A8DC9-E3D6-4386-9806-CC3CC0A2FD5E}" dt="2024-06-26T08:28:42.101" v="1906" actId="164"/>
          <ac:picMkLst>
            <pc:docMk/>
            <pc:sldMk cId="4058740518" sldId="330"/>
            <ac:picMk id="25" creationId="{80E92979-2C41-8F16-8241-244DDDD82108}"/>
          </ac:picMkLst>
        </pc:picChg>
        <pc:picChg chg="mod">
          <ac:chgData name="桃田葵" userId="237630b2-f3c1-4caf-8652-0a27f25fdb6c" providerId="ADAL" clId="{330A8DC9-E3D6-4386-9806-CC3CC0A2FD5E}" dt="2024-06-26T08:28:42.101" v="1906" actId="164"/>
          <ac:picMkLst>
            <pc:docMk/>
            <pc:sldMk cId="4058740518" sldId="330"/>
            <ac:picMk id="26" creationId="{97E07B91-D2E1-78D0-EA9C-EB3389BBFDD4}"/>
          </ac:picMkLst>
        </pc:picChg>
        <pc:picChg chg="mod">
          <ac:chgData name="桃田葵" userId="237630b2-f3c1-4caf-8652-0a27f25fdb6c" providerId="ADAL" clId="{330A8DC9-E3D6-4386-9806-CC3CC0A2FD5E}" dt="2024-06-26T08:28:42.101" v="1906" actId="164"/>
          <ac:picMkLst>
            <pc:docMk/>
            <pc:sldMk cId="4058740518" sldId="330"/>
            <ac:picMk id="27" creationId="{3CE95F7B-CF45-E37A-91B0-FF8A33A0B369}"/>
          </ac:picMkLst>
        </pc:picChg>
        <pc:picChg chg="mod">
          <ac:chgData name="桃田葵" userId="237630b2-f3c1-4caf-8652-0a27f25fdb6c" providerId="ADAL" clId="{330A8DC9-E3D6-4386-9806-CC3CC0A2FD5E}" dt="2024-06-26T08:28:42.101" v="1906" actId="164"/>
          <ac:picMkLst>
            <pc:docMk/>
            <pc:sldMk cId="4058740518" sldId="330"/>
            <ac:picMk id="28" creationId="{31AD1ACB-85FE-1C73-A1D3-58D18184C314}"/>
          </ac:picMkLst>
        </pc:picChg>
        <pc:picChg chg="mod">
          <ac:chgData name="桃田葵" userId="237630b2-f3c1-4caf-8652-0a27f25fdb6c" providerId="ADAL" clId="{330A8DC9-E3D6-4386-9806-CC3CC0A2FD5E}" dt="2024-06-26T08:28:42.101" v="1906" actId="164"/>
          <ac:picMkLst>
            <pc:docMk/>
            <pc:sldMk cId="4058740518" sldId="330"/>
            <ac:picMk id="29" creationId="{2488030C-6906-E745-5B68-508DA229842B}"/>
          </ac:picMkLst>
        </pc:picChg>
        <pc:picChg chg="mod">
          <ac:chgData name="桃田葵" userId="237630b2-f3c1-4caf-8652-0a27f25fdb6c" providerId="ADAL" clId="{330A8DC9-E3D6-4386-9806-CC3CC0A2FD5E}" dt="2024-06-26T08:28:42.101" v="1906" actId="164"/>
          <ac:picMkLst>
            <pc:docMk/>
            <pc:sldMk cId="4058740518" sldId="330"/>
            <ac:picMk id="30" creationId="{8C889D49-CA19-C9C1-F0DB-311C940CDF43}"/>
          </ac:picMkLst>
        </pc:picChg>
        <pc:picChg chg="del">
          <ac:chgData name="桃田葵" userId="237630b2-f3c1-4caf-8652-0a27f25fdb6c" providerId="ADAL" clId="{330A8DC9-E3D6-4386-9806-CC3CC0A2FD5E}" dt="2024-06-26T08:28:27.406" v="1904" actId="21"/>
          <ac:picMkLst>
            <pc:docMk/>
            <pc:sldMk cId="4058740518" sldId="330"/>
            <ac:picMk id="1028" creationId="{668D0B96-CC13-34B7-A882-A2D0177F517C}"/>
          </ac:picMkLst>
        </pc:picChg>
        <pc:cxnChg chg="del mod">
          <ac:chgData name="桃田葵" userId="237630b2-f3c1-4caf-8652-0a27f25fdb6c" providerId="ADAL" clId="{330A8DC9-E3D6-4386-9806-CC3CC0A2FD5E}" dt="2024-06-26T08:29:23.046" v="1910" actId="21"/>
          <ac:cxnSpMkLst>
            <pc:docMk/>
            <pc:sldMk cId="4058740518" sldId="330"/>
            <ac:cxnSpMk id="32" creationId="{B5AA11EB-E531-C3B9-FD1D-A39CEDABF684}"/>
          </ac:cxnSpMkLst>
        </pc:cxnChg>
      </pc:sldChg>
    </pc:docChg>
  </pc:docChgLst>
  <pc:docChgLst>
    <pc:chgData name="ゲスト ユーザー" userId="S::urn:spo:anon#c142dc75f352e9c4c08c1ab4ae834821d8e3bf2936f144bc5b0f3f8cf86a804d::" providerId="AD" clId="Web-{491EA0CC-5CC1-DFBB-9FED-697D298B697C}"/>
    <pc:docChg chg="modSld">
      <pc:chgData name="ゲスト ユーザー" userId="S::urn:spo:anon#c142dc75f352e9c4c08c1ab4ae834821d8e3bf2936f144bc5b0f3f8cf86a804d::" providerId="AD" clId="Web-{491EA0CC-5CC1-DFBB-9FED-697D298B697C}" dt="2024-06-28T00:25:57.451" v="67"/>
      <pc:docMkLst>
        <pc:docMk/>
      </pc:docMkLst>
      <pc:sldChg chg="modNotes">
        <pc:chgData name="ゲスト ユーザー" userId="S::urn:spo:anon#c142dc75f352e9c4c08c1ab4ae834821d8e3bf2936f144bc5b0f3f8cf86a804d::" providerId="AD" clId="Web-{491EA0CC-5CC1-DFBB-9FED-697D298B697C}" dt="2024-06-27T23:56:45.293" v="28"/>
        <pc:sldMkLst>
          <pc:docMk/>
          <pc:sldMk cId="908119354" sldId="305"/>
        </pc:sldMkLst>
      </pc:sldChg>
      <pc:sldChg chg="modNotes">
        <pc:chgData name="ゲスト ユーザー" userId="S::urn:spo:anon#c142dc75f352e9c4c08c1ab4ae834821d8e3bf2936f144bc5b0f3f8cf86a804d::" providerId="AD" clId="Web-{491EA0CC-5CC1-DFBB-9FED-697D298B697C}" dt="2024-06-28T00:25:57.451" v="67"/>
        <pc:sldMkLst>
          <pc:docMk/>
          <pc:sldMk cId="3706248261" sldId="306"/>
        </pc:sldMkLst>
      </pc:sldChg>
      <pc:sldChg chg="modNotes">
        <pc:chgData name="ゲスト ユーザー" userId="S::urn:spo:anon#c142dc75f352e9c4c08c1ab4ae834821d8e3bf2936f144bc5b0f3f8cf86a804d::" providerId="AD" clId="Web-{491EA0CC-5CC1-DFBB-9FED-697D298B697C}" dt="2024-06-28T00:13:14.209" v="63"/>
        <pc:sldMkLst>
          <pc:docMk/>
          <pc:sldMk cId="1587504735"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70A7D-A896-4936-B259-941BA66753C3}" type="datetimeFigureOut">
              <a:rPr kumimoji="1" lang="ja-JP" altLang="en-US" smtClean="0"/>
              <a:t>2024/6/28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6E8F4-F826-4164-9460-CBE7C6447C1E}" type="slidenum">
              <a:rPr kumimoji="1" lang="ja-JP" altLang="en-US" smtClean="0"/>
              <a:t>‹#›</a:t>
            </a:fld>
            <a:endParaRPr kumimoji="1" lang="ja-JP" altLang="en-US"/>
          </a:p>
        </p:txBody>
      </p:sp>
    </p:spTree>
    <p:extLst>
      <p:ext uri="{BB962C8B-B14F-4D97-AF65-F5344CB8AC3E}">
        <p14:creationId xmlns:p14="http://schemas.microsoft.com/office/powerpoint/2010/main" val="1416620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a:t>
            </a:fld>
            <a:endParaRPr kumimoji="1" lang="ja-JP" altLang="en-US"/>
          </a:p>
        </p:txBody>
      </p:sp>
    </p:spTree>
    <p:extLst>
      <p:ext uri="{BB962C8B-B14F-4D97-AF65-F5344CB8AC3E}">
        <p14:creationId xmlns:p14="http://schemas.microsoft.com/office/powerpoint/2010/main" val="2764511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テンパイの説明　</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10</a:t>
            </a:fld>
            <a:endParaRPr kumimoji="1" lang="ja-JP" altLang="en-US"/>
          </a:p>
        </p:txBody>
      </p:sp>
    </p:spTree>
    <p:extLst>
      <p:ext uri="{BB962C8B-B14F-4D97-AF65-F5344CB8AC3E}">
        <p14:creationId xmlns:p14="http://schemas.microsoft.com/office/powerpoint/2010/main" val="2423169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続いて、大成ネット株式会社の米川が発表させていただきます。</a:t>
            </a:r>
            <a:endParaRPr lang="en-US" altLang="ja-JP">
              <a:latin typeface="Calibri"/>
              <a:ea typeface="游ゴシック"/>
              <a:cs typeface="Calibri"/>
            </a:endParaRPr>
          </a:p>
          <a:p>
            <a:r>
              <a:rPr lang="ja-JP" altLang="en-US">
                <a:latin typeface="Calibri"/>
                <a:ea typeface="游ゴシック"/>
                <a:cs typeface="Calibri"/>
              </a:rPr>
              <a:t>ここでは麻雀ガイドについて説明させていただきます。(動画流す)今流れている動画のようにタブメニューでルールや始め方など麻雀を行う上で必要な知識を身に付けるための説明を見ることができるようになっております。</a:t>
            </a:r>
            <a:endParaRPr lang="en-US" altLang="ja-JP">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12</a:t>
            </a:fld>
            <a:endParaRPr kumimoji="1" lang="ja-JP" altLang="en-US"/>
          </a:p>
        </p:txBody>
      </p:sp>
    </p:spTree>
    <p:extLst>
      <p:ext uri="{BB962C8B-B14F-4D97-AF65-F5344CB8AC3E}">
        <p14:creationId xmlns:p14="http://schemas.microsoft.com/office/powerpoint/2010/main" val="75695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次にマイページの説明を行います。(動画流す)</a:t>
            </a:r>
          </a:p>
          <a:p>
            <a:r>
              <a:rPr lang="ja-JP" altLang="en-US">
                <a:latin typeface="Calibri"/>
                <a:ea typeface="游ゴシック"/>
                <a:cs typeface="Calibri"/>
              </a:rPr>
              <a:t>マイページでは、人それぞれに合ったプロフィールやニックネーム、ひとこと等の変更を更新ボタンを押すことで一度に変更することが可能です。</a:t>
            </a:r>
          </a:p>
          <a:p>
            <a:r>
              <a:rPr lang="ja-JP" altLang="en-US">
                <a:latin typeface="Calibri"/>
                <a:ea typeface="游ゴシック"/>
                <a:cs typeface="Calibri"/>
              </a:rPr>
              <a:t>また、こちらで作成したマイページは実装がかなわなかったフレンド機能にて表示させたいと考えておりました。</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13</a:t>
            </a:fld>
            <a:endParaRPr kumimoji="1" lang="ja-JP" altLang="en-US"/>
          </a:p>
        </p:txBody>
      </p:sp>
    </p:spTree>
    <p:extLst>
      <p:ext uri="{BB962C8B-B14F-4D97-AF65-F5344CB8AC3E}">
        <p14:creationId xmlns:p14="http://schemas.microsoft.com/office/powerpoint/2010/main" val="3703578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最後に対戦履歴一覧です。（動画流す）</a:t>
            </a:r>
          </a:p>
          <a:p>
            <a:r>
              <a:rPr lang="ja-JP" altLang="en-US">
                <a:latin typeface="Calibri"/>
                <a:ea typeface="游ゴシック"/>
                <a:cs typeface="Calibri"/>
              </a:rPr>
              <a:t>こちらの機能では対局を行った日数や対戦の最終的な点数、順位、対戦した人の順位や点数を確認することができるようになっております。</a:t>
            </a:r>
          </a:p>
          <a:p>
            <a:r>
              <a:rPr lang="ja-JP" altLang="en-US">
                <a:latin typeface="Calibri"/>
                <a:ea typeface="游ゴシック"/>
                <a:cs typeface="Calibri"/>
              </a:rPr>
              <a:t>実装はかなわなかったのですが詳細ボタンを押すことで詳しい対戦状況を確認できる機能にしたいと考えておりました。</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14</a:t>
            </a:fld>
            <a:endParaRPr kumimoji="1" lang="ja-JP" altLang="en-US"/>
          </a:p>
        </p:txBody>
      </p:sp>
    </p:spTree>
    <p:extLst>
      <p:ext uri="{BB962C8B-B14F-4D97-AF65-F5344CB8AC3E}">
        <p14:creationId xmlns:p14="http://schemas.microsoft.com/office/powerpoint/2010/main" val="3355350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続いて日本システムクリエイト株式会社の桃田葵が発表させていただきます。　私が発表するのはグループで苦労した点についてです。</a:t>
            </a:r>
          </a:p>
          <a:p>
            <a:pPr>
              <a:lnSpc>
                <a:spcPct val="107000"/>
              </a:lnSpc>
              <a:spcAft>
                <a:spcPts val="800"/>
              </a:spcAf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まずリモート故に話がかみ合わないということがありました。</a:t>
            </a: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確認したはずのデータベーステーブル名が違っていたりした。集合研修のときはお互いに質問しやすかったが、リモートの時は意思疎通を図るのが特にむずかしく感じられた。またリアクションについては反応のタイミングが難しかった。</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（スライドイン）</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そこで話し手が「きちんと伝わってるかな」などと思わないように大きなリアクションを取ることが大事学ぶことができました。</a:t>
            </a:r>
          </a:p>
          <a:p>
            <a:pPr>
              <a:lnSpc>
                <a:spcPct val="107000"/>
              </a:lnSpc>
              <a:spcAft>
                <a:spcPts val="800"/>
              </a:spcAf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自分の技量を把握しておらず、どのくらい時間がかかるのが分からなかった。</a:t>
            </a: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簡単だと思っていても想像以上の時間を要してしまったりなどがあ</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りました</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。ゆえにスケジュール通りに進めたいところだったが、それがうまくい</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きませんでした</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（スライドイン）</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ここで、最初のスケジュール通りにうまくいかなくても、それを調整してうまく管理していくということ、これが大事で難しいということも学ぶことができました。</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（スライド切り替え）</a:t>
            </a:r>
            <a:endPar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7000"/>
              </a:lnSpc>
              <a:spcAft>
                <a:spcPts val="800"/>
              </a:spcAft>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15</a:t>
            </a:fld>
            <a:endParaRPr kumimoji="1" lang="ja-JP" altLang="en-US"/>
          </a:p>
        </p:txBody>
      </p:sp>
    </p:spTree>
    <p:extLst>
      <p:ext uri="{BB962C8B-B14F-4D97-AF65-F5344CB8AC3E}">
        <p14:creationId xmlns:p14="http://schemas.microsoft.com/office/powerpoint/2010/main" val="106470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稲村：</a:t>
            </a:r>
            <a:endParaRPr lang="ja-JP"/>
          </a:p>
          <a:p>
            <a:r>
              <a:rPr lang="ja-JP" b="1"/>
              <a:t>そもそも麻雀のルールが難しいということです</a:t>
            </a:r>
            <a:endParaRPr lang="ja-JP"/>
          </a:p>
          <a:p>
            <a:r>
              <a:rPr lang="ja-JP">
                <a:ea typeface="游ゴシック"/>
              </a:rPr>
              <a:t>•5人中2人が麻雀未経験者で私も未経験なのですが、最初に麻雀のルール説明から始めてもらいました。ですが、麻雀用語も非常に難しいため、説明を理解することに苦戦しました。</a:t>
            </a:r>
            <a:r>
              <a:rPr lang="ja-JP" altLang="en-US">
                <a:ea typeface="游ゴシック"/>
              </a:rPr>
              <a:t>　</a:t>
            </a:r>
            <a:endParaRPr lang="ja-JP">
              <a:ea typeface="游ゴシック"/>
            </a:endParaRPr>
          </a:p>
          <a:p>
            <a:r>
              <a:rPr lang="ja-JP" altLang="en-US">
                <a:ea typeface="游ゴシック"/>
              </a:rPr>
              <a:t>-----スライドイン-----</a:t>
            </a:r>
            <a:endParaRPr lang="ja-JP">
              <a:ea typeface="游ゴシック"/>
            </a:endParaRPr>
          </a:p>
          <a:p>
            <a:r>
              <a:rPr lang="ja-JP"/>
              <a:t>　これに対して、ますはアプリで麻雀を実際に打ってみたり、ユーチューブなどで麻雀解説動画を見たりなどの勉強を積極的に行いました。今では娯楽で麻雀アプリをやるようになりました。</a:t>
            </a:r>
          </a:p>
          <a:p>
            <a:r>
              <a:rPr lang="ja-JP" b="1"/>
              <a:t>何を重要視してアプリを制作するかです</a:t>
            </a:r>
            <a:endParaRPr lang="ja-JP"/>
          </a:p>
          <a:p>
            <a:r>
              <a:rPr lang="ja-JP">
                <a:ea typeface="游ゴシック"/>
              </a:rPr>
              <a:t>・例えば、対局中は自分の点数だけではなく相手の点数も見えるようにしたいという意見が出たのですが、こうした見える情報を多くするとユーザー側が入力するということが増加し、手間ががかかるためアプリが使われなくなってしまうのではといったことが予想できました。このような見える情報を多くするのか、操作の手間を減らし使いやすくするかというバランスを考えることに苦労しました。</a:t>
            </a:r>
            <a:endParaRPr lang="ja-JP" altLang="en-US"/>
          </a:p>
          <a:p>
            <a:r>
              <a:rPr lang="en-US" altLang="ja-JP">
                <a:ea typeface="游ゴシック"/>
              </a:rPr>
              <a:t>-----</a:t>
            </a:r>
            <a:r>
              <a:rPr lang="ja-JP">
                <a:ea typeface="游ゴシック"/>
              </a:rPr>
              <a:t>スライドイン</a:t>
            </a:r>
            <a:r>
              <a:rPr lang="en-US" altLang="ja-JP">
                <a:ea typeface="游ゴシック"/>
              </a:rPr>
              <a:t>-----</a:t>
            </a:r>
            <a:endParaRPr lang="ja-JP" altLang="en-US">
              <a:ea typeface="游ゴシック"/>
            </a:endParaRPr>
          </a:p>
          <a:p>
            <a:r>
              <a:rPr lang="ja-JP" altLang="en-US">
                <a:latin typeface="游ゴシック"/>
                <a:ea typeface="游ゴシック"/>
                <a:cs typeface="Calibri"/>
              </a:rPr>
              <a:t>ユーザーの立場になって考えることが大切だと考え、使いやすさを重要視することに決定し、この考えに沿ってアプリ制作を行うことを意識しました。</a:t>
            </a:r>
            <a:endParaRPr lang="ja-JP">
              <a:ea typeface="游ゴシック"/>
            </a:endParaRPr>
          </a:p>
          <a:p>
            <a:r>
              <a:rPr lang="ja-JP" altLang="en-US">
                <a:latin typeface="游ゴシック"/>
                <a:ea typeface="游ゴシック"/>
                <a:cs typeface="Calibri"/>
              </a:rPr>
              <a:t>-------スライド切り替え------</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16</a:t>
            </a:fld>
            <a:endParaRPr kumimoji="1" lang="ja-JP" altLang="en-US"/>
          </a:p>
        </p:txBody>
      </p:sp>
    </p:spTree>
    <p:extLst>
      <p:ext uri="{BB962C8B-B14F-4D97-AF65-F5344CB8AC3E}">
        <p14:creationId xmlns:p14="http://schemas.microsoft.com/office/powerpoint/2010/main" val="14673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続いて、各個人での成果についてです。</a:t>
            </a:r>
          </a:p>
          <a:p>
            <a:r>
              <a:rPr kumimoji="1" lang="ja-JP" altLang="en-US"/>
              <a:t>株式会社</a:t>
            </a:r>
            <a:r>
              <a:rPr kumimoji="1" lang="en-US" altLang="ja-JP"/>
              <a:t>YSL</a:t>
            </a:r>
            <a:r>
              <a:rPr kumimoji="1" lang="ja-JP" altLang="en-US"/>
              <a:t>ソリューションの木村から発表させていただきます。</a:t>
            </a:r>
            <a:endParaRPr kumimoji="1" lang="en-US" altLang="ja-JP"/>
          </a:p>
          <a:p>
            <a:r>
              <a:rPr kumimoji="1" lang="ja-JP" altLang="en-US"/>
              <a:t>私はリーダーを務めました。</a:t>
            </a:r>
            <a:endParaRPr kumimoji="1" lang="en-US" altLang="ja-JP"/>
          </a:p>
          <a:p>
            <a:r>
              <a:rPr kumimoji="1" lang="ja-JP" altLang="en-US"/>
              <a:t>担当した機能は、対局補助機能のリザルト画面です。</a:t>
            </a:r>
            <a:endParaRPr kumimoji="1" lang="en-US" altLang="ja-JP"/>
          </a:p>
          <a:p>
            <a:endParaRPr kumimoji="1" lang="en-US" altLang="ja-JP"/>
          </a:p>
          <a:p>
            <a:r>
              <a:rPr kumimoji="1" lang="ja-JP" altLang="en-US"/>
              <a:t>私が個人的に苦労した点は、リーダーとして出た意見を纏めることが難しかったことと、</a:t>
            </a:r>
            <a:endParaRPr kumimoji="1" lang="en-US" altLang="ja-JP"/>
          </a:p>
          <a:p>
            <a:r>
              <a:rPr kumimoji="1" lang="ja-JP" altLang="en-US"/>
              <a:t>メンバー同士の認識を合わせるのが大変だったことの二点です。</a:t>
            </a:r>
            <a:endParaRPr kumimoji="1" lang="en-US" altLang="ja-JP"/>
          </a:p>
          <a:p>
            <a:r>
              <a:rPr kumimoji="1" lang="ja-JP" altLang="en-US"/>
              <a:t>多くの意見が出たときは</a:t>
            </a:r>
            <a:r>
              <a:rPr kumimoji="1" lang="en-US" altLang="ja-JP"/>
              <a:t>b</a:t>
            </a:r>
            <a:r>
              <a:rPr kumimoji="1" lang="ja-JP" altLang="en-US"/>
              <a:t>、チームメンバーに問いかけて反応を見るようにしました。</a:t>
            </a:r>
            <a:endParaRPr kumimoji="1" lang="en-US" altLang="ja-JP"/>
          </a:p>
          <a:p>
            <a:r>
              <a:rPr kumimoji="1" lang="ja-JP" altLang="en-US"/>
              <a:t>また、朝のミーティングで振り返りの時間を設けて、進捗報告の時間を作り、</a:t>
            </a:r>
            <a:endParaRPr kumimoji="1" lang="en-US" altLang="ja-JP"/>
          </a:p>
          <a:p>
            <a:r>
              <a:rPr kumimoji="1" lang="ja-JP" altLang="en-US"/>
              <a:t>作業中に疑問が出た際にはすぐに聞くようにしました。</a:t>
            </a:r>
            <a:endParaRPr kumimoji="1" lang="en-US" altLang="ja-JP"/>
          </a:p>
          <a:p>
            <a:endParaRPr kumimoji="1" lang="en-US" altLang="ja-JP"/>
          </a:p>
          <a:p>
            <a:r>
              <a:rPr kumimoji="1" lang="ja-JP" altLang="en-US"/>
              <a:t>最後に、私が達成できたことについてです。</a:t>
            </a:r>
            <a:endParaRPr kumimoji="1" lang="en-US" altLang="ja-JP"/>
          </a:p>
          <a:p>
            <a:r>
              <a:rPr kumimoji="1" lang="en-US" altLang="ja-JP"/>
              <a:t>DAO</a:t>
            </a:r>
            <a:r>
              <a:rPr kumimoji="1" lang="ja-JP" altLang="en-US"/>
              <a:t>と</a:t>
            </a:r>
            <a:r>
              <a:rPr kumimoji="1" lang="en-US" altLang="ja-JP"/>
              <a:t>model</a:t>
            </a:r>
            <a:r>
              <a:rPr kumimoji="1" lang="ja-JP" altLang="en-US"/>
              <a:t>、スコープの役割を理解することが出来ました。</a:t>
            </a:r>
            <a:endParaRPr kumimoji="1" lang="en-US" altLang="ja-JP"/>
          </a:p>
          <a:p>
            <a:r>
              <a:rPr kumimoji="1" lang="ja-JP" altLang="en-US"/>
              <a:t>講義を受けている際は理解が不十分だったのですが、この</a:t>
            </a:r>
            <a:r>
              <a:rPr kumimoji="1" lang="en-US" altLang="ja-JP"/>
              <a:t>DAO</a:t>
            </a:r>
            <a:r>
              <a:rPr kumimoji="1" lang="ja-JP" altLang="en-US"/>
              <a:t>や</a:t>
            </a:r>
            <a:r>
              <a:rPr kumimoji="1" lang="en-US" altLang="ja-JP"/>
              <a:t>model</a:t>
            </a:r>
            <a:r>
              <a:rPr kumimoji="1" lang="ja-JP" altLang="en-US"/>
              <a:t>、スコープを実際に自分で書いてみることで、</a:t>
            </a:r>
            <a:endParaRPr kumimoji="1" lang="en-US" altLang="ja-JP"/>
          </a:p>
          <a:p>
            <a:r>
              <a:rPr kumimoji="1" lang="ja-JP" altLang="en-US"/>
              <a:t>「どういったデータをどこに送るのか」を把握してプログラムを書くということの大切さを学びました。</a:t>
            </a:r>
            <a:endParaRPr kumimoji="1" lang="en-US" altLang="ja-JP"/>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17</a:t>
            </a:fld>
            <a:endParaRPr kumimoji="1" lang="ja-JP" altLang="en-US"/>
          </a:p>
        </p:txBody>
      </p:sp>
    </p:spTree>
    <p:extLst>
      <p:ext uri="{BB962C8B-B14F-4D97-AF65-F5344CB8AC3E}">
        <p14:creationId xmlns:p14="http://schemas.microsoft.com/office/powerpoint/2010/main" val="165354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全体の進行度が遅くなってしまう</a:t>
            </a:r>
            <a:endParaRPr kumimoji="1" lang="en-US" altLang="ja-JP"/>
          </a:p>
          <a:p>
            <a:r>
              <a:rPr kumimoji="1" lang="ja-JP" altLang="en-US"/>
              <a:t>自信の機能の進行が遅れてしまう</a:t>
            </a:r>
            <a:endParaRPr kumimoji="1" lang="en-US" altLang="ja-JP"/>
          </a:p>
          <a:p>
            <a:r>
              <a:rPr kumimoji="1" lang="ja-JP" altLang="en-US"/>
              <a:t>手の込んだ機能</a:t>
            </a:r>
            <a:endParaRPr kumimoji="1" lang="en-US" altLang="ja-JP"/>
          </a:p>
          <a:p>
            <a:r>
              <a:rPr kumimoji="1" lang="en-US" altLang="ja-JP"/>
              <a:t>JavaScript</a:t>
            </a:r>
            <a:r>
              <a:rPr kumimoji="1" lang="ja-JP" altLang="en-US"/>
              <a:t>の技能</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18</a:t>
            </a:fld>
            <a:endParaRPr kumimoji="1" lang="ja-JP" altLang="en-US"/>
          </a:p>
        </p:txBody>
      </p:sp>
    </p:spTree>
    <p:extLst>
      <p:ext uri="{BB962C8B-B14F-4D97-AF65-F5344CB8AC3E}">
        <p14:creationId xmlns:p14="http://schemas.microsoft.com/office/powerpoint/2010/main" val="219060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最後：</a:t>
            </a:r>
            <a:r>
              <a:rPr lang="ja-JP">
                <a:ea typeface="游ゴシック"/>
              </a:rPr>
              <a:t>わからないことがあったときまずは自分自身で精一杯調べてみること、それでもわからなかったら質問をするということを意識したいと思います。</a:t>
            </a:r>
            <a:endParaRPr lang="ja-JP" altLang="en-US">
              <a:ea typeface="游ゴシック"/>
            </a:endParaRPr>
          </a:p>
          <a:p>
            <a:r>
              <a:rPr lang="en-US" altLang="ja-JP">
                <a:ea typeface="游ゴシック"/>
              </a:rPr>
              <a:t>-----スライド切り替え------</a:t>
            </a:r>
            <a:endParaRPr lang="ja-JP">
              <a:ea typeface="游ゴシック"/>
            </a:endParaRPr>
          </a:p>
          <a:p>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19</a:t>
            </a:fld>
            <a:endParaRPr kumimoji="1" lang="ja-JP" altLang="en-US"/>
          </a:p>
        </p:txBody>
      </p:sp>
    </p:spTree>
    <p:extLst>
      <p:ext uri="{BB962C8B-B14F-4D97-AF65-F5344CB8AC3E}">
        <p14:creationId xmlns:p14="http://schemas.microsoft.com/office/powerpoint/2010/main" val="2735968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まず自分が担当した機能は麻雀ガイドでした。苦労したことは、ｊｓｐやｃｓｓが思うように動かなかったこと、</a:t>
            </a:r>
            <a:r>
              <a:rPr lang="en-US" altLang="ja-JP" sz="1800" kern="100" err="1">
                <a:effectLst/>
                <a:latin typeface="游明朝" panose="02020400000000000000" pitchFamily="18" charset="-128"/>
                <a:ea typeface="游明朝" panose="02020400000000000000" pitchFamily="18" charset="-128"/>
                <a:cs typeface="Times New Roman" panose="02020603050405020304" pitchFamily="18" charset="0"/>
              </a:rPr>
              <a:t>javascript</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を使わないといけなかったことでした。ｊａｖａｓｃｒｉｐｔに関しては自分が苦手としている分野だったので苦労しました。自分で調べられるエンジニアがいいエンジニアだと習ったので、わからないことはまず自分で調べて解決するようにしました。それでもわからないところは講師の方に聞いて解決しました。</a:t>
            </a:r>
          </a:p>
          <a:p>
            <a:pPr>
              <a:lnSpc>
                <a:spcPct val="107000"/>
              </a:lnSpc>
              <a:spcAft>
                <a:spcPts val="800"/>
              </a:spcAft>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今回のアプリ制作を通して出来るようになったことは、苦手意識としていたｊａｖａｓｃｒｉｐｔが前よりもわかるようになったり、あいまいだったサーブレットやｄａｏやｍｏｄｅｌも以前より理解が深まりました。またプログラムを書くことが楽しいと思えるようになったことも今回成長できた部分です。（スライド切り替え）</a:t>
            </a:r>
          </a:p>
          <a:p>
            <a:endParaRPr kumimoji="1" lang="ja-JP" altLang="en-US"/>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20</a:t>
            </a:fld>
            <a:endParaRPr kumimoji="1" lang="ja-JP" altLang="en-US"/>
          </a:p>
        </p:txBody>
      </p:sp>
    </p:spTree>
    <p:extLst>
      <p:ext uri="{BB962C8B-B14F-4D97-AF65-F5344CB8AC3E}">
        <p14:creationId xmlns:p14="http://schemas.microsoft.com/office/powerpoint/2010/main" val="226268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まずこきらが目次です。本日はこのような形で発表いたします。</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2</a:t>
            </a:fld>
            <a:endParaRPr kumimoji="1" lang="ja-JP" altLang="en-US"/>
          </a:p>
        </p:txBody>
      </p:sp>
    </p:spTree>
    <p:extLst>
      <p:ext uri="{BB962C8B-B14F-4D97-AF65-F5344CB8AC3E}">
        <p14:creationId xmlns:p14="http://schemas.microsoft.com/office/powerpoint/2010/main" val="3492866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21</a:t>
            </a:fld>
            <a:endParaRPr kumimoji="1" lang="ja-JP" altLang="en-US"/>
          </a:p>
        </p:txBody>
      </p:sp>
    </p:spTree>
    <p:extLst>
      <p:ext uri="{BB962C8B-B14F-4D97-AF65-F5344CB8AC3E}">
        <p14:creationId xmlns:p14="http://schemas.microsoft.com/office/powerpoint/2010/main" val="393094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ここからは総括です。</a:t>
            </a:r>
            <a:endParaRPr kumimoji="1" lang="en-US" altLang="ja-JP"/>
          </a:p>
          <a:p>
            <a:endParaRPr kumimoji="1" lang="ja-JP" altLang="en-US"/>
          </a:p>
          <a:p>
            <a:r>
              <a:rPr kumimoji="1" lang="ja-JP" altLang="en-US"/>
              <a:t>私たちが麻雀補助アプリ「らく雀」を作成して学んだことは、</a:t>
            </a:r>
          </a:p>
          <a:p>
            <a:r>
              <a:rPr kumimoji="1" lang="ja-JP" altLang="en-US"/>
              <a:t>何を重要視するかを考えて選択する大切さと、リモートでの仕事の大変さです。</a:t>
            </a:r>
          </a:p>
          <a:p>
            <a:r>
              <a:rPr kumimoji="1" lang="ja-JP" altLang="en-US"/>
              <a:t>このアプリを作成していく中で、私たちは「使いやすさ」を優先するか、「情報の多さ」を優先するかをとても悩みました。</a:t>
            </a:r>
          </a:p>
          <a:p>
            <a:r>
              <a:rPr kumimoji="1" lang="ja-JP" altLang="en-US"/>
              <a:t>話し合った結果、ユーザーの目線を大切にすることを意識し、「使いやすさ」を優先させました。</a:t>
            </a:r>
          </a:p>
          <a:p>
            <a:r>
              <a:rPr kumimoji="1" lang="ja-JP" altLang="en-US"/>
              <a:t>取捨選択の大切さを、アプリ製作を通して学部ことが出来ました。</a:t>
            </a:r>
          </a:p>
          <a:p>
            <a:r>
              <a:rPr kumimoji="1" lang="ja-JP" altLang="en-US"/>
              <a:t>また、リモートでの仕事の大変さに関しては、</a:t>
            </a:r>
          </a:p>
          <a:p>
            <a:r>
              <a:rPr kumimoji="1" lang="ja-JP" altLang="en-US"/>
              <a:t>対面に比べてコミュニケーションを取ることが難しく、ちゃんと伝わっているのか不安になる面もありました。</a:t>
            </a:r>
          </a:p>
          <a:p>
            <a:r>
              <a:rPr kumimoji="1" lang="ja-JP" altLang="en-US"/>
              <a:t>顔を合わせて仕事をすること、またきちんと反応する、返答することがいかに大切であるかを知ることができました。</a:t>
            </a:r>
          </a:p>
          <a:p>
            <a:endParaRPr kumimoji="1" lang="ja-JP" altLang="en-US"/>
          </a:p>
          <a:p>
            <a:r>
              <a:rPr kumimoji="1" lang="ja-JP" altLang="en-US"/>
              <a:t>続いて、全体の反省点は、</a:t>
            </a:r>
          </a:p>
          <a:p>
            <a:r>
              <a:rPr kumimoji="1" lang="ja-JP" altLang="en-US"/>
              <a:t>スケジュール管理が大変だったことです。</a:t>
            </a:r>
          </a:p>
          <a:p>
            <a:r>
              <a:rPr kumimoji="1" lang="ja-JP" altLang="en-US"/>
              <a:t>スケジュール通りに動かなくても、毎日のミーティングで調整すること、</a:t>
            </a:r>
          </a:p>
          <a:p>
            <a:r>
              <a:rPr kumimoji="1" lang="ja-JP" altLang="en-US"/>
              <a:t>予定通りに進まなかった場合を想定して時間に余裕を持ってスケジュールを組むことが大事だと感じました。</a:t>
            </a:r>
            <a:endParaRPr kumimoji="1" lang="en-US" altLang="ja-JP"/>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22</a:t>
            </a:fld>
            <a:endParaRPr kumimoji="1" lang="ja-JP" altLang="en-US"/>
          </a:p>
        </p:txBody>
      </p:sp>
    </p:spTree>
    <p:extLst>
      <p:ext uri="{BB962C8B-B14F-4D97-AF65-F5344CB8AC3E}">
        <p14:creationId xmlns:p14="http://schemas.microsoft.com/office/powerpoint/2010/main" val="243997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23</a:t>
            </a:fld>
            <a:endParaRPr kumimoji="1" lang="ja-JP" altLang="en-US"/>
          </a:p>
        </p:txBody>
      </p:sp>
    </p:spTree>
    <p:extLst>
      <p:ext uri="{BB962C8B-B14F-4D97-AF65-F5344CB8AC3E}">
        <p14:creationId xmlns:p14="http://schemas.microsoft.com/office/powerpoint/2010/main" val="326180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ではまず初めに、</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3</a:t>
            </a:fld>
            <a:endParaRPr kumimoji="1" lang="ja-JP" altLang="en-US"/>
          </a:p>
        </p:txBody>
      </p:sp>
    </p:spTree>
    <p:extLst>
      <p:ext uri="{BB962C8B-B14F-4D97-AF65-F5344CB8AC3E}">
        <p14:creationId xmlns:p14="http://schemas.microsoft.com/office/powerpoint/2010/main" val="393441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では、ここで皆様に質問です。</a:t>
            </a:r>
            <a:endParaRPr kumimoji="1" lang="en-US" altLang="ja-JP"/>
          </a:p>
          <a:p>
            <a:r>
              <a:rPr kumimoji="1" lang="ja-JP" altLang="en-US"/>
              <a:t>皆様、麻雀はお好きですか？</a:t>
            </a:r>
            <a:endParaRPr kumimoji="1" lang="en-US" altLang="ja-JP"/>
          </a:p>
          <a:p>
            <a:r>
              <a:rPr kumimoji="1" lang="ja-JP" altLang="en-US"/>
              <a:t>「昭和の遊び」というイメージがあった麻雀ですが、最近若者の間では「麻雀ブーム」が巻き起こっています。</a:t>
            </a:r>
          </a:p>
          <a:p>
            <a:r>
              <a:rPr kumimoji="1" lang="ja-JP" altLang="en-US"/>
              <a:t>その理由としては、「雀魂」などのアプリゲームで手軽に一人でも麻雀が出来るようになったことが大きな理由だと考えています。</a:t>
            </a:r>
          </a:p>
          <a:p>
            <a:r>
              <a:rPr kumimoji="1" lang="ja-JP" altLang="en-US"/>
              <a:t>実際に私たちグループの中では、５人中３人がアプリゲームで麻雀をプレイしています。</a:t>
            </a:r>
          </a:p>
          <a:p>
            <a:endParaRPr kumimoji="1" lang="en-US" altLang="ja-JP"/>
          </a:p>
          <a:p>
            <a:r>
              <a:rPr kumimoji="1" lang="ja-JP" altLang="en-US"/>
              <a:t>アプリゲームで麻雀をしている皆様、実際に打ってみたくはなりませんか？</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4</a:t>
            </a:fld>
            <a:endParaRPr kumimoji="1" lang="ja-JP" altLang="en-US"/>
          </a:p>
        </p:txBody>
      </p:sp>
    </p:spTree>
    <p:extLst>
      <p:ext uri="{BB962C8B-B14F-4D97-AF65-F5344CB8AC3E}">
        <p14:creationId xmlns:p14="http://schemas.microsoft.com/office/powerpoint/2010/main" val="104076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でも、実際にやってみるとこんなお悩みが出てくると思います。</a:t>
            </a:r>
          </a:p>
          <a:p>
            <a:r>
              <a:rPr kumimoji="1" lang="en-US" altLang="ja-JP"/>
              <a:t>(</a:t>
            </a:r>
            <a:r>
              <a:rPr kumimoji="1" lang="ja-JP" altLang="en-US"/>
              <a:t>悩みを読み上げる</a:t>
            </a:r>
            <a:r>
              <a:rPr kumimoji="1" lang="en-US" altLang="ja-JP"/>
              <a:t>)</a:t>
            </a:r>
          </a:p>
          <a:p>
            <a:r>
              <a:rPr kumimoji="1" lang="ja-JP" altLang="en-US"/>
              <a:t>私たちは、このような悩みを解決するためにアプリを開発しました。</a:t>
            </a:r>
            <a:endParaRPr kumimoji="1" lang="en-US" altLang="ja-JP"/>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5</a:t>
            </a:fld>
            <a:endParaRPr kumimoji="1" lang="ja-JP" altLang="en-US"/>
          </a:p>
        </p:txBody>
      </p:sp>
    </p:spTree>
    <p:extLst>
      <p:ext uri="{BB962C8B-B14F-4D97-AF65-F5344CB8AC3E}">
        <p14:creationId xmlns:p14="http://schemas.microsoft.com/office/powerpoint/2010/main" val="183435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そのアプリがこちら、麻雀対局補助アプリのらく雀です。</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6</a:t>
            </a:fld>
            <a:endParaRPr kumimoji="1" lang="ja-JP" altLang="en-US"/>
          </a:p>
        </p:txBody>
      </p:sp>
    </p:spTree>
    <p:extLst>
      <p:ext uri="{BB962C8B-B14F-4D97-AF65-F5344CB8AC3E}">
        <p14:creationId xmlns:p14="http://schemas.microsoft.com/office/powerpoint/2010/main" val="262921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このアプリのターゲットは・・・</a:t>
            </a:r>
            <a:endParaRPr kumimoji="1" lang="en-US" altLang="ja-JP"/>
          </a:p>
          <a:p>
            <a:r>
              <a:rPr kumimoji="1" lang="ja-JP" altLang="en-US"/>
              <a:t>目的は・・・</a:t>
            </a:r>
            <a:endParaRPr kumimoji="1" lang="en-US" altLang="ja-JP"/>
          </a:p>
          <a:p>
            <a:r>
              <a:rPr kumimoji="1" lang="ja-JP" altLang="en-US"/>
              <a:t>主な機能は・・・</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7</a:t>
            </a:fld>
            <a:endParaRPr kumimoji="1" lang="ja-JP" altLang="en-US"/>
          </a:p>
        </p:txBody>
      </p:sp>
    </p:spTree>
    <p:extLst>
      <p:ext uri="{BB962C8B-B14F-4D97-AF65-F5344CB8AC3E}">
        <p14:creationId xmlns:p14="http://schemas.microsoft.com/office/powerpoint/2010/main" val="582372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続いて株式会社ビットの宮下が発表させていただきます。</a:t>
            </a: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8</a:t>
            </a:fld>
            <a:endParaRPr kumimoji="1" lang="ja-JP" altLang="en-US"/>
          </a:p>
        </p:txBody>
      </p:sp>
    </p:spTree>
    <p:extLst>
      <p:ext uri="{BB962C8B-B14F-4D97-AF65-F5344CB8AC3E}">
        <p14:creationId xmlns:p14="http://schemas.microsoft.com/office/powerpoint/2010/main" val="68792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Calibri"/>
                <a:cs typeface="Calibri"/>
              </a:rPr>
              <a:t>スマホを想定して作成しています。現在表示されているサイズは</a:t>
            </a:r>
            <a:r>
              <a:rPr lang="en-US" altLang="ja-JP">
                <a:latin typeface="Calibri"/>
                <a:ea typeface="Calibri"/>
                <a:cs typeface="Calibri"/>
              </a:rPr>
              <a:t>iPhone SE</a:t>
            </a:r>
            <a:r>
              <a:rPr lang="ja-JP" altLang="en-US">
                <a:latin typeface="Calibri"/>
                <a:ea typeface="Calibri"/>
                <a:cs typeface="Calibri"/>
              </a:rPr>
              <a:t>を参考にしたアスペクト比になっております。</a:t>
            </a:r>
            <a:endParaRPr lang="en-US">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F166E8F4-F826-4164-9460-CBE7C6447C1E}" type="slidenum">
              <a:rPr kumimoji="1" lang="ja-JP" altLang="en-US" smtClean="0"/>
              <a:t>9</a:t>
            </a:fld>
            <a:endParaRPr kumimoji="1" lang="ja-JP" altLang="en-US"/>
          </a:p>
        </p:txBody>
      </p:sp>
    </p:spTree>
    <p:extLst>
      <p:ext uri="{BB962C8B-B14F-4D97-AF65-F5344CB8AC3E}">
        <p14:creationId xmlns:p14="http://schemas.microsoft.com/office/powerpoint/2010/main" val="66957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5D9D8-B10E-C3F6-433B-D7C33C1F65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F259EB-4398-9308-D406-6E434C966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2D9826-E695-3F85-A820-EFD4DB1A2E24}"/>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A11EADFA-3719-F8D2-20AA-48DAF9ADB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17CC72-5DE0-A984-BC19-D75ACE8E3085}"/>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18562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63D6F-1085-9C78-CDED-ABEF40935B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2031E4-E09D-4213-054E-295BC4BB131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82C77C-C1F2-63DD-97F4-81DC428C1E25}"/>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BCD5E1CD-ADD5-D529-7310-55D068AE55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4DC178-1531-D534-4354-5020C3FAA1A8}"/>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20200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6C2F5C-493E-F4CD-68B4-840AE20135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516662-0A2D-722D-60A7-A72D065E0C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2BCC91-5295-4A67-D98C-141DC0AE8158}"/>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C83D6BFC-F19B-CC27-E182-C407C3D3F3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5747FA-5DFC-BB20-CE55-EB2D4E470E0E}"/>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67179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573FE-34D6-CC11-0BFD-DF1FB73B85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4D928F-E7B5-181F-52E0-CB844881F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032DAE-A7AB-9F0B-C690-6F01728F169E}"/>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51314C2F-97EC-806D-DCAF-EDB060CA71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AA46F5-C1D4-CA1B-718F-9D01E552BD77}"/>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313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3007-CAF4-D8FD-9586-36B274B7A0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F447D1-B7A7-3476-48BE-AED504E98D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5EF6A1-18B0-488A-2E23-1FB5830D08D8}"/>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29309816-D600-5113-4A51-950233A22F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1E875D-66DB-826E-872E-36A5DAF6540A}"/>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357069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A4041-A697-62D7-2B25-98F76267CB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E1CCF9-A131-5524-3A4B-F3C46B82A7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0C379A-8C04-031F-B59F-7A09D5CF0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32EE843-A11E-3C83-CCD3-B164A5908601}"/>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53C12F00-2127-7776-F737-33ACF319B5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A7EA6C-053B-D99B-81D2-4D4348B3A4B2}"/>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397944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F4770C-4123-833C-823C-0FC46CB855F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588B37-5C87-E8EC-D8C2-94DF1769D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88F7B-83CA-A090-7B5E-498DFFD8181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AD252F-F6A1-1056-6186-1D69D25ED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7D8355B-4D03-761C-7704-BA1CD950EA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2A3EE5-82F1-8E21-7E91-A43E92AC1CAB}"/>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8" name="フッター プレースホルダー 7">
            <a:extLst>
              <a:ext uri="{FF2B5EF4-FFF2-40B4-BE49-F238E27FC236}">
                <a16:creationId xmlns:a16="http://schemas.microsoft.com/office/drawing/2014/main" id="{F64FFFEB-B6E3-A23D-3EE8-8A0F0723D2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0E9C13-4EB5-50F6-C817-82209CA62F2A}"/>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7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FC852-7A00-7788-A774-43C208538D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E546FE-F679-056E-12C2-8A0071D307C1}"/>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4" name="フッター プレースホルダー 3">
            <a:extLst>
              <a:ext uri="{FF2B5EF4-FFF2-40B4-BE49-F238E27FC236}">
                <a16:creationId xmlns:a16="http://schemas.microsoft.com/office/drawing/2014/main" id="{99527A2C-CBC9-AE76-598F-56BBEFCC88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218E35-C5E8-C1F9-DFAC-FD9E8CE1F27C}"/>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21206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E2A425E-ADFF-4372-25E4-CC90B0F51B86}"/>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3" name="フッター プレースホルダー 2">
            <a:extLst>
              <a:ext uri="{FF2B5EF4-FFF2-40B4-BE49-F238E27FC236}">
                <a16:creationId xmlns:a16="http://schemas.microsoft.com/office/drawing/2014/main" id="{57A356F9-E144-5E9F-72D5-6806E93604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8FF0BC-DD89-3482-E92F-2704558E7DBE}"/>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214331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0BD35-3059-EE93-83FC-03DFC2E742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6570C3-F0C2-06CB-42E5-0D22EAF0BF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7E17B2-C265-8DA0-F758-7073EA468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FE7132-33C8-B3D4-C482-75BD907D46FB}"/>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58BE750A-8C38-9048-098A-B24B905F41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914AB-9B86-BD98-F3A6-C61DD45BF8DF}"/>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23444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9EF40-9A51-1084-D1F4-3E34A3025C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426211-B787-C3F7-08E7-303EE8ACA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0E6F697-E17C-6A13-E718-AAB59FADB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270345-7B93-38A9-A2E4-F0E30A8452BF}"/>
              </a:ext>
            </a:extLst>
          </p:cNvPr>
          <p:cNvSpPr>
            <a:spLocks noGrp="1"/>
          </p:cNvSpPr>
          <p:nvPr>
            <p:ph type="dt" sz="half" idx="10"/>
          </p:nvPr>
        </p:nvSpPr>
        <p:spPr/>
        <p:txBody>
          <a:bodyPr/>
          <a:lstStyle/>
          <a:p>
            <a:fld id="{19FB714F-E7F9-4000-8A70-C35998220376}"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1D35F279-1F8A-716B-112B-5323D0E3D9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19BBE56-CE06-8749-E982-920847ED5E4A}"/>
              </a:ext>
            </a:extLst>
          </p:cNvPr>
          <p:cNvSpPr>
            <a:spLocks noGrp="1"/>
          </p:cNvSpPr>
          <p:nvPr>
            <p:ph type="sldNum" sz="quarter" idx="12"/>
          </p:nvPr>
        </p:nvSpPr>
        <p:spPr/>
        <p:txBody>
          <a:body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74971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E"/>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734FAD-8583-71CC-9EDE-3D35EF422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C24D81-0B00-2A2F-39F7-6C3B17586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64BAE8-8E72-C9CC-1D1B-8030A6E22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FB714F-E7F9-4000-8A70-C35998220376}"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6E2B13EA-693C-3CAB-0F89-54718F2C8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3F838F-7D3C-7CCB-EF57-7FD0EA5E6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1ED1F3-3301-4631-A978-8326311BD1EA}" type="slidenum">
              <a:rPr kumimoji="1" lang="ja-JP" altLang="en-US" smtClean="0"/>
              <a:t>‹#›</a:t>
            </a:fld>
            <a:endParaRPr kumimoji="1" lang="ja-JP" altLang="en-US"/>
          </a:p>
        </p:txBody>
      </p:sp>
    </p:spTree>
    <p:extLst>
      <p:ext uri="{BB962C8B-B14F-4D97-AF65-F5344CB8AC3E}">
        <p14:creationId xmlns:p14="http://schemas.microsoft.com/office/powerpoint/2010/main" val="344113544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eg"/><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10732"/>
            <a:ext cx="12192000" cy="617021"/>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pic>
        <p:nvPicPr>
          <p:cNvPr id="1046" name="Picture 4" descr="Cute Free Icon of a Sparrow | Free Icon &amp; Cute Illustration ...">
            <a:extLst>
              <a:ext uri="{FF2B5EF4-FFF2-40B4-BE49-F238E27FC236}">
                <a16:creationId xmlns:a16="http://schemas.microsoft.com/office/drawing/2014/main" id="{F2C9262D-00F2-6898-7B37-D7190B9B10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4076" y="3004717"/>
            <a:ext cx="844372" cy="876569"/>
          </a:xfrm>
          <a:prstGeom prst="ellipse">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99E7D5D0-D9A1-01B0-DC05-7E8A6E394B3F}"/>
              </a:ext>
            </a:extLst>
          </p:cNvPr>
          <p:cNvGrpSpPr/>
          <p:nvPr/>
        </p:nvGrpSpPr>
        <p:grpSpPr>
          <a:xfrm>
            <a:off x="2083468" y="2184747"/>
            <a:ext cx="8026907" cy="2528589"/>
            <a:chOff x="2923189" y="2177611"/>
            <a:chExt cx="8552793" cy="2614448"/>
          </a:xfrm>
        </p:grpSpPr>
        <p:grpSp>
          <p:nvGrpSpPr>
            <p:cNvPr id="6" name="グループ化 5">
              <a:extLst>
                <a:ext uri="{FF2B5EF4-FFF2-40B4-BE49-F238E27FC236}">
                  <a16:creationId xmlns:a16="http://schemas.microsoft.com/office/drawing/2014/main" id="{01282C70-E813-41E5-ACB6-C46F4186E559}"/>
                </a:ext>
              </a:extLst>
            </p:cNvPr>
            <p:cNvGrpSpPr/>
            <p:nvPr/>
          </p:nvGrpSpPr>
          <p:grpSpPr>
            <a:xfrm>
              <a:off x="2923189" y="2177611"/>
              <a:ext cx="8552793" cy="2614448"/>
              <a:chOff x="2923189" y="2177611"/>
              <a:chExt cx="8552793" cy="2614448"/>
            </a:xfrm>
          </p:grpSpPr>
          <p:grpSp>
            <p:nvGrpSpPr>
              <p:cNvPr id="38" name="グループ化 37">
                <a:extLst>
                  <a:ext uri="{FF2B5EF4-FFF2-40B4-BE49-F238E27FC236}">
                    <a16:creationId xmlns:a16="http://schemas.microsoft.com/office/drawing/2014/main" id="{840E438A-4D79-AB97-C8D4-A3B64313F5F4}"/>
                  </a:ext>
                </a:extLst>
              </p:cNvPr>
              <p:cNvGrpSpPr/>
              <p:nvPr/>
            </p:nvGrpSpPr>
            <p:grpSpPr>
              <a:xfrm>
                <a:off x="2923189" y="2177612"/>
                <a:ext cx="1970690" cy="2614447"/>
                <a:chOff x="2923189" y="2177612"/>
                <a:chExt cx="1970690" cy="2614447"/>
              </a:xfrm>
            </p:grpSpPr>
            <p:sp>
              <p:nvSpPr>
                <p:cNvPr id="48" name="四角形: 角を丸くする 47">
                  <a:extLst>
                    <a:ext uri="{FF2B5EF4-FFF2-40B4-BE49-F238E27FC236}">
                      <a16:creationId xmlns:a16="http://schemas.microsoft.com/office/drawing/2014/main" id="{954D4FB7-4F78-9657-401A-B621B590DFD0}"/>
                    </a:ext>
                  </a:extLst>
                </p:cNvPr>
                <p:cNvSpPr/>
                <p:nvPr/>
              </p:nvSpPr>
              <p:spPr>
                <a:xfrm>
                  <a:off x="3054569" y="2295853"/>
                  <a:ext cx="1839310" cy="2496206"/>
                </a:xfrm>
                <a:prstGeom prst="roundRect">
                  <a:avLst/>
                </a:prstGeom>
                <a:solidFill>
                  <a:schemeClr val="accent2">
                    <a:lumMod val="40000"/>
                    <a:lumOff val="60000"/>
                  </a:schemeClr>
                </a:solid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9" name="四角形: 角を丸くする 48">
                  <a:extLst>
                    <a:ext uri="{FF2B5EF4-FFF2-40B4-BE49-F238E27FC236}">
                      <a16:creationId xmlns:a16="http://schemas.microsoft.com/office/drawing/2014/main" id="{E894C51C-961D-4945-7295-E097356C630B}"/>
                    </a:ext>
                  </a:extLst>
                </p:cNvPr>
                <p:cNvSpPr/>
                <p:nvPr/>
              </p:nvSpPr>
              <p:spPr>
                <a:xfrm>
                  <a:off x="2923189" y="2177612"/>
                  <a:ext cx="1839310" cy="2496206"/>
                </a:xfrm>
                <a:prstGeom prst="roundRect">
                  <a:avLst/>
                </a:prstGeom>
                <a:solidFill>
                  <a:schemeClr val="bg1"/>
                </a:solid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5400">
                      <a:solidFill>
                        <a:srgbClr val="210C00"/>
                      </a:solidFill>
                      <a:latin typeface="HGSMinchoE"/>
                      <a:ea typeface="HGSMinchoE"/>
                    </a:rPr>
                    <a:t>国</a:t>
                  </a:r>
                  <a:endParaRPr lang="ja-JP" altLang="en-US" sz="3600">
                    <a:solidFill>
                      <a:srgbClr val="210C00"/>
                    </a:solidFill>
                    <a:latin typeface="HGSMinchoE"/>
                    <a:ea typeface="HGSMinchoE"/>
                  </a:endParaRPr>
                </a:p>
              </p:txBody>
            </p:sp>
          </p:grpSp>
          <p:grpSp>
            <p:nvGrpSpPr>
              <p:cNvPr id="39" name="グループ化 38">
                <a:extLst>
                  <a:ext uri="{FF2B5EF4-FFF2-40B4-BE49-F238E27FC236}">
                    <a16:creationId xmlns:a16="http://schemas.microsoft.com/office/drawing/2014/main" id="{A9E61DB2-7DDF-6C0A-2292-A61DAF0CD019}"/>
                  </a:ext>
                </a:extLst>
              </p:cNvPr>
              <p:cNvGrpSpPr/>
              <p:nvPr/>
            </p:nvGrpSpPr>
            <p:grpSpPr>
              <a:xfrm>
                <a:off x="5117223" y="2177612"/>
                <a:ext cx="1970690" cy="2614447"/>
                <a:chOff x="5117223" y="2177612"/>
                <a:chExt cx="1970690" cy="2614447"/>
              </a:xfrm>
            </p:grpSpPr>
            <p:sp>
              <p:nvSpPr>
                <p:cNvPr id="46" name="四角形: 角を丸くする 45">
                  <a:extLst>
                    <a:ext uri="{FF2B5EF4-FFF2-40B4-BE49-F238E27FC236}">
                      <a16:creationId xmlns:a16="http://schemas.microsoft.com/office/drawing/2014/main" id="{EB566180-B54E-73CC-A679-74FF4EC48339}"/>
                    </a:ext>
                  </a:extLst>
                </p:cNvPr>
                <p:cNvSpPr/>
                <p:nvPr/>
              </p:nvSpPr>
              <p:spPr>
                <a:xfrm>
                  <a:off x="5248603" y="2295853"/>
                  <a:ext cx="1839310" cy="2496206"/>
                </a:xfrm>
                <a:prstGeom prst="roundRect">
                  <a:avLst/>
                </a:prstGeom>
                <a:solidFill>
                  <a:schemeClr val="accent6">
                    <a:lumMod val="40000"/>
                    <a:lumOff val="60000"/>
                  </a:schemeClr>
                </a:solid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0B2653D4-CCBD-F3ED-9BE7-6E91286587DE}"/>
                    </a:ext>
                  </a:extLst>
                </p:cNvPr>
                <p:cNvSpPr/>
                <p:nvPr/>
              </p:nvSpPr>
              <p:spPr>
                <a:xfrm>
                  <a:off x="5117223" y="2177612"/>
                  <a:ext cx="1839310" cy="2496206"/>
                </a:xfrm>
                <a:prstGeom prst="roundRect">
                  <a:avLst/>
                </a:prstGeom>
                <a:solidFill>
                  <a:schemeClr val="bg1"/>
                </a:solid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5400">
                      <a:solidFill>
                        <a:schemeClr val="accent3">
                          <a:lumMod val="50000"/>
                        </a:schemeClr>
                      </a:solidFill>
                      <a:latin typeface="HGSMinchoE"/>
                      <a:ea typeface="HGSMinchoE"/>
                    </a:rPr>
                    <a:t>士</a:t>
                  </a:r>
                </a:p>
              </p:txBody>
            </p:sp>
          </p:grpSp>
          <p:grpSp>
            <p:nvGrpSpPr>
              <p:cNvPr id="40" name="グループ化 39">
                <a:extLst>
                  <a:ext uri="{FF2B5EF4-FFF2-40B4-BE49-F238E27FC236}">
                    <a16:creationId xmlns:a16="http://schemas.microsoft.com/office/drawing/2014/main" id="{B2C472BE-2941-C7A7-0064-C6A8FDD87793}"/>
                  </a:ext>
                </a:extLst>
              </p:cNvPr>
              <p:cNvGrpSpPr/>
              <p:nvPr/>
            </p:nvGrpSpPr>
            <p:grpSpPr>
              <a:xfrm>
                <a:off x="7311257" y="2177612"/>
                <a:ext cx="1970690" cy="2614447"/>
                <a:chOff x="7311257" y="2177612"/>
                <a:chExt cx="1970690" cy="2614447"/>
              </a:xfrm>
            </p:grpSpPr>
            <p:sp>
              <p:nvSpPr>
                <p:cNvPr id="44" name="四角形: 角を丸くする 43">
                  <a:extLst>
                    <a:ext uri="{FF2B5EF4-FFF2-40B4-BE49-F238E27FC236}">
                      <a16:creationId xmlns:a16="http://schemas.microsoft.com/office/drawing/2014/main" id="{F3F67BA6-97E9-B65E-2EA2-909AB7BA2311}"/>
                    </a:ext>
                  </a:extLst>
                </p:cNvPr>
                <p:cNvSpPr/>
                <p:nvPr/>
              </p:nvSpPr>
              <p:spPr>
                <a:xfrm>
                  <a:off x="7442637" y="2295853"/>
                  <a:ext cx="1839310" cy="2496206"/>
                </a:xfrm>
                <a:prstGeom prst="roundRect">
                  <a:avLst/>
                </a:prstGeom>
                <a:solidFill>
                  <a:schemeClr val="accent2">
                    <a:lumMod val="40000"/>
                    <a:lumOff val="60000"/>
                  </a:schemeClr>
                </a:solid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四角形: 角を丸くする 44">
                  <a:extLst>
                    <a:ext uri="{FF2B5EF4-FFF2-40B4-BE49-F238E27FC236}">
                      <a16:creationId xmlns:a16="http://schemas.microsoft.com/office/drawing/2014/main" id="{A0FB081D-C617-F20B-AFEF-ECD9D63BEE67}"/>
                    </a:ext>
                  </a:extLst>
                </p:cNvPr>
                <p:cNvSpPr/>
                <p:nvPr/>
              </p:nvSpPr>
              <p:spPr>
                <a:xfrm>
                  <a:off x="7311257" y="2177612"/>
                  <a:ext cx="1839310" cy="2496206"/>
                </a:xfrm>
                <a:prstGeom prst="roundRect">
                  <a:avLst/>
                </a:prstGeom>
                <a:solidFill>
                  <a:schemeClr val="bg1"/>
                </a:solid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5400">
                      <a:solidFill>
                        <a:srgbClr val="210C00"/>
                      </a:solidFill>
                      <a:latin typeface="HGSMinchoE"/>
                      <a:ea typeface="HGSMinchoE"/>
                    </a:rPr>
                    <a:t>無</a:t>
                  </a:r>
                </a:p>
              </p:txBody>
            </p:sp>
          </p:grpSp>
          <p:grpSp>
            <p:nvGrpSpPr>
              <p:cNvPr id="41" name="グループ化 40">
                <a:extLst>
                  <a:ext uri="{FF2B5EF4-FFF2-40B4-BE49-F238E27FC236}">
                    <a16:creationId xmlns:a16="http://schemas.microsoft.com/office/drawing/2014/main" id="{732B8671-D790-FE33-0148-E04C2D9521FE}"/>
                  </a:ext>
                </a:extLst>
              </p:cNvPr>
              <p:cNvGrpSpPr/>
              <p:nvPr/>
            </p:nvGrpSpPr>
            <p:grpSpPr>
              <a:xfrm>
                <a:off x="9505292" y="2177611"/>
                <a:ext cx="1970690" cy="2614447"/>
                <a:chOff x="9505292" y="2177611"/>
                <a:chExt cx="1970690" cy="2614447"/>
              </a:xfrm>
            </p:grpSpPr>
            <p:sp>
              <p:nvSpPr>
                <p:cNvPr id="42" name="四角形: 角を丸くする 41">
                  <a:extLst>
                    <a:ext uri="{FF2B5EF4-FFF2-40B4-BE49-F238E27FC236}">
                      <a16:creationId xmlns:a16="http://schemas.microsoft.com/office/drawing/2014/main" id="{CB4C4DDC-58E6-88C2-683A-EF2921640A90}"/>
                    </a:ext>
                  </a:extLst>
                </p:cNvPr>
                <p:cNvSpPr/>
                <p:nvPr/>
              </p:nvSpPr>
              <p:spPr>
                <a:xfrm>
                  <a:off x="9636672" y="2295852"/>
                  <a:ext cx="1839310" cy="2496206"/>
                </a:xfrm>
                <a:prstGeom prst="roundRect">
                  <a:avLst/>
                </a:prstGeom>
                <a:solidFill>
                  <a:schemeClr val="accent6">
                    <a:lumMod val="40000"/>
                    <a:lumOff val="60000"/>
                  </a:schemeClr>
                </a:solid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3" name="四角形: 角を丸くする 42">
                  <a:extLst>
                    <a:ext uri="{FF2B5EF4-FFF2-40B4-BE49-F238E27FC236}">
                      <a16:creationId xmlns:a16="http://schemas.microsoft.com/office/drawing/2014/main" id="{5BFCEF3A-492E-C749-15EB-28F8D45C4E96}"/>
                    </a:ext>
                  </a:extLst>
                </p:cNvPr>
                <p:cNvSpPr/>
                <p:nvPr/>
              </p:nvSpPr>
              <p:spPr>
                <a:xfrm>
                  <a:off x="9505292" y="2177611"/>
                  <a:ext cx="1839310" cy="2496206"/>
                </a:xfrm>
                <a:prstGeom prst="roundRect">
                  <a:avLst/>
                </a:prstGeom>
                <a:solidFill>
                  <a:schemeClr val="bg1"/>
                </a:solid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5400">
                      <a:solidFill>
                        <a:schemeClr val="accent3">
                          <a:lumMod val="50000"/>
                        </a:schemeClr>
                      </a:solidFill>
                      <a:latin typeface="HGSMinchoE"/>
                      <a:ea typeface="HGSMinchoE"/>
                    </a:rPr>
                    <a:t>双</a:t>
                  </a:r>
                </a:p>
              </p:txBody>
            </p:sp>
          </p:grpSp>
        </p:grpSp>
        <p:sp>
          <p:nvSpPr>
            <p:cNvPr id="8" name="フローチャート: 結合子 7">
              <a:extLst>
                <a:ext uri="{FF2B5EF4-FFF2-40B4-BE49-F238E27FC236}">
                  <a16:creationId xmlns:a16="http://schemas.microsoft.com/office/drawing/2014/main" id="{0EFDB577-0EAF-C76C-71B9-5447F689DC0B}"/>
                </a:ext>
              </a:extLst>
            </p:cNvPr>
            <p:cNvSpPr/>
            <p:nvPr/>
          </p:nvSpPr>
          <p:spPr>
            <a:xfrm>
              <a:off x="9636388" y="2406662"/>
              <a:ext cx="158150" cy="143773"/>
            </a:xfrm>
            <a:prstGeom prst="flowChartConnector">
              <a:avLst/>
            </a:prstGeom>
            <a:solidFill>
              <a:schemeClr val="accent3">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フローチャート: 結合子 30">
              <a:extLst>
                <a:ext uri="{FF2B5EF4-FFF2-40B4-BE49-F238E27FC236}">
                  <a16:creationId xmlns:a16="http://schemas.microsoft.com/office/drawing/2014/main" id="{35344BC7-EC4D-4980-5083-F7C9A32FF7F6}"/>
                </a:ext>
              </a:extLst>
            </p:cNvPr>
            <p:cNvSpPr/>
            <p:nvPr/>
          </p:nvSpPr>
          <p:spPr>
            <a:xfrm>
              <a:off x="10950181" y="4324800"/>
              <a:ext cx="158150" cy="143773"/>
            </a:xfrm>
            <a:prstGeom prst="flowChartConnector">
              <a:avLst/>
            </a:prstGeom>
            <a:solidFill>
              <a:schemeClr val="accent3">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2" name="フローチャート: 結合子 31">
              <a:extLst>
                <a:ext uri="{FF2B5EF4-FFF2-40B4-BE49-F238E27FC236}">
                  <a16:creationId xmlns:a16="http://schemas.microsoft.com/office/drawing/2014/main" id="{E4424704-053F-EF74-91E9-391999189647}"/>
                </a:ext>
              </a:extLst>
            </p:cNvPr>
            <p:cNvSpPr/>
            <p:nvPr/>
          </p:nvSpPr>
          <p:spPr>
            <a:xfrm>
              <a:off x="7455491" y="2406662"/>
              <a:ext cx="158150" cy="143773"/>
            </a:xfrm>
            <a:prstGeom prst="flowChartConnector">
              <a:avLst/>
            </a:prstGeom>
            <a:solidFill>
              <a:schemeClr val="accent2">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3" name="フローチャート: 結合子 32">
              <a:extLst>
                <a:ext uri="{FF2B5EF4-FFF2-40B4-BE49-F238E27FC236}">
                  <a16:creationId xmlns:a16="http://schemas.microsoft.com/office/drawing/2014/main" id="{FDDD2A94-130F-69B9-3E79-69514C31A2F9}"/>
                </a:ext>
              </a:extLst>
            </p:cNvPr>
            <p:cNvSpPr/>
            <p:nvPr/>
          </p:nvSpPr>
          <p:spPr>
            <a:xfrm>
              <a:off x="8756146" y="4324800"/>
              <a:ext cx="158150" cy="143773"/>
            </a:xfrm>
            <a:prstGeom prst="flowChartConnector">
              <a:avLst/>
            </a:prstGeom>
            <a:solidFill>
              <a:schemeClr val="accent2">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4" name="フローチャート: 結合子 33">
              <a:extLst>
                <a:ext uri="{FF2B5EF4-FFF2-40B4-BE49-F238E27FC236}">
                  <a16:creationId xmlns:a16="http://schemas.microsoft.com/office/drawing/2014/main" id="{4FF06408-D100-2584-5905-8DAF5F489760}"/>
                </a:ext>
              </a:extLst>
            </p:cNvPr>
            <p:cNvSpPr/>
            <p:nvPr/>
          </p:nvSpPr>
          <p:spPr>
            <a:xfrm>
              <a:off x="5261457" y="2406662"/>
              <a:ext cx="158150" cy="143773"/>
            </a:xfrm>
            <a:prstGeom prst="flowChartConnector">
              <a:avLst/>
            </a:prstGeom>
            <a:solidFill>
              <a:schemeClr val="accent3">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5" name="フローチャート: 結合子 34">
              <a:extLst>
                <a:ext uri="{FF2B5EF4-FFF2-40B4-BE49-F238E27FC236}">
                  <a16:creationId xmlns:a16="http://schemas.microsoft.com/office/drawing/2014/main" id="{3941DDB0-DB87-1BBB-BD27-E04C2F18E099}"/>
                </a:ext>
              </a:extLst>
            </p:cNvPr>
            <p:cNvSpPr/>
            <p:nvPr/>
          </p:nvSpPr>
          <p:spPr>
            <a:xfrm>
              <a:off x="6562112" y="4324800"/>
              <a:ext cx="158150" cy="143773"/>
            </a:xfrm>
            <a:prstGeom prst="flowChartConnector">
              <a:avLst/>
            </a:prstGeom>
            <a:solidFill>
              <a:schemeClr val="accent3">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6" name="フローチャート: 結合子 35">
              <a:extLst>
                <a:ext uri="{FF2B5EF4-FFF2-40B4-BE49-F238E27FC236}">
                  <a16:creationId xmlns:a16="http://schemas.microsoft.com/office/drawing/2014/main" id="{ABF3DA6B-FF4A-D4D1-25F7-2229E7421A8D}"/>
                </a:ext>
              </a:extLst>
            </p:cNvPr>
            <p:cNvSpPr/>
            <p:nvPr/>
          </p:nvSpPr>
          <p:spPr>
            <a:xfrm>
              <a:off x="3054284" y="2406662"/>
              <a:ext cx="158150" cy="143773"/>
            </a:xfrm>
            <a:prstGeom prst="flowChartConnector">
              <a:avLst/>
            </a:prstGeom>
            <a:solidFill>
              <a:schemeClr val="accent2">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7" name="フローチャート: 結合子 36">
              <a:extLst>
                <a:ext uri="{FF2B5EF4-FFF2-40B4-BE49-F238E27FC236}">
                  <a16:creationId xmlns:a16="http://schemas.microsoft.com/office/drawing/2014/main" id="{B8DD091B-4373-303C-C3DE-0A5FCC7CC8CA}"/>
                </a:ext>
              </a:extLst>
            </p:cNvPr>
            <p:cNvSpPr/>
            <p:nvPr/>
          </p:nvSpPr>
          <p:spPr>
            <a:xfrm>
              <a:off x="4381215" y="4324800"/>
              <a:ext cx="158150" cy="143773"/>
            </a:xfrm>
            <a:prstGeom prst="flowChartConnector">
              <a:avLst/>
            </a:prstGeom>
            <a:solidFill>
              <a:schemeClr val="accent2">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pic>
        <p:nvPicPr>
          <p:cNvPr id="50" name="Picture 4" descr="Cute Free Icon of a Sparrow | Free Icon &amp; Cute Illustration ...">
            <a:extLst>
              <a:ext uri="{FF2B5EF4-FFF2-40B4-BE49-F238E27FC236}">
                <a16:creationId xmlns:a16="http://schemas.microsoft.com/office/drawing/2014/main" id="{9A4EBBA8-BB0D-C13A-4D13-ACEC374E4B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070" y="3004717"/>
            <a:ext cx="844372" cy="876569"/>
          </a:xfrm>
          <a:prstGeom prst="ellipse">
            <a:avLst/>
          </a:prstGeom>
          <a:noFill/>
          <a:extLst>
            <a:ext uri="{909E8E84-426E-40DD-AFC4-6F175D3DCCD1}">
              <a14:hiddenFill xmlns:a14="http://schemas.microsoft.com/office/drawing/2010/main">
                <a:solidFill>
                  <a:srgbClr val="FFFFFF"/>
                </a:solidFill>
              </a14:hiddenFill>
            </a:ext>
          </a:extLst>
        </p:spPr>
      </p:pic>
      <p:sp>
        <p:nvSpPr>
          <p:cNvPr id="1047" name="テキスト ボックス 1046">
            <a:extLst>
              <a:ext uri="{FF2B5EF4-FFF2-40B4-BE49-F238E27FC236}">
                <a16:creationId xmlns:a16="http://schemas.microsoft.com/office/drawing/2014/main" id="{BC659B4A-BCCB-32B1-98FD-DA6EA7DFDCDA}"/>
              </a:ext>
            </a:extLst>
          </p:cNvPr>
          <p:cNvSpPr txBox="1"/>
          <p:nvPr/>
        </p:nvSpPr>
        <p:spPr>
          <a:xfrm>
            <a:off x="6999607" y="5069808"/>
            <a:ext cx="5225865" cy="1323439"/>
          </a:xfrm>
          <a:prstGeom prst="rect">
            <a:avLst/>
          </a:prstGeom>
          <a:noFill/>
        </p:spPr>
        <p:txBody>
          <a:bodyPr wrap="square" lIns="91440" tIns="45720" rIns="91440" bIns="45720" rtlCol="0" anchor="t">
            <a:spAutoFit/>
          </a:bodyPr>
          <a:lstStyle/>
          <a:p>
            <a:r>
              <a:rPr lang="ja-JP" altLang="en-US" sz="1600">
                <a:ea typeface="游ゴシック"/>
              </a:rPr>
              <a:t>株式会社</a:t>
            </a:r>
            <a:r>
              <a:rPr lang="en-US" altLang="ja-JP" sz="1600">
                <a:ea typeface="游ゴシック"/>
              </a:rPr>
              <a:t>YSL</a:t>
            </a:r>
            <a:r>
              <a:rPr lang="ja-JP" altLang="en-US" sz="1600">
                <a:ea typeface="游ゴシック"/>
              </a:rPr>
              <a:t>ソリューション　</a:t>
            </a:r>
            <a:r>
              <a:rPr lang="en-US" altLang="ja-JP" sz="1600">
                <a:ea typeface="游ゴシック"/>
              </a:rPr>
              <a:t>	</a:t>
            </a:r>
            <a:r>
              <a:rPr lang="ja-JP" altLang="en-US" sz="1600">
                <a:ea typeface="游ゴシック"/>
              </a:rPr>
              <a:t>木村慶香</a:t>
            </a:r>
            <a:endParaRPr lang="en-US" altLang="ja-JP" sz="1600">
              <a:ea typeface="游ゴシック"/>
            </a:endParaRPr>
          </a:p>
          <a:p>
            <a:r>
              <a:rPr kumimoji="1" lang="ja-JP" altLang="en-US" sz="1600"/>
              <a:t>株式会社ビット</a:t>
            </a:r>
            <a:r>
              <a:rPr kumimoji="1" lang="en-US" altLang="ja-JP" sz="1600"/>
              <a:t>			</a:t>
            </a:r>
            <a:r>
              <a:rPr kumimoji="1" lang="ja-JP" altLang="en-US" sz="1600"/>
              <a:t>宮下竜介</a:t>
            </a:r>
            <a:endParaRPr kumimoji="1" lang="en-US" altLang="ja-JP" sz="1600"/>
          </a:p>
          <a:p>
            <a:r>
              <a:rPr kumimoji="1" lang="ja-JP" altLang="en-US" sz="1600"/>
              <a:t>日本システムクリエイト株式会社　</a:t>
            </a:r>
            <a:r>
              <a:rPr kumimoji="1" lang="en-US" altLang="ja-JP" sz="1600"/>
              <a:t>	</a:t>
            </a:r>
            <a:r>
              <a:rPr kumimoji="1" lang="ja-JP" altLang="en-US" sz="1600"/>
              <a:t>稲村夢花</a:t>
            </a:r>
            <a:endParaRPr kumimoji="1" lang="en-US" altLang="ja-JP" sz="1600"/>
          </a:p>
          <a:p>
            <a:r>
              <a:rPr lang="ja-JP" altLang="en-US" sz="1600"/>
              <a:t>日本システムクリエイト株式会社　</a:t>
            </a:r>
            <a:r>
              <a:rPr lang="en-US" altLang="ja-JP" sz="1600"/>
              <a:t>	</a:t>
            </a:r>
            <a:r>
              <a:rPr lang="ja-JP" altLang="en-US" sz="1600"/>
              <a:t>桃田葵</a:t>
            </a:r>
            <a:endParaRPr lang="en-US" altLang="ja-JP" sz="1600"/>
          </a:p>
          <a:p>
            <a:r>
              <a:rPr lang="ja-JP" altLang="en-US" sz="1600">
                <a:ea typeface="游ゴシック"/>
              </a:rPr>
              <a:t>株式会社大成ネット　</a:t>
            </a:r>
            <a:r>
              <a:rPr lang="en-US" altLang="ja-JP" sz="1600">
                <a:ea typeface="游ゴシック"/>
              </a:rPr>
              <a:t>		</a:t>
            </a:r>
            <a:r>
              <a:rPr kumimoji="1" lang="ja-JP" altLang="en-US" sz="1600">
                <a:ea typeface="游ゴシック"/>
              </a:rPr>
              <a:t>米川玲大</a:t>
            </a:r>
            <a:endParaRPr lang="ja-JP" altLang="en-US" sz="1600">
              <a:ea typeface="游ゴシック"/>
            </a:endParaRPr>
          </a:p>
        </p:txBody>
      </p:sp>
    </p:spTree>
    <p:extLst>
      <p:ext uri="{BB962C8B-B14F-4D97-AF65-F5344CB8AC3E}">
        <p14:creationId xmlns:p14="http://schemas.microsoft.com/office/powerpoint/2010/main" val="172954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287139B9-A906-57D2-9800-38AF15BCEC73}"/>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0AD0AFF1-C038-D83A-B5B6-03C93D662D67}"/>
              </a:ext>
            </a:extLst>
          </p:cNvPr>
          <p:cNvSpPr txBox="1"/>
          <p:nvPr/>
        </p:nvSpPr>
        <p:spPr>
          <a:xfrm>
            <a:off x="3485029" y="790014"/>
            <a:ext cx="2823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～麻雀補助～</a:t>
            </a:r>
          </a:p>
        </p:txBody>
      </p:sp>
      <p:pic>
        <p:nvPicPr>
          <p:cNvPr id="42" name="図 41" descr="図形, 正方形&#10;&#10;説明は自動で生成されたものです">
            <a:extLst>
              <a:ext uri="{FF2B5EF4-FFF2-40B4-BE49-F238E27FC236}">
                <a16:creationId xmlns:a16="http://schemas.microsoft.com/office/drawing/2014/main" id="{2676D3DB-7FCF-6A72-D6ED-21E850C45DE1}"/>
              </a:ext>
            </a:extLst>
          </p:cNvPr>
          <p:cNvPicPr>
            <a:picLocks noChangeAspect="1"/>
          </p:cNvPicPr>
          <p:nvPr/>
        </p:nvPicPr>
        <p:blipFill>
          <a:blip r:embed="rId7">
            <a:clrChange>
              <a:clrFrom>
                <a:srgbClr val="FFFFFF"/>
              </a:clrFrom>
              <a:clrTo>
                <a:srgbClr val="FFFFFF">
                  <a:alpha val="0"/>
                </a:srgbClr>
              </a:clrTo>
            </a:clrChange>
          </a:blip>
          <a:stretch>
            <a:fillRect/>
          </a:stretch>
        </p:blipFill>
        <p:spPr>
          <a:xfrm rot="16200000">
            <a:off x="3729108" y="-1398743"/>
            <a:ext cx="5335917" cy="10358828"/>
          </a:xfrm>
          <a:prstGeom prst="rect">
            <a:avLst/>
          </a:prstGeom>
        </p:spPr>
      </p:pic>
    </p:spTree>
    <p:extLst>
      <p:ext uri="{BB962C8B-B14F-4D97-AF65-F5344CB8AC3E}">
        <p14:creationId xmlns:p14="http://schemas.microsoft.com/office/powerpoint/2010/main" val="217019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287139B9-A906-57D2-9800-38AF15BCEC73}"/>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0AD0AFF1-C038-D83A-B5B6-03C93D662D67}"/>
              </a:ext>
            </a:extLst>
          </p:cNvPr>
          <p:cNvSpPr txBox="1"/>
          <p:nvPr/>
        </p:nvSpPr>
        <p:spPr>
          <a:xfrm>
            <a:off x="3485029" y="790014"/>
            <a:ext cx="2823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～麻雀補助～</a:t>
            </a:r>
          </a:p>
        </p:txBody>
      </p:sp>
      <p:pic>
        <p:nvPicPr>
          <p:cNvPr id="36" name="図 35" descr="図形, 正方形&#10;&#10;説明は自動で生成されたものです">
            <a:extLst>
              <a:ext uri="{FF2B5EF4-FFF2-40B4-BE49-F238E27FC236}">
                <a16:creationId xmlns:a16="http://schemas.microsoft.com/office/drawing/2014/main" id="{C7018C60-4068-5C33-E352-D72A41201963}"/>
              </a:ext>
            </a:extLst>
          </p:cNvPr>
          <p:cNvPicPr>
            <a:picLocks noChangeAspect="1"/>
          </p:cNvPicPr>
          <p:nvPr/>
        </p:nvPicPr>
        <p:blipFill>
          <a:blip r:embed="rId6">
            <a:clrChange>
              <a:clrFrom>
                <a:srgbClr val="FFFFFF"/>
              </a:clrFrom>
              <a:clrTo>
                <a:srgbClr val="FFFFFF">
                  <a:alpha val="0"/>
                </a:srgbClr>
              </a:clrTo>
            </a:clrChange>
          </a:blip>
          <a:stretch>
            <a:fillRect/>
          </a:stretch>
        </p:blipFill>
        <p:spPr>
          <a:xfrm rot="16200000">
            <a:off x="3225066" y="-1467141"/>
            <a:ext cx="5447035" cy="10574546"/>
          </a:xfrm>
          <a:prstGeom prst="rect">
            <a:avLst/>
          </a:prstGeom>
        </p:spPr>
      </p:pic>
    </p:spTree>
    <p:extLst>
      <p:ext uri="{BB962C8B-B14F-4D97-AF65-F5344CB8AC3E}">
        <p14:creationId xmlns:p14="http://schemas.microsoft.com/office/powerpoint/2010/main" val="329053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endParaRPr>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endParaRPr>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8" name="テキスト ボックス 7">
            <a:extLst>
              <a:ext uri="{FF2B5EF4-FFF2-40B4-BE49-F238E27FC236}">
                <a16:creationId xmlns:a16="http://schemas.microsoft.com/office/drawing/2014/main" id="{4A019B40-6779-23E7-BFCA-341E8A7DE8BB}"/>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a:ea typeface="メイリオ"/>
            </a:endParaRPr>
          </a:p>
        </p:txBody>
      </p:sp>
      <p:sp>
        <p:nvSpPr>
          <p:cNvPr id="35" name="テキスト ボックス 34">
            <a:extLst>
              <a:ext uri="{FF2B5EF4-FFF2-40B4-BE49-F238E27FC236}">
                <a16:creationId xmlns:a16="http://schemas.microsoft.com/office/drawing/2014/main" id="{F93BF7FA-91CB-C486-5BF5-2B4F968C173F}"/>
              </a:ext>
            </a:extLst>
          </p:cNvPr>
          <p:cNvSpPr txBox="1"/>
          <p:nvPr/>
        </p:nvSpPr>
        <p:spPr>
          <a:xfrm>
            <a:off x="3485029" y="790014"/>
            <a:ext cx="1879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メイリオ"/>
                <a:ea typeface="メイリオ"/>
              </a:rPr>
              <a:t>～麻雀ガイド～</a:t>
            </a:r>
          </a:p>
        </p:txBody>
      </p:sp>
      <p:sp>
        <p:nvSpPr>
          <p:cNvPr id="37" name="テキスト ボックス 36">
            <a:extLst>
              <a:ext uri="{FF2B5EF4-FFF2-40B4-BE49-F238E27FC236}">
                <a16:creationId xmlns:a16="http://schemas.microsoft.com/office/drawing/2014/main" id="{2082ECB7-064F-B8B6-709A-789BB87783D8}"/>
              </a:ext>
            </a:extLst>
          </p:cNvPr>
          <p:cNvSpPr txBox="1"/>
          <p:nvPr/>
        </p:nvSpPr>
        <p:spPr>
          <a:xfrm>
            <a:off x="194068" y="2169758"/>
            <a:ext cx="42737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ルール：</a:t>
            </a:r>
          </a:p>
          <a:p>
            <a:pPr algn="l"/>
            <a:r>
              <a:rPr lang="ja-JP" altLang="en-US" sz="2400" b="1">
                <a:latin typeface="メイリオ"/>
                <a:ea typeface="メイリオ"/>
              </a:rPr>
              <a:t>麻雀の基本的なルールを説明</a:t>
            </a:r>
          </a:p>
        </p:txBody>
      </p:sp>
      <p:sp>
        <p:nvSpPr>
          <p:cNvPr id="42" name="テキスト ボックス 41">
            <a:extLst>
              <a:ext uri="{FF2B5EF4-FFF2-40B4-BE49-F238E27FC236}">
                <a16:creationId xmlns:a16="http://schemas.microsoft.com/office/drawing/2014/main" id="{BF269B7D-F81D-9B28-C7C6-8E787104943C}"/>
              </a:ext>
            </a:extLst>
          </p:cNvPr>
          <p:cNvSpPr txBox="1"/>
          <p:nvPr/>
        </p:nvSpPr>
        <p:spPr>
          <a:xfrm>
            <a:off x="191268" y="3106870"/>
            <a:ext cx="38311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始め方：</a:t>
            </a:r>
          </a:p>
          <a:p>
            <a:pPr algn="l"/>
            <a:r>
              <a:rPr lang="ja-JP" altLang="en-US" sz="2400" b="1">
                <a:latin typeface="メイリオ"/>
                <a:ea typeface="メイリオ"/>
              </a:rPr>
              <a:t>対局の始め方を説明</a:t>
            </a:r>
          </a:p>
        </p:txBody>
      </p:sp>
      <p:sp>
        <p:nvSpPr>
          <p:cNvPr id="43" name="テキスト ボックス 42">
            <a:extLst>
              <a:ext uri="{FF2B5EF4-FFF2-40B4-BE49-F238E27FC236}">
                <a16:creationId xmlns:a16="http://schemas.microsoft.com/office/drawing/2014/main" id="{CCFBD53A-4DAD-0075-6981-A32B2FA402E6}"/>
              </a:ext>
            </a:extLst>
          </p:cNvPr>
          <p:cNvSpPr txBox="1"/>
          <p:nvPr/>
        </p:nvSpPr>
        <p:spPr>
          <a:xfrm>
            <a:off x="178028" y="4071727"/>
            <a:ext cx="44579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牌の種類：</a:t>
            </a:r>
          </a:p>
          <a:p>
            <a:pPr algn="l"/>
            <a:r>
              <a:rPr lang="ja-JP" altLang="en-US" sz="2400" b="1">
                <a:latin typeface="メイリオ"/>
                <a:ea typeface="メイリオ"/>
              </a:rPr>
              <a:t>牌の数や種類を説明</a:t>
            </a:r>
          </a:p>
        </p:txBody>
      </p:sp>
      <p:sp>
        <p:nvSpPr>
          <p:cNvPr id="44" name="テキスト ボックス 43">
            <a:extLst>
              <a:ext uri="{FF2B5EF4-FFF2-40B4-BE49-F238E27FC236}">
                <a16:creationId xmlns:a16="http://schemas.microsoft.com/office/drawing/2014/main" id="{D25CD1C3-3CF9-C026-AE4E-34A1808B1894}"/>
              </a:ext>
            </a:extLst>
          </p:cNvPr>
          <p:cNvSpPr txBox="1"/>
          <p:nvPr/>
        </p:nvSpPr>
        <p:spPr>
          <a:xfrm>
            <a:off x="248295" y="5045525"/>
            <a:ext cx="40692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役：</a:t>
            </a:r>
            <a:endParaRPr lang="ja-JP" b="1">
              <a:latin typeface="メイリオ"/>
              <a:ea typeface="メイリオ"/>
            </a:endParaRPr>
          </a:p>
          <a:p>
            <a:pPr algn="l"/>
            <a:r>
              <a:rPr lang="ja-JP" altLang="en-US" sz="2400" b="1">
                <a:latin typeface="メイリオ"/>
                <a:ea typeface="メイリオ"/>
              </a:rPr>
              <a:t>役の名前、作り方の説明</a:t>
            </a:r>
            <a:endParaRPr lang="ja-JP" b="1">
              <a:latin typeface="メイリオ"/>
              <a:ea typeface="メイリオ"/>
            </a:endParaRPr>
          </a:p>
        </p:txBody>
      </p:sp>
      <p:sp>
        <p:nvSpPr>
          <p:cNvPr id="46" name="テキスト ボックス 45">
            <a:extLst>
              <a:ext uri="{FF2B5EF4-FFF2-40B4-BE49-F238E27FC236}">
                <a16:creationId xmlns:a16="http://schemas.microsoft.com/office/drawing/2014/main" id="{B441087D-1F0D-442E-D2EE-D14ABC2F4588}"/>
              </a:ext>
            </a:extLst>
          </p:cNvPr>
          <p:cNvSpPr txBox="1"/>
          <p:nvPr/>
        </p:nvSpPr>
        <p:spPr>
          <a:xfrm>
            <a:off x="195992" y="1631583"/>
            <a:ext cx="40236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メイリオ"/>
                <a:ea typeface="メイリオ"/>
              </a:rPr>
              <a:t>タブメニューで選択可能！</a:t>
            </a:r>
          </a:p>
        </p:txBody>
      </p:sp>
      <p:pic>
        <p:nvPicPr>
          <p:cNvPr id="49" name="図 48" descr="図形, 正方形&#10;&#10;説明は自動で生成されたものです">
            <a:extLst>
              <a:ext uri="{FF2B5EF4-FFF2-40B4-BE49-F238E27FC236}">
                <a16:creationId xmlns:a16="http://schemas.microsoft.com/office/drawing/2014/main" id="{C2A2D877-2A14-A851-1764-151F2F12BB8C}"/>
              </a:ext>
            </a:extLst>
          </p:cNvPr>
          <p:cNvPicPr>
            <a:picLocks noChangeAspect="1"/>
          </p:cNvPicPr>
          <p:nvPr/>
        </p:nvPicPr>
        <p:blipFill>
          <a:blip r:embed="rId7">
            <a:clrChange>
              <a:clrFrom>
                <a:srgbClr val="FFFFFF"/>
              </a:clrFrom>
              <a:clrTo>
                <a:srgbClr val="FFFFFF">
                  <a:alpha val="0"/>
                </a:srgbClr>
              </a:clrTo>
            </a:clrChange>
          </a:blip>
          <a:stretch>
            <a:fillRect/>
          </a:stretch>
        </p:blipFill>
        <p:spPr>
          <a:xfrm rot="16200000">
            <a:off x="6148787" y="-260262"/>
            <a:ext cx="4124166" cy="7689647"/>
          </a:xfrm>
          <a:prstGeom prst="rect">
            <a:avLst/>
          </a:prstGeom>
        </p:spPr>
      </p:pic>
    </p:spTree>
    <p:extLst>
      <p:ext uri="{BB962C8B-B14F-4D97-AF65-F5344CB8AC3E}">
        <p14:creationId xmlns:p14="http://schemas.microsoft.com/office/powerpoint/2010/main" val="37062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descr="図形, 正方形&#10;&#10;説明は自動で生成されたものです">
            <a:extLst>
              <a:ext uri="{FF2B5EF4-FFF2-40B4-BE49-F238E27FC236}">
                <a16:creationId xmlns:a16="http://schemas.microsoft.com/office/drawing/2014/main" id="{8128DE75-833D-4522-505E-783264A1AA63}"/>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16200000">
            <a:off x="7163189" y="833164"/>
            <a:ext cx="3352423" cy="6519578"/>
          </a:xfrm>
          <a:prstGeom prst="rect">
            <a:avLst/>
          </a:prstGeom>
        </p:spPr>
      </p:pic>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endParaRPr>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endParaRPr>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8" name="テキスト ボックス 7">
            <a:extLst>
              <a:ext uri="{FF2B5EF4-FFF2-40B4-BE49-F238E27FC236}">
                <a16:creationId xmlns:a16="http://schemas.microsoft.com/office/drawing/2014/main" id="{28678A80-8290-FAC3-A78E-CBE7D9BC8218}"/>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a:ea typeface="メイリオ"/>
            </a:endParaRPr>
          </a:p>
        </p:txBody>
      </p:sp>
      <p:sp>
        <p:nvSpPr>
          <p:cNvPr id="36" name="テキスト ボックス 35">
            <a:extLst>
              <a:ext uri="{FF2B5EF4-FFF2-40B4-BE49-F238E27FC236}">
                <a16:creationId xmlns:a16="http://schemas.microsoft.com/office/drawing/2014/main" id="{64108F2B-6F60-91B7-B829-EB686FED941C}"/>
              </a:ext>
            </a:extLst>
          </p:cNvPr>
          <p:cNvSpPr txBox="1"/>
          <p:nvPr/>
        </p:nvSpPr>
        <p:spPr>
          <a:xfrm>
            <a:off x="3485029" y="790014"/>
            <a:ext cx="18797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メイリオ"/>
                <a:ea typeface="メイリオ"/>
              </a:rPr>
              <a:t>～マイページ～</a:t>
            </a:r>
          </a:p>
        </p:txBody>
      </p:sp>
      <p:sp>
        <p:nvSpPr>
          <p:cNvPr id="43" name="テキスト ボックス 42">
            <a:extLst>
              <a:ext uri="{FF2B5EF4-FFF2-40B4-BE49-F238E27FC236}">
                <a16:creationId xmlns:a16="http://schemas.microsoft.com/office/drawing/2014/main" id="{2B52F420-06D9-9C55-2B93-4B3E9A0F20FD}"/>
              </a:ext>
            </a:extLst>
          </p:cNvPr>
          <p:cNvSpPr txBox="1"/>
          <p:nvPr/>
        </p:nvSpPr>
        <p:spPr>
          <a:xfrm>
            <a:off x="340167" y="2177662"/>
            <a:ext cx="5878367" cy="2740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メイリオ"/>
                <a:ea typeface="メイリオ"/>
              </a:rPr>
              <a:t>変更できる所：プロフィール画像の選択</a:t>
            </a:r>
          </a:p>
          <a:p>
            <a:r>
              <a:rPr lang="ja-JP" altLang="en-US" sz="2400" b="1">
                <a:latin typeface="メイリオ"/>
                <a:ea typeface="メイリオ"/>
              </a:rPr>
              <a:t>　　　　　　：ニックネーム</a:t>
            </a:r>
          </a:p>
          <a:p>
            <a:r>
              <a:rPr lang="ja-JP" altLang="en-US" sz="2400" b="1">
                <a:latin typeface="メイリオ"/>
                <a:ea typeface="メイリオ"/>
              </a:rPr>
              <a:t>　　　　　　：ひとこと</a:t>
            </a:r>
          </a:p>
          <a:p>
            <a:r>
              <a:rPr lang="ja-JP" altLang="en-US" sz="2400" b="1">
                <a:latin typeface="メイリオ"/>
                <a:ea typeface="メイリオ"/>
              </a:rPr>
              <a:t>　　　　　　：好きな役の選択</a:t>
            </a:r>
          </a:p>
          <a:p>
            <a:r>
              <a:rPr lang="ja-JP" altLang="en-US" sz="2400" b="1">
                <a:latin typeface="メイリオ"/>
                <a:ea typeface="メイリオ"/>
              </a:rPr>
              <a:t>　</a:t>
            </a:r>
          </a:p>
          <a:p>
            <a:r>
              <a:rPr lang="ja-JP" altLang="en-US" sz="2400" b="1">
                <a:latin typeface="メイリオ"/>
                <a:ea typeface="メイリオ"/>
              </a:rPr>
              <a:t>更新ボタンを押すことで</a:t>
            </a:r>
            <a:endParaRPr lang="ja-JP" b="1">
              <a:latin typeface="メイリオ"/>
              <a:ea typeface="メイリオ"/>
            </a:endParaRPr>
          </a:p>
          <a:p>
            <a:r>
              <a:rPr lang="ja-JP" altLang="en-US" sz="2400" b="1">
                <a:latin typeface="メイリオ"/>
                <a:ea typeface="メイリオ"/>
              </a:rPr>
              <a:t>　　一度にすべてを変更できます。</a:t>
            </a:r>
            <a:endParaRPr lang="ja-JP" b="1">
              <a:latin typeface="メイリオ"/>
              <a:ea typeface="メイリオ"/>
            </a:endParaRPr>
          </a:p>
        </p:txBody>
      </p:sp>
      <p:sp>
        <p:nvSpPr>
          <p:cNvPr id="4" name="テキスト ボックス 3">
            <a:extLst>
              <a:ext uri="{FF2B5EF4-FFF2-40B4-BE49-F238E27FC236}">
                <a16:creationId xmlns:a16="http://schemas.microsoft.com/office/drawing/2014/main" id="{81C8B575-BA4B-4957-2EFE-467B9C4338D1}"/>
              </a:ext>
            </a:extLst>
          </p:cNvPr>
          <p:cNvSpPr txBox="1"/>
          <p:nvPr/>
        </p:nvSpPr>
        <p:spPr>
          <a:xfrm>
            <a:off x="213157" y="1714865"/>
            <a:ext cx="80090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メイリオ"/>
                <a:ea typeface="メイリオ"/>
              </a:rPr>
              <a:t>個人好みのマイページを設定することが可能！</a:t>
            </a:r>
          </a:p>
        </p:txBody>
      </p:sp>
    </p:spTree>
    <p:extLst>
      <p:ext uri="{BB962C8B-B14F-4D97-AF65-F5344CB8AC3E}">
        <p14:creationId xmlns:p14="http://schemas.microsoft.com/office/powerpoint/2010/main" val="90811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endParaRPr>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8" name="テキスト ボックス 7">
            <a:extLst>
              <a:ext uri="{FF2B5EF4-FFF2-40B4-BE49-F238E27FC236}">
                <a16:creationId xmlns:a16="http://schemas.microsoft.com/office/drawing/2014/main" id="{28678A80-8290-FAC3-A78E-CBE7D9BC8218}"/>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a:ea typeface="メイリオ"/>
            </a:endParaRPr>
          </a:p>
        </p:txBody>
      </p:sp>
      <p:sp>
        <p:nvSpPr>
          <p:cNvPr id="36" name="テキスト ボックス 35">
            <a:extLst>
              <a:ext uri="{FF2B5EF4-FFF2-40B4-BE49-F238E27FC236}">
                <a16:creationId xmlns:a16="http://schemas.microsoft.com/office/drawing/2014/main" id="{64108F2B-6F60-91B7-B829-EB686FED941C}"/>
              </a:ext>
            </a:extLst>
          </p:cNvPr>
          <p:cNvSpPr txBox="1"/>
          <p:nvPr/>
        </p:nvSpPr>
        <p:spPr>
          <a:xfrm>
            <a:off x="3485029" y="801219"/>
            <a:ext cx="20590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メイリオ"/>
                <a:ea typeface="メイリオ"/>
              </a:rPr>
              <a:t>～対戦履歴一覧～</a:t>
            </a:r>
          </a:p>
        </p:txBody>
      </p:sp>
      <p:sp>
        <p:nvSpPr>
          <p:cNvPr id="35" name="テキスト ボックス 34">
            <a:extLst>
              <a:ext uri="{FF2B5EF4-FFF2-40B4-BE49-F238E27FC236}">
                <a16:creationId xmlns:a16="http://schemas.microsoft.com/office/drawing/2014/main" id="{D14B0C7F-12C5-489C-FA8D-80581E08A863}"/>
              </a:ext>
            </a:extLst>
          </p:cNvPr>
          <p:cNvSpPr txBox="1"/>
          <p:nvPr/>
        </p:nvSpPr>
        <p:spPr>
          <a:xfrm>
            <a:off x="112749" y="1788757"/>
            <a:ext cx="489981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表示内容：</a:t>
            </a:r>
          </a:p>
          <a:p>
            <a:pPr algn="l"/>
            <a:r>
              <a:rPr lang="ja-JP" altLang="en-US" sz="2400" b="1">
                <a:latin typeface="メイリオ"/>
                <a:ea typeface="メイリオ"/>
              </a:rPr>
              <a:t>・対局を行った日時</a:t>
            </a:r>
            <a:endParaRPr lang="ja-JP" sz="2400" b="1">
              <a:latin typeface="メイリオ"/>
              <a:ea typeface="メイリオ"/>
            </a:endParaRPr>
          </a:p>
          <a:p>
            <a:r>
              <a:rPr lang="ja-JP" altLang="en-US" sz="2400" b="1">
                <a:latin typeface="メイリオ"/>
                <a:ea typeface="メイリオ"/>
              </a:rPr>
              <a:t>・最終的な自分の順位、点数</a:t>
            </a:r>
          </a:p>
          <a:p>
            <a:r>
              <a:rPr lang="ja-JP" altLang="en-US" sz="2400" b="1">
                <a:latin typeface="メイリオ"/>
                <a:ea typeface="メイリオ"/>
              </a:rPr>
              <a:t>・対戦相手の順位</a:t>
            </a:r>
          </a:p>
        </p:txBody>
      </p:sp>
      <p:pic>
        <p:nvPicPr>
          <p:cNvPr id="43" name="図 42" descr="図形, 正方形&#10;&#10;説明は自動で生成されたものです">
            <a:extLst>
              <a:ext uri="{FF2B5EF4-FFF2-40B4-BE49-F238E27FC236}">
                <a16:creationId xmlns:a16="http://schemas.microsoft.com/office/drawing/2014/main" id="{77955FD6-AFA0-9B91-A23E-9F0F129F6E44}"/>
              </a:ext>
            </a:extLst>
          </p:cNvPr>
          <p:cNvPicPr>
            <a:picLocks noChangeAspect="1"/>
          </p:cNvPicPr>
          <p:nvPr/>
        </p:nvPicPr>
        <p:blipFill>
          <a:blip r:embed="rId7">
            <a:clrChange>
              <a:clrFrom>
                <a:srgbClr val="FFFFFF"/>
              </a:clrFrom>
              <a:clrTo>
                <a:srgbClr val="FFFFFF">
                  <a:alpha val="0"/>
                </a:srgbClr>
              </a:clrTo>
            </a:clrChange>
          </a:blip>
          <a:stretch>
            <a:fillRect/>
          </a:stretch>
        </p:blipFill>
        <p:spPr>
          <a:xfrm rot="16200000">
            <a:off x="6137600" y="-19256"/>
            <a:ext cx="3922655" cy="7591325"/>
          </a:xfrm>
          <a:prstGeom prst="rect">
            <a:avLst/>
          </a:prstGeom>
        </p:spPr>
      </p:pic>
    </p:spTree>
    <p:extLst>
      <p:ext uri="{BB962C8B-B14F-4D97-AF65-F5344CB8AC3E}">
        <p14:creationId xmlns:p14="http://schemas.microsoft.com/office/powerpoint/2010/main" val="158750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27364"/>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C62C2066-D2E8-B37D-8A26-1D8729EA5470}"/>
              </a:ext>
            </a:extLst>
          </p:cNvPr>
          <p:cNvSpPr txBox="1"/>
          <p:nvPr/>
        </p:nvSpPr>
        <p:spPr>
          <a:xfrm>
            <a:off x="860947" y="526730"/>
            <a:ext cx="6532532" cy="707886"/>
          </a:xfrm>
          <a:prstGeom prst="rect">
            <a:avLst/>
          </a:prstGeom>
          <a:noFill/>
        </p:spPr>
        <p:txBody>
          <a:bodyPr wrap="square" rtlCol="0">
            <a:spAutoFit/>
          </a:bodyPr>
          <a:lstStyle/>
          <a:p>
            <a:r>
              <a:rPr kumimoji="1" lang="en-US" altLang="ja-JP" sz="4000" b="1">
                <a:latin typeface="メイリオ" panose="020B0604030504040204" pitchFamily="50" charset="-128"/>
                <a:ea typeface="メイリオ" panose="020B0604030504040204" pitchFamily="50" charset="-128"/>
              </a:rPr>
              <a:t>4.</a:t>
            </a:r>
            <a:r>
              <a:rPr kumimoji="1" lang="ja-JP" altLang="en-US" sz="4000" b="1">
                <a:latin typeface="メイリオ" panose="020B0604030504040204" pitchFamily="50" charset="-128"/>
                <a:ea typeface="メイリオ" panose="020B0604030504040204" pitchFamily="50" charset="-128"/>
              </a:rPr>
              <a:t>グループで苦労した点</a:t>
            </a:r>
          </a:p>
        </p:txBody>
      </p:sp>
      <p:sp>
        <p:nvSpPr>
          <p:cNvPr id="36" name="テキスト ボックス 35">
            <a:extLst>
              <a:ext uri="{FF2B5EF4-FFF2-40B4-BE49-F238E27FC236}">
                <a16:creationId xmlns:a16="http://schemas.microsoft.com/office/drawing/2014/main" id="{16AB160E-CEB9-7B59-FA1F-F78D6EE336E5}"/>
              </a:ext>
            </a:extLst>
          </p:cNvPr>
          <p:cNvSpPr txBox="1"/>
          <p:nvPr/>
        </p:nvSpPr>
        <p:spPr>
          <a:xfrm>
            <a:off x="860947" y="1786868"/>
            <a:ext cx="10921616" cy="892552"/>
          </a:xfrm>
          <a:prstGeom prst="rect">
            <a:avLst/>
          </a:prstGeom>
          <a:noFill/>
        </p:spPr>
        <p:txBody>
          <a:bodyPr wrap="square" lIns="91440" tIns="45720" rIns="91440" bIns="45720" rtlCol="0" anchor="t">
            <a:spAutoFit/>
          </a:bodyPr>
          <a:lstStyle/>
          <a:p>
            <a:r>
              <a:rPr lang="ja-JP" altLang="en-US" sz="2800">
                <a:ea typeface="+mn-lt"/>
                <a:cs typeface="+mn-lt"/>
              </a:rPr>
              <a:t>😭</a:t>
            </a:r>
            <a:r>
              <a:rPr lang="ja-JP" altLang="en-US" sz="2800" b="1">
                <a:latin typeface="メイリオ" panose="020B0604030504040204" pitchFamily="50" charset="-128"/>
                <a:ea typeface="メイリオ" panose="020B0604030504040204" pitchFamily="50" charset="-128"/>
              </a:rPr>
              <a:t>リモート故に話がかみ合わない</a:t>
            </a:r>
            <a:endParaRPr lang="en-US" altLang="ja-JP" sz="2800" b="1">
              <a:latin typeface="メイリオ" panose="020B0604030504040204" pitchFamily="50" charset="-128"/>
              <a:ea typeface="メイリオ" panose="020B0604030504040204" pitchFamily="50" charset="-128"/>
            </a:endParaRPr>
          </a:p>
          <a:p>
            <a:r>
              <a:rPr lang="ja-JP" altLang="en-US" sz="2400" b="1">
                <a:latin typeface="メイリオ"/>
                <a:ea typeface="メイリオ"/>
              </a:rPr>
              <a:t>　・</a:t>
            </a:r>
            <a:r>
              <a:rPr lang="ja-JP" altLang="en-US" sz="2400">
                <a:latin typeface="メイリオ"/>
                <a:ea typeface="メイリオ"/>
              </a:rPr>
              <a:t>データベーステーブル名の認識が違ったり、リモート中の反応が薄い。</a:t>
            </a:r>
            <a:endParaRPr lang="en-US" altLang="ja-JP" sz="2400">
              <a:latin typeface="メイリオ"/>
              <a:ea typeface="メイリオ"/>
            </a:endParaRPr>
          </a:p>
        </p:txBody>
      </p:sp>
      <p:sp>
        <p:nvSpPr>
          <p:cNvPr id="37" name="テキスト ボックス 36">
            <a:extLst>
              <a:ext uri="{FF2B5EF4-FFF2-40B4-BE49-F238E27FC236}">
                <a16:creationId xmlns:a16="http://schemas.microsoft.com/office/drawing/2014/main" id="{53ED249C-909C-44BD-44F0-B67043E1ACD0}"/>
              </a:ext>
            </a:extLst>
          </p:cNvPr>
          <p:cNvSpPr txBox="1"/>
          <p:nvPr/>
        </p:nvSpPr>
        <p:spPr>
          <a:xfrm>
            <a:off x="924265" y="3357054"/>
            <a:ext cx="10091038" cy="2092881"/>
          </a:xfrm>
          <a:prstGeom prst="rect">
            <a:avLst/>
          </a:prstGeom>
          <a:noFill/>
        </p:spPr>
        <p:txBody>
          <a:bodyPr wrap="square" lIns="91440" tIns="45720" rIns="91440" bIns="45720" rtlCol="0" anchor="t">
            <a:spAutoFit/>
          </a:bodyPr>
          <a:lstStyle/>
          <a:p>
            <a:endParaRPr lang="en-US" altLang="ja-JP" sz="1800" b="1">
              <a:latin typeface="メイリオ" panose="020B0604030504040204" pitchFamily="50" charset="-128"/>
              <a:ea typeface="メイリオ" panose="020B0604030504040204" pitchFamily="50" charset="-128"/>
            </a:endParaRPr>
          </a:p>
          <a:p>
            <a:r>
              <a:rPr lang="ja-JP" altLang="en-US" sz="2800">
                <a:ea typeface="+mn-lt"/>
                <a:cs typeface="+mn-lt"/>
              </a:rPr>
              <a:t>😭</a:t>
            </a:r>
            <a:r>
              <a:rPr lang="ja-JP" altLang="en-US" sz="2800" b="1">
                <a:latin typeface="メイリオ" panose="020B0604030504040204" pitchFamily="50" charset="-128"/>
                <a:ea typeface="メイリオ" panose="020B0604030504040204" pitchFamily="50" charset="-128"/>
              </a:rPr>
              <a:t>自分の技量を把握しておらず、どのくらい時間がかかるのかわからなかった（スケジュール管理の難しさ）</a:t>
            </a:r>
            <a:endParaRPr lang="en-US" altLang="ja-JP" sz="2800">
              <a:latin typeface="メイリオ" panose="020B0604030504040204" pitchFamily="50" charset="-128"/>
              <a:ea typeface="メイリオ" panose="020B0604030504040204" pitchFamily="50" charset="-128"/>
            </a:endParaRPr>
          </a:p>
          <a:p>
            <a:r>
              <a:rPr lang="ja-JP" altLang="en-US" sz="2800" b="1">
                <a:latin typeface="メイリオ" panose="020B0604030504040204" pitchFamily="50" charset="-128"/>
                <a:ea typeface="メイリオ" panose="020B0604030504040204" pitchFamily="50" charset="-128"/>
              </a:rPr>
              <a:t>　・</a:t>
            </a:r>
            <a:r>
              <a:rPr lang="ja-JP" altLang="en-US" sz="2800">
                <a:latin typeface="メイリオ" panose="020B0604030504040204" pitchFamily="50" charset="-128"/>
                <a:ea typeface="メイリオ" panose="020B0604030504040204" pitchFamily="50" charset="-128"/>
              </a:rPr>
              <a:t>自分の中ではできると思っていたことでも、いざやってみるとわからない。</a:t>
            </a:r>
            <a:endParaRPr lang="en-US" altLang="ja-JP" sz="280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8FAA88C-5C48-7662-C641-6B81CFA539F0}"/>
              </a:ext>
            </a:extLst>
          </p:cNvPr>
          <p:cNvSpPr txBox="1"/>
          <p:nvPr/>
        </p:nvSpPr>
        <p:spPr>
          <a:xfrm>
            <a:off x="1488535" y="2979527"/>
            <a:ext cx="9470939" cy="523220"/>
          </a:xfrm>
          <a:prstGeom prst="rect">
            <a:avLst/>
          </a:prstGeom>
          <a:noFill/>
        </p:spPr>
        <p:txBody>
          <a:bodyPr wrap="square" lIns="91440" tIns="45720" rIns="91440" bIns="45720" rtlCol="0" anchor="t">
            <a:spAutoFit/>
          </a:bodyPr>
          <a:lstStyle/>
          <a:p>
            <a:r>
              <a:rPr lang="ja-JP" altLang="en-US" sz="1800">
                <a:latin typeface="メイリオ"/>
                <a:ea typeface="メイリオ"/>
              </a:rPr>
              <a:t>　　</a:t>
            </a:r>
            <a:r>
              <a:rPr lang="ja-JP" altLang="en-US" sz="2800" b="1">
                <a:solidFill>
                  <a:srgbClr val="FF6633"/>
                </a:solidFill>
                <a:latin typeface="メイリオ"/>
                <a:ea typeface="メイリオ"/>
              </a:rPr>
              <a:t>会話におけるリアクションをできるだけ大きくする</a:t>
            </a:r>
            <a:r>
              <a:rPr lang="ja-JP" altLang="en-US" sz="1800" b="1">
                <a:solidFill>
                  <a:srgbClr val="FF6633"/>
                </a:solidFill>
                <a:latin typeface="メイリオ"/>
                <a:ea typeface="メイリオ"/>
              </a:rPr>
              <a:t>。</a:t>
            </a:r>
            <a:endParaRPr kumimoji="1" lang="ja-JP" altLang="en-US" b="1">
              <a:solidFill>
                <a:srgbClr val="FF6633"/>
              </a:solidFill>
            </a:endParaRPr>
          </a:p>
        </p:txBody>
      </p:sp>
      <p:sp>
        <p:nvSpPr>
          <p:cNvPr id="43" name="矢印: 右 42">
            <a:extLst>
              <a:ext uri="{FF2B5EF4-FFF2-40B4-BE49-F238E27FC236}">
                <a16:creationId xmlns:a16="http://schemas.microsoft.com/office/drawing/2014/main" id="{BFDB008A-D5A2-C261-C38B-8201860946E1}"/>
              </a:ext>
            </a:extLst>
          </p:cNvPr>
          <p:cNvSpPr/>
          <p:nvPr/>
        </p:nvSpPr>
        <p:spPr>
          <a:xfrm>
            <a:off x="1427446" y="2984269"/>
            <a:ext cx="403928" cy="45645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43D7A79-18C8-D2FB-81C8-3BB4BA8A7546}"/>
              </a:ext>
            </a:extLst>
          </p:cNvPr>
          <p:cNvSpPr txBox="1"/>
          <p:nvPr/>
        </p:nvSpPr>
        <p:spPr>
          <a:xfrm>
            <a:off x="1854773" y="5445990"/>
            <a:ext cx="9859009" cy="523220"/>
          </a:xfrm>
          <a:prstGeom prst="rect">
            <a:avLst/>
          </a:prstGeom>
          <a:noFill/>
        </p:spPr>
        <p:txBody>
          <a:bodyPr wrap="square" lIns="91440" tIns="45720" rIns="91440" bIns="45720" rtlCol="0" anchor="t">
            <a:spAutoFit/>
          </a:bodyPr>
          <a:lstStyle/>
          <a:p>
            <a:r>
              <a:rPr kumimoji="1" lang="ja-JP" altLang="en-US" sz="2800" b="1">
                <a:solidFill>
                  <a:srgbClr val="FF6633"/>
                </a:solidFill>
                <a:latin typeface="メイリオ"/>
                <a:ea typeface="メイリオ"/>
              </a:rPr>
              <a:t>スケジュール通りに動かなくてもうまく調整、管理</a:t>
            </a:r>
            <a:endParaRPr kumimoji="1" lang="ja-JP" altLang="en-US" sz="2800" b="1">
              <a:solidFill>
                <a:srgbClr val="FF6633"/>
              </a:solidFill>
            </a:endParaRPr>
          </a:p>
        </p:txBody>
      </p:sp>
      <p:sp>
        <p:nvSpPr>
          <p:cNvPr id="46" name="矢印: 右 45">
            <a:extLst>
              <a:ext uri="{FF2B5EF4-FFF2-40B4-BE49-F238E27FC236}">
                <a16:creationId xmlns:a16="http://schemas.microsoft.com/office/drawing/2014/main" id="{9940DEC0-ED81-F5EE-1D7E-6D1A8894767C}"/>
              </a:ext>
            </a:extLst>
          </p:cNvPr>
          <p:cNvSpPr/>
          <p:nvPr/>
        </p:nvSpPr>
        <p:spPr>
          <a:xfrm>
            <a:off x="1485830" y="5424724"/>
            <a:ext cx="403928" cy="456457"/>
          </a:xfrm>
          <a:prstGeom prst="rightArrow">
            <a:avLst>
              <a:gd name="adj1" fmla="val 50000"/>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9283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anim calcmode="lin" valueType="num">
                                      <p:cBhvr>
                                        <p:cTn id="25" dur="1000" fill="hold"/>
                                        <p:tgtEl>
                                          <p:spTgt spid="44"/>
                                        </p:tgtEl>
                                        <p:attrNameLst>
                                          <p:attrName>ppt_x</p:attrName>
                                        </p:attrNameLst>
                                      </p:cBhvr>
                                      <p:tavLst>
                                        <p:tav tm="0">
                                          <p:val>
                                            <p:strVal val="#ppt_x"/>
                                          </p:val>
                                        </p:tav>
                                        <p:tav tm="100000">
                                          <p:val>
                                            <p:strVal val="#ppt_x"/>
                                          </p:val>
                                        </p:tav>
                                      </p:tavLst>
                                    </p:anim>
                                    <p:anim calcmode="lin" valueType="num">
                                      <p:cBhvr>
                                        <p:cTn id="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3" grpId="0" animBg="1"/>
      <p:bldP spid="44" grpId="0"/>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35" name="テキスト ボックス 34">
            <a:extLst>
              <a:ext uri="{FF2B5EF4-FFF2-40B4-BE49-F238E27FC236}">
                <a16:creationId xmlns:a16="http://schemas.microsoft.com/office/drawing/2014/main" id="{D6C44BEC-30CC-3787-0CC8-B0D022CE363B}"/>
              </a:ext>
            </a:extLst>
          </p:cNvPr>
          <p:cNvSpPr txBox="1"/>
          <p:nvPr/>
        </p:nvSpPr>
        <p:spPr>
          <a:xfrm>
            <a:off x="887223" y="644971"/>
            <a:ext cx="6532532" cy="707886"/>
          </a:xfrm>
          <a:prstGeom prst="rect">
            <a:avLst/>
          </a:prstGeom>
          <a:noFill/>
        </p:spPr>
        <p:txBody>
          <a:bodyPr wrap="square" lIns="91440" tIns="45720" rIns="91440" bIns="45720" rtlCol="0" anchor="t">
            <a:spAutoFit/>
          </a:bodyPr>
          <a:lstStyle/>
          <a:p>
            <a:r>
              <a:rPr kumimoji="1" lang="en-US" altLang="ja-JP" sz="4000" b="1">
                <a:latin typeface="Meiryo"/>
                <a:ea typeface="Meiryo"/>
              </a:rPr>
              <a:t>4.</a:t>
            </a:r>
            <a:r>
              <a:rPr kumimoji="1" lang="ja-JP" sz="4000" b="1">
                <a:latin typeface="Meiryo"/>
                <a:ea typeface="Meiryo"/>
              </a:rPr>
              <a:t>グループで苦労した点</a:t>
            </a:r>
          </a:p>
        </p:txBody>
      </p:sp>
      <p:grpSp>
        <p:nvGrpSpPr>
          <p:cNvPr id="46" name="グループ化 45">
            <a:extLst>
              <a:ext uri="{FF2B5EF4-FFF2-40B4-BE49-F238E27FC236}">
                <a16:creationId xmlns:a16="http://schemas.microsoft.com/office/drawing/2014/main" id="{AD6238A2-D3A2-E922-4E81-483D542EB0DE}"/>
              </a:ext>
            </a:extLst>
          </p:cNvPr>
          <p:cNvGrpSpPr/>
          <p:nvPr/>
        </p:nvGrpSpPr>
        <p:grpSpPr>
          <a:xfrm>
            <a:off x="442932" y="1496355"/>
            <a:ext cx="10623714" cy="2123658"/>
            <a:chOff x="275034" y="1302626"/>
            <a:chExt cx="10623714" cy="2123658"/>
          </a:xfrm>
        </p:grpSpPr>
        <p:sp>
          <p:nvSpPr>
            <p:cNvPr id="4" name="テキスト ボックス 3">
              <a:extLst>
                <a:ext uri="{FF2B5EF4-FFF2-40B4-BE49-F238E27FC236}">
                  <a16:creationId xmlns:a16="http://schemas.microsoft.com/office/drawing/2014/main" id="{BF993BFB-4F53-9ABA-5DEB-D9FAD7A24BFF}"/>
                </a:ext>
              </a:extLst>
            </p:cNvPr>
            <p:cNvSpPr txBox="1"/>
            <p:nvPr/>
          </p:nvSpPr>
          <p:spPr>
            <a:xfrm>
              <a:off x="275034" y="1302626"/>
              <a:ext cx="1049968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mn-lt"/>
                  <a:cs typeface="+mn-lt"/>
                </a:rPr>
                <a:t>😭</a:t>
              </a:r>
              <a:r>
                <a:rPr lang="ja-JP" sz="2800" b="1">
                  <a:latin typeface="Meiryo"/>
                  <a:ea typeface="Meiryo"/>
                </a:rPr>
                <a:t>そもそも麻雀のルールが難しい</a:t>
              </a:r>
              <a:endParaRPr lang="ja-JP" sz="2800"/>
            </a:p>
            <a:p>
              <a:endParaRPr lang="ja-JP" sz="2000">
                <a:latin typeface="Meiryo"/>
                <a:ea typeface="Meiryo"/>
              </a:endParaRPr>
            </a:p>
            <a:p>
              <a:endParaRPr lang="ja-JP" sz="2000">
                <a:latin typeface="Meiryo"/>
                <a:ea typeface="Meiryo"/>
              </a:endParaRPr>
            </a:p>
            <a:p>
              <a:endParaRPr lang="ja-JP" altLang="en-US" sz="2000" b="1">
                <a:latin typeface="Meiryo"/>
                <a:ea typeface="Meiryo"/>
              </a:endParaRPr>
            </a:p>
            <a:p>
              <a:endParaRPr lang="ja-JP" altLang="en-US" sz="2000">
                <a:latin typeface="Meiryo"/>
                <a:ea typeface="Meiryo"/>
                <a:cs typeface="Arial"/>
              </a:endParaRPr>
            </a:p>
            <a:p>
              <a:endParaRPr lang="ja-JP" altLang="en-US" sz="2000" b="1">
                <a:latin typeface="游ゴシック Light"/>
                <a:ea typeface="游ゴシック Light"/>
              </a:endParaRPr>
            </a:p>
          </p:txBody>
        </p:sp>
        <p:sp>
          <p:nvSpPr>
            <p:cNvPr id="42" name="テキスト ボックス 41">
              <a:extLst>
                <a:ext uri="{FF2B5EF4-FFF2-40B4-BE49-F238E27FC236}">
                  <a16:creationId xmlns:a16="http://schemas.microsoft.com/office/drawing/2014/main" id="{902E1C61-68A6-9A1F-6DB3-776C75D3AC3E}"/>
                </a:ext>
              </a:extLst>
            </p:cNvPr>
            <p:cNvSpPr txBox="1"/>
            <p:nvPr/>
          </p:nvSpPr>
          <p:spPr>
            <a:xfrm>
              <a:off x="328872" y="1869240"/>
              <a:ext cx="105698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latin typeface="Meiryo"/>
                  <a:ea typeface="+mn-lt"/>
                  <a:cs typeface="Meiryo UI"/>
                </a:rPr>
                <a:t>•</a:t>
              </a:r>
              <a:r>
                <a:rPr lang="ja-JP" sz="2400" baseline="0">
                  <a:latin typeface="Meiryo UI"/>
                  <a:ea typeface="Meiryo"/>
                  <a:cs typeface="Meiryo UI"/>
                </a:rPr>
                <a:t>5人中2人が麻雀未経験のため</a:t>
              </a:r>
              <a:r>
                <a:rPr lang="ja-JP" altLang="en-US" sz="2400">
                  <a:latin typeface="Meiryo UI"/>
                  <a:ea typeface="Meiryo"/>
                  <a:cs typeface="Meiryo UI"/>
                </a:rPr>
                <a:t>、</a:t>
              </a:r>
              <a:r>
                <a:rPr lang="ja-JP" sz="2400" baseline="0">
                  <a:latin typeface="Meiryo UI"/>
                  <a:ea typeface="Meiryo"/>
                  <a:cs typeface="Meiryo UI"/>
                </a:rPr>
                <a:t>まず麻雀のルール説明から開始</a:t>
              </a:r>
              <a:r>
                <a:rPr lang="en-US" sz="2400">
                  <a:latin typeface="Meiryo"/>
                  <a:ea typeface="Meiryo UI"/>
                  <a:cs typeface="Meiryo UI"/>
                </a:rPr>
                <a:t>​</a:t>
              </a:r>
              <a:endParaRPr lang="en-US" altLang="ja-JP" sz="2400">
                <a:latin typeface="Meiryo"/>
                <a:ea typeface="Meiryo UI"/>
              </a:endParaRPr>
            </a:p>
            <a:p>
              <a:r>
                <a:rPr lang="en-US" altLang="ja-JP" sz="2400">
                  <a:latin typeface="Meiryo"/>
                  <a:ea typeface="+mn-lt"/>
                  <a:cs typeface="Meiryo UI"/>
                </a:rPr>
                <a:t>•</a:t>
              </a:r>
              <a:r>
                <a:rPr lang="ja-JP" sz="2400" baseline="0">
                  <a:latin typeface="Meiryo UI"/>
                  <a:ea typeface="Meiryo"/>
                  <a:cs typeface="Meiryo UI"/>
                </a:rPr>
                <a:t>麻雀用語がわから</a:t>
              </a:r>
              <a:r>
                <a:rPr lang="ja-JP" altLang="en-US" sz="2400">
                  <a:latin typeface="Meiryo UI"/>
                  <a:ea typeface="Meiryo"/>
                  <a:cs typeface="Meiryo UI"/>
                </a:rPr>
                <a:t>ないため</a:t>
              </a:r>
              <a:r>
                <a:rPr lang="ja-JP" sz="2400" baseline="0">
                  <a:latin typeface="Meiryo UI"/>
                  <a:ea typeface="Meiryo"/>
                  <a:cs typeface="Meiryo UI"/>
                </a:rPr>
                <a:t>説明もわからない</a:t>
              </a:r>
              <a:r>
                <a:rPr lang="ja-JP" altLang="en-US" sz="2400">
                  <a:latin typeface="Meiryo UI"/>
                  <a:ea typeface="Meiryo"/>
                  <a:cs typeface="Meiryo UI"/>
                </a:rPr>
                <a:t>。</a:t>
              </a:r>
              <a:endParaRPr lang="ja-JP" sz="2400">
                <a:latin typeface="Meiryo UI"/>
                <a:ea typeface="Meiryo"/>
              </a:endParaRPr>
            </a:p>
          </p:txBody>
        </p:sp>
      </p:grpSp>
      <p:grpSp>
        <p:nvGrpSpPr>
          <p:cNvPr id="49" name="グループ化 48">
            <a:extLst>
              <a:ext uri="{FF2B5EF4-FFF2-40B4-BE49-F238E27FC236}">
                <a16:creationId xmlns:a16="http://schemas.microsoft.com/office/drawing/2014/main" id="{D984E962-742B-EA78-1685-F772002260E1}"/>
              </a:ext>
            </a:extLst>
          </p:cNvPr>
          <p:cNvGrpSpPr/>
          <p:nvPr/>
        </p:nvGrpSpPr>
        <p:grpSpPr>
          <a:xfrm>
            <a:off x="607072" y="3419798"/>
            <a:ext cx="11565349" cy="2124242"/>
            <a:chOff x="637046" y="3516785"/>
            <a:chExt cx="11565349" cy="2124242"/>
          </a:xfrm>
        </p:grpSpPr>
        <p:sp>
          <p:nvSpPr>
            <p:cNvPr id="37" name="テキスト ボックス 36">
              <a:extLst>
                <a:ext uri="{FF2B5EF4-FFF2-40B4-BE49-F238E27FC236}">
                  <a16:creationId xmlns:a16="http://schemas.microsoft.com/office/drawing/2014/main" id="{146BC80E-4D1C-7A70-972D-442B78C2360A}"/>
                </a:ext>
              </a:extLst>
            </p:cNvPr>
            <p:cNvSpPr txBox="1"/>
            <p:nvPr/>
          </p:nvSpPr>
          <p:spPr>
            <a:xfrm>
              <a:off x="637046" y="3516785"/>
              <a:ext cx="10169856"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ja-JP" sz="2000">
                  <a:latin typeface="Meiryo UI"/>
                  <a:ea typeface="Meiryo"/>
                  <a:cs typeface="Meiryo UI"/>
                </a:rPr>
                <a:t>​</a:t>
              </a:r>
            </a:p>
            <a:p>
              <a:r>
                <a:rPr lang="ja-JP" altLang="en-US" sz="2800">
                  <a:ea typeface="+mn-lt"/>
                  <a:cs typeface="+mn-lt"/>
                </a:rPr>
                <a:t>😭</a:t>
              </a:r>
              <a:r>
                <a:rPr lang="ja-JP" sz="2800" b="1" baseline="0">
                  <a:latin typeface="Meiryo UI"/>
                  <a:ea typeface="Meiryo"/>
                  <a:cs typeface="Meiryo UI"/>
                </a:rPr>
                <a:t>何を重要視</a:t>
              </a:r>
              <a:r>
                <a:rPr lang="ja-JP" sz="2800" b="1">
                  <a:latin typeface="Meiryo UI"/>
                  <a:ea typeface="Meiryo"/>
                  <a:cs typeface="Meiryo UI"/>
                </a:rPr>
                <a:t>してアプリを</a:t>
              </a:r>
              <a:r>
                <a:rPr lang="ja-JP" altLang="en-US" sz="2800" b="1">
                  <a:latin typeface="Meiryo UI"/>
                  <a:ea typeface="Meiryo"/>
                  <a:cs typeface="Meiryo UI"/>
                </a:rPr>
                <a:t>制作するか</a:t>
              </a:r>
              <a:r>
                <a:rPr lang="ja-JP" sz="3200">
                  <a:latin typeface="Meiryo UI"/>
                  <a:ea typeface="Meiryo"/>
                  <a:cs typeface="Meiryo UI"/>
                </a:rPr>
                <a:t>​</a:t>
              </a:r>
              <a:endParaRPr lang="ja-JP" altLang="en-US" sz="3200">
                <a:ea typeface="游ゴシック"/>
              </a:endParaRPr>
            </a:p>
          </p:txBody>
        </p:sp>
        <p:sp>
          <p:nvSpPr>
            <p:cNvPr id="44" name="テキスト ボックス 43">
              <a:extLst>
                <a:ext uri="{FF2B5EF4-FFF2-40B4-BE49-F238E27FC236}">
                  <a16:creationId xmlns:a16="http://schemas.microsoft.com/office/drawing/2014/main" id="{247F585D-EAF8-D895-DF89-FDCAB30E43AB}"/>
                </a:ext>
              </a:extLst>
            </p:cNvPr>
            <p:cNvSpPr txBox="1"/>
            <p:nvPr/>
          </p:nvSpPr>
          <p:spPr>
            <a:xfrm>
              <a:off x="640205" y="4440698"/>
              <a:ext cx="115621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latin typeface="Meiryo UI"/>
                  <a:ea typeface="Meiryo UI"/>
                </a:rPr>
                <a:t>•見える情報は多く</a:t>
              </a:r>
              <a:r>
                <a:rPr lang="ja-JP" altLang="en-US" sz="2400">
                  <a:latin typeface="Meiryo UI"/>
                  <a:ea typeface="Meiryo UI"/>
                </a:rPr>
                <a:t>したい</a:t>
              </a:r>
              <a:endParaRPr lang="en-US" altLang="ja-JP" sz="2400">
                <a:latin typeface="Meiryo UI"/>
                <a:ea typeface="Meiryo UI"/>
              </a:endParaRPr>
            </a:p>
            <a:p>
              <a:r>
                <a:rPr lang="ja-JP" altLang="en-US" sz="2400">
                  <a:latin typeface="Meiryo UI"/>
                  <a:ea typeface="Meiryo UI"/>
                </a:rPr>
                <a:t>　</a:t>
              </a:r>
              <a:r>
                <a:rPr lang="ja-JP" sz="2400">
                  <a:latin typeface="Meiryo UI"/>
                  <a:ea typeface="Meiryo UI"/>
                </a:rPr>
                <a:t>→入力してもらうことが増加</a:t>
              </a:r>
              <a:r>
                <a:rPr lang="en-US" altLang="ja-JP" sz="2400">
                  <a:latin typeface="Meiryo UI"/>
                  <a:ea typeface="Meiryo UI"/>
                </a:rPr>
                <a:t>(</a:t>
              </a:r>
              <a:r>
                <a:rPr lang="en-US" altLang="ja-JP" sz="2400" err="1">
                  <a:latin typeface="Meiryo UI"/>
                  <a:ea typeface="Meiryo UI"/>
                </a:rPr>
                <a:t>相手の点数など</a:t>
              </a:r>
              <a:r>
                <a:rPr lang="en-US" altLang="ja-JP" sz="2400">
                  <a:latin typeface="Meiryo UI"/>
                  <a:ea typeface="Meiryo UI"/>
                </a:rPr>
                <a:t>)</a:t>
              </a:r>
              <a:r>
                <a:rPr lang="ja-JP" sz="2400">
                  <a:latin typeface="Meiryo UI"/>
                  <a:ea typeface="Meiryo UI"/>
                </a:rPr>
                <a:t>→手間がかかり使われなくなってしまう</a:t>
              </a:r>
              <a:endParaRPr lang="ja-JP" sz="2400">
                <a:ea typeface="游ゴシック"/>
              </a:endParaRPr>
            </a:p>
            <a:p>
              <a:endParaRPr lang="ja-JP" altLang="en-US" sz="2400">
                <a:latin typeface="Meiryo UI"/>
                <a:ea typeface="Meiryo UI"/>
              </a:endParaRPr>
            </a:p>
          </p:txBody>
        </p:sp>
      </p:grpSp>
      <p:grpSp>
        <p:nvGrpSpPr>
          <p:cNvPr id="36" name="グループ化 35">
            <a:extLst>
              <a:ext uri="{FF2B5EF4-FFF2-40B4-BE49-F238E27FC236}">
                <a16:creationId xmlns:a16="http://schemas.microsoft.com/office/drawing/2014/main" id="{D4B478ED-D064-01C1-CE58-8EF6C0F8212A}"/>
              </a:ext>
            </a:extLst>
          </p:cNvPr>
          <p:cNvGrpSpPr/>
          <p:nvPr/>
        </p:nvGrpSpPr>
        <p:grpSpPr>
          <a:xfrm>
            <a:off x="2649156" y="2963310"/>
            <a:ext cx="9287318" cy="461665"/>
            <a:chOff x="1577190" y="3157039"/>
            <a:chExt cx="9287318" cy="461665"/>
          </a:xfrm>
        </p:grpSpPr>
        <p:sp>
          <p:nvSpPr>
            <p:cNvPr id="8" name="テキスト ボックス 7">
              <a:extLst>
                <a:ext uri="{FF2B5EF4-FFF2-40B4-BE49-F238E27FC236}">
                  <a16:creationId xmlns:a16="http://schemas.microsoft.com/office/drawing/2014/main" id="{AF2E16F8-188B-1CF5-5F46-C9A8BAF0118E}"/>
                </a:ext>
              </a:extLst>
            </p:cNvPr>
            <p:cNvSpPr txBox="1"/>
            <p:nvPr/>
          </p:nvSpPr>
          <p:spPr>
            <a:xfrm>
              <a:off x="2132395" y="3157039"/>
              <a:ext cx="87321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400" b="1">
                  <a:solidFill>
                    <a:srgbClr val="FF6633"/>
                  </a:solidFill>
                  <a:latin typeface="Meiryo"/>
                  <a:ea typeface="Meiryo"/>
                </a:rPr>
                <a:t>アプリや動画を見てやってみる</a:t>
              </a:r>
            </a:p>
          </p:txBody>
        </p:sp>
        <p:sp>
          <p:nvSpPr>
            <p:cNvPr id="50" name="矢印: 右 49">
              <a:extLst>
                <a:ext uri="{FF2B5EF4-FFF2-40B4-BE49-F238E27FC236}">
                  <a16:creationId xmlns:a16="http://schemas.microsoft.com/office/drawing/2014/main" id="{82E4E7E4-8DD1-94AE-5519-5E325D893116}"/>
                </a:ext>
              </a:extLst>
            </p:cNvPr>
            <p:cNvSpPr/>
            <p:nvPr/>
          </p:nvSpPr>
          <p:spPr>
            <a:xfrm>
              <a:off x="1577190" y="3166087"/>
              <a:ext cx="411327" cy="3833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E28A9E23-7A7A-A7C3-4180-A47A47B48CB3}"/>
              </a:ext>
            </a:extLst>
          </p:cNvPr>
          <p:cNvGrpSpPr/>
          <p:nvPr/>
        </p:nvGrpSpPr>
        <p:grpSpPr>
          <a:xfrm>
            <a:off x="2655004" y="5297202"/>
            <a:ext cx="9240755" cy="830997"/>
            <a:chOff x="1634699" y="5531626"/>
            <a:chExt cx="9240755" cy="830997"/>
          </a:xfrm>
        </p:grpSpPr>
        <p:sp>
          <p:nvSpPr>
            <p:cNvPr id="48" name="テキスト ボックス 47">
              <a:extLst>
                <a:ext uri="{FF2B5EF4-FFF2-40B4-BE49-F238E27FC236}">
                  <a16:creationId xmlns:a16="http://schemas.microsoft.com/office/drawing/2014/main" id="{D9213A4E-530B-8729-30A2-2D6EEDA7AFB6}"/>
                </a:ext>
              </a:extLst>
            </p:cNvPr>
            <p:cNvSpPr txBox="1"/>
            <p:nvPr/>
          </p:nvSpPr>
          <p:spPr>
            <a:xfrm>
              <a:off x="2301244" y="5531626"/>
              <a:ext cx="857421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solidFill>
                    <a:srgbClr val="FF6633"/>
                  </a:solidFill>
                  <a:latin typeface="Meiryo"/>
                  <a:ea typeface="Meiryo"/>
                </a:rPr>
                <a:t>ユーザーの立場になって考えることを大切にし、</a:t>
              </a:r>
              <a:endParaRPr lang="ja-JP" sz="2400" b="1">
                <a:solidFill>
                  <a:srgbClr val="FF6633"/>
                </a:solidFill>
                <a:latin typeface="游ゴシック" panose="02110004020202020204"/>
                <a:ea typeface="游ゴシック" panose="020B0400000000000000" pitchFamily="34" charset="-128"/>
              </a:endParaRPr>
            </a:p>
            <a:p>
              <a:r>
                <a:rPr lang="ja-JP" altLang="en-US" sz="2400" b="1">
                  <a:solidFill>
                    <a:srgbClr val="FF6633"/>
                  </a:solidFill>
                  <a:latin typeface="Meiryo"/>
                  <a:ea typeface="Meiryo"/>
                </a:rPr>
                <a:t>使いやすさを重要視することに決定</a:t>
              </a:r>
              <a:endParaRPr lang="ja-JP" sz="2400" b="1">
                <a:solidFill>
                  <a:srgbClr val="FF6633"/>
                </a:solidFill>
                <a:ea typeface="游ゴシック"/>
              </a:endParaRPr>
            </a:p>
          </p:txBody>
        </p:sp>
        <p:sp>
          <p:nvSpPr>
            <p:cNvPr id="51" name="矢印: 右 50">
              <a:extLst>
                <a:ext uri="{FF2B5EF4-FFF2-40B4-BE49-F238E27FC236}">
                  <a16:creationId xmlns:a16="http://schemas.microsoft.com/office/drawing/2014/main" id="{12BB043F-BB00-0FBA-B3EB-2F5421392912}"/>
                </a:ext>
              </a:extLst>
            </p:cNvPr>
            <p:cNvSpPr/>
            <p:nvPr/>
          </p:nvSpPr>
          <p:spPr>
            <a:xfrm>
              <a:off x="1634699" y="5710879"/>
              <a:ext cx="411327" cy="3833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5907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172273" y="54315"/>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83834" y="49344"/>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38536" y="515525"/>
            <a:ext cx="9266766" cy="707886"/>
          </a:xfrm>
          <a:prstGeom prst="rect">
            <a:avLst/>
          </a:prstGeom>
          <a:noFill/>
        </p:spPr>
        <p:txBody>
          <a:bodyPr wrap="square" lIns="91440" tIns="45720" rIns="91440" bIns="45720" rtlCol="0" anchor="t">
            <a:spAutoFit/>
          </a:bodyPr>
          <a:lstStyle/>
          <a:p>
            <a:r>
              <a:rPr kumimoji="1" lang="en-US" sz="4000" b="1">
                <a:latin typeface="Meiryo"/>
                <a:ea typeface="Meiryo"/>
              </a:rPr>
              <a:t>5.</a:t>
            </a:r>
            <a:r>
              <a:rPr lang="ja-JP" altLang="en-US" sz="4000" b="1">
                <a:latin typeface="Meiryo"/>
                <a:ea typeface="Meiryo"/>
              </a:rPr>
              <a:t>各個人での成果（木村：リーダー）</a:t>
            </a:r>
            <a:endParaRPr kumimoji="1" lang="ja-JP" sz="4000" b="1">
              <a:latin typeface="Meiryo"/>
              <a:ea typeface="Meiryo"/>
            </a:endParaRPr>
          </a:p>
        </p:txBody>
      </p:sp>
      <p:sp>
        <p:nvSpPr>
          <p:cNvPr id="35" name="テキスト ボックス 34">
            <a:extLst>
              <a:ext uri="{FF2B5EF4-FFF2-40B4-BE49-F238E27FC236}">
                <a16:creationId xmlns:a16="http://schemas.microsoft.com/office/drawing/2014/main" id="{D9D1F786-6175-86C6-1A5B-F584B8EA2436}"/>
              </a:ext>
            </a:extLst>
          </p:cNvPr>
          <p:cNvSpPr txBox="1"/>
          <p:nvPr/>
        </p:nvSpPr>
        <p:spPr>
          <a:xfrm>
            <a:off x="808137" y="1431086"/>
            <a:ext cx="10798692" cy="5293757"/>
          </a:xfrm>
          <a:prstGeom prst="rect">
            <a:avLst/>
          </a:prstGeom>
          <a:noFill/>
        </p:spPr>
        <p:txBody>
          <a:bodyPr wrap="square" lIns="91440" tIns="45720" rIns="91440" bIns="45720" rtlCol="0" anchor="t">
            <a:spAutoFit/>
          </a:bodyPr>
          <a:lstStyle/>
          <a:p>
            <a:r>
              <a:rPr kumimoji="1" lang="en-US" altLang="ja-JP" sz="2400" b="1">
                <a:latin typeface="メイリオ" panose="020B0604030504040204" pitchFamily="50" charset="-128"/>
                <a:ea typeface="メイリオ" panose="020B0604030504040204" pitchFamily="50" charset="-128"/>
              </a:rPr>
              <a:t>1.</a:t>
            </a:r>
            <a:r>
              <a:rPr kumimoji="1" lang="ja-JP" altLang="en-US" sz="2400" b="1">
                <a:latin typeface="メイリオ" panose="020B0604030504040204" pitchFamily="50" charset="-128"/>
                <a:ea typeface="メイリオ" panose="020B0604030504040204" pitchFamily="50" charset="-128"/>
              </a:rPr>
              <a:t>自分が担当した機能</a:t>
            </a:r>
            <a:endParaRPr kumimoji="1" lang="en-US" altLang="ja-JP" sz="2400" b="1">
              <a:latin typeface="メイリオ" panose="020B0604030504040204" pitchFamily="50" charset="-128"/>
              <a:ea typeface="メイリオ" panose="020B0604030504040204" pitchFamily="50" charset="-128"/>
            </a:endParaRPr>
          </a:p>
          <a:p>
            <a:r>
              <a:rPr lang="ja-JP" altLang="en-US" sz="2200">
                <a:latin typeface="メイリオ" panose="020B0604030504040204" pitchFamily="50" charset="-128"/>
                <a:ea typeface="メイリオ" panose="020B0604030504040204" pitchFamily="50" charset="-128"/>
              </a:rPr>
              <a:t>対局補助機能のリザルト画面</a:t>
            </a:r>
            <a:endParaRPr lang="en-US" altLang="ja-JP" sz="2200">
              <a:latin typeface="メイリオ" panose="020B0604030504040204" pitchFamily="50" charset="-128"/>
              <a:ea typeface="メイリオ" panose="020B0604030504040204" pitchFamily="50" charset="-128"/>
            </a:endParaRPr>
          </a:p>
          <a:p>
            <a:endParaRPr lang="en-US" altLang="ja-JP" sz="2400">
              <a:latin typeface="メイリオ" panose="020B0604030504040204" pitchFamily="50" charset="-128"/>
              <a:ea typeface="メイリオ" panose="020B0604030504040204" pitchFamily="50" charset="-128"/>
            </a:endParaRPr>
          </a:p>
          <a:p>
            <a:r>
              <a:rPr lang="en-US" altLang="ja-JP" sz="2400" b="1">
                <a:latin typeface="メイリオ" panose="020B0604030504040204" pitchFamily="50" charset="-128"/>
                <a:ea typeface="メイリオ" panose="020B0604030504040204" pitchFamily="50" charset="-128"/>
              </a:rPr>
              <a:t>2.</a:t>
            </a:r>
            <a:r>
              <a:rPr kumimoji="1" lang="ja-JP" altLang="en-US" sz="2400" b="1">
                <a:latin typeface="メイリオ" panose="020B0604030504040204" pitchFamily="50" charset="-128"/>
                <a:ea typeface="メイリオ" panose="020B0604030504040204" pitchFamily="50" charset="-128"/>
              </a:rPr>
              <a:t>個人的に苦労した点、それをどう乗り越えたか</a:t>
            </a:r>
            <a:endParaRPr kumimoji="1" lang="en-US" altLang="ja-JP" sz="2400" b="1">
              <a:latin typeface="メイリオ" panose="020B0604030504040204" pitchFamily="50" charset="-128"/>
              <a:ea typeface="メイリオ" panose="020B0604030504040204" pitchFamily="50" charset="-128"/>
            </a:endParaRPr>
          </a:p>
          <a:p>
            <a:r>
              <a:rPr kumimoji="1" lang="ja-JP" altLang="en-US" sz="2200">
                <a:latin typeface="メイリオ" panose="020B0604030504040204" pitchFamily="50" charset="-128"/>
                <a:ea typeface="メイリオ" panose="020B0604030504040204" pitchFamily="50" charset="-128"/>
              </a:rPr>
              <a:t>・リーダーとして出た意見を纏めることが難しかった。</a:t>
            </a:r>
            <a:endParaRPr kumimoji="1" lang="en-US" altLang="ja-JP" sz="2200">
              <a:latin typeface="メイリオ" panose="020B0604030504040204" pitchFamily="50" charset="-128"/>
              <a:ea typeface="メイリオ" panose="020B0604030504040204" pitchFamily="50" charset="-128"/>
            </a:endParaRPr>
          </a:p>
          <a:p>
            <a:r>
              <a:rPr kumimoji="1" lang="ja-JP" altLang="en-US" sz="2200" b="1">
                <a:solidFill>
                  <a:srgbClr val="FF6633"/>
                </a:solidFill>
                <a:latin typeface="メイリオ" panose="020B0604030504040204" pitchFamily="50" charset="-128"/>
                <a:ea typeface="メイリオ" panose="020B0604030504040204" pitchFamily="50" charset="-128"/>
              </a:rPr>
              <a:t>→多くの意見が出たときは、チームメンバーに問いかけて反応を見るようにした。</a:t>
            </a:r>
            <a:endParaRPr kumimoji="1" lang="en-US" altLang="ja-JP" sz="2200" b="1">
              <a:solidFill>
                <a:srgbClr val="FF6633"/>
              </a:solidFill>
              <a:latin typeface="メイリオ" panose="020B0604030504040204" pitchFamily="50" charset="-128"/>
              <a:ea typeface="メイリオ" panose="020B0604030504040204" pitchFamily="50" charset="-128"/>
            </a:endParaRPr>
          </a:p>
          <a:p>
            <a:r>
              <a:rPr lang="ja-JP" altLang="en-US" sz="2200">
                <a:latin typeface="メイリオ" panose="020B0604030504040204" pitchFamily="50" charset="-128"/>
                <a:ea typeface="メイリオ" panose="020B0604030504040204" pitchFamily="50" charset="-128"/>
              </a:rPr>
              <a:t>・メンバー同士の認識を合わせることが大変だった。</a:t>
            </a:r>
            <a:endParaRPr kumimoji="1" lang="en-US" altLang="ja-JP" sz="2200">
              <a:latin typeface="メイリオ" panose="020B0604030504040204" pitchFamily="50" charset="-128"/>
              <a:ea typeface="メイリオ" panose="020B0604030504040204" pitchFamily="50" charset="-128"/>
            </a:endParaRPr>
          </a:p>
          <a:p>
            <a:r>
              <a:rPr kumimoji="1" lang="ja-JP" altLang="en-US" sz="2200" b="1">
                <a:solidFill>
                  <a:srgbClr val="FF6633"/>
                </a:solidFill>
                <a:latin typeface="メイリオ" panose="020B0604030504040204" pitchFamily="50" charset="-128"/>
                <a:ea typeface="メイリオ" panose="020B0604030504040204" pitchFamily="50" charset="-128"/>
              </a:rPr>
              <a:t>→朝のミーティングで振り返りの時間を設けて、進捗報告の時間を作った。疑問があればすぐに聞くようにした。</a:t>
            </a:r>
            <a:endParaRPr kumimoji="1" lang="en-US" altLang="ja-JP" sz="2200" b="1">
              <a:solidFill>
                <a:srgbClr val="FF6633"/>
              </a:solidFill>
              <a:latin typeface="メイリオ" panose="020B0604030504040204" pitchFamily="50" charset="-128"/>
              <a:ea typeface="メイリオ" panose="020B0604030504040204" pitchFamily="50" charset="-128"/>
            </a:endParaRPr>
          </a:p>
          <a:p>
            <a:endParaRPr kumimoji="1" lang="en-US" altLang="ja-JP" sz="2200" b="1">
              <a:solidFill>
                <a:srgbClr val="FF6633"/>
              </a:solidFill>
              <a:latin typeface="メイリオ" panose="020B0604030504040204" pitchFamily="50" charset="-128"/>
              <a:ea typeface="メイリオ" panose="020B0604030504040204" pitchFamily="50" charset="-128"/>
            </a:endParaRPr>
          </a:p>
          <a:p>
            <a:r>
              <a:rPr lang="en-US" altLang="ja-JP" sz="2400" b="1">
                <a:latin typeface="メイリオ" panose="020B0604030504040204" pitchFamily="50" charset="-128"/>
                <a:ea typeface="メイリオ" panose="020B0604030504040204" pitchFamily="50" charset="-128"/>
              </a:rPr>
              <a:t>3</a:t>
            </a:r>
            <a:r>
              <a:rPr kumimoji="1" lang="en-US" altLang="ja-JP" sz="2400" b="1">
                <a:latin typeface="メイリオ" panose="020B0604030504040204" pitchFamily="50" charset="-128"/>
                <a:ea typeface="メイリオ" panose="020B0604030504040204" pitchFamily="50" charset="-128"/>
              </a:rPr>
              <a:t>.</a:t>
            </a:r>
            <a:r>
              <a:rPr kumimoji="1" lang="ja-JP" altLang="en-US" sz="2400" b="1">
                <a:latin typeface="メイリオ" panose="020B0604030504040204" pitchFamily="50" charset="-128"/>
                <a:ea typeface="メイリオ" panose="020B0604030504040204" pitchFamily="50" charset="-128"/>
              </a:rPr>
              <a:t>達成できたこと、出来るようになったこと</a:t>
            </a:r>
            <a:endParaRPr kumimoji="1" lang="en-US" altLang="ja-JP" sz="2400" b="1">
              <a:latin typeface="メイリオ" panose="020B0604030504040204" pitchFamily="50" charset="-128"/>
              <a:ea typeface="メイリオ" panose="020B0604030504040204" pitchFamily="50" charset="-128"/>
            </a:endParaRPr>
          </a:p>
          <a:p>
            <a:r>
              <a:rPr kumimoji="1" lang="en-US" altLang="ja-JP" sz="2200">
                <a:latin typeface="メイリオ" panose="020B0604030504040204" pitchFamily="50" charset="-128"/>
                <a:ea typeface="メイリオ" panose="020B0604030504040204" pitchFamily="50" charset="-128"/>
              </a:rPr>
              <a:t>DAO</a:t>
            </a:r>
            <a:r>
              <a:rPr kumimoji="1" lang="ja-JP" altLang="en-US" sz="2200">
                <a:latin typeface="メイリオ" panose="020B0604030504040204" pitchFamily="50" charset="-128"/>
                <a:ea typeface="メイリオ" panose="020B0604030504040204" pitchFamily="50" charset="-128"/>
              </a:rPr>
              <a:t>と</a:t>
            </a:r>
            <a:r>
              <a:rPr kumimoji="1" lang="en-US" altLang="ja-JP" sz="2200">
                <a:latin typeface="メイリオ" panose="020B0604030504040204" pitchFamily="50" charset="-128"/>
                <a:ea typeface="メイリオ" panose="020B0604030504040204" pitchFamily="50" charset="-128"/>
              </a:rPr>
              <a:t>model</a:t>
            </a:r>
            <a:r>
              <a:rPr lang="ja-JP" altLang="en-US" sz="2200">
                <a:latin typeface="メイリオ" panose="020B0604030504040204" pitchFamily="50" charset="-128"/>
                <a:ea typeface="メイリオ" panose="020B0604030504040204" pitchFamily="50" charset="-128"/>
              </a:rPr>
              <a:t>、スコープの役割を</a:t>
            </a:r>
            <a:r>
              <a:rPr kumimoji="1" lang="ja-JP" altLang="en-US" sz="2200">
                <a:latin typeface="メイリオ" panose="020B0604030504040204" pitchFamily="50" charset="-128"/>
                <a:ea typeface="メイリオ" panose="020B0604030504040204" pitchFamily="50" charset="-128"/>
              </a:rPr>
              <a:t>理解することが出来た。</a:t>
            </a:r>
            <a:endParaRPr kumimoji="1" lang="en-US" altLang="ja-JP" sz="2200">
              <a:latin typeface="メイリオ" panose="020B0604030504040204" pitchFamily="50" charset="-128"/>
              <a:ea typeface="メイリオ" panose="020B0604030504040204" pitchFamily="50" charset="-128"/>
            </a:endParaRPr>
          </a:p>
          <a:p>
            <a:r>
              <a:rPr kumimoji="1" lang="ja-JP" altLang="en-US" sz="2200" b="1">
                <a:solidFill>
                  <a:srgbClr val="FF6633"/>
                </a:solidFill>
                <a:latin typeface="メイリオ" panose="020B0604030504040204" pitchFamily="50" charset="-128"/>
                <a:ea typeface="メイリオ" panose="020B0604030504040204" pitchFamily="50" charset="-128"/>
              </a:rPr>
              <a:t>→「どういったデータをどこに送るのか」を明確にしてから、プログラムを書く大切さを学んだ。</a:t>
            </a:r>
            <a:endParaRPr kumimoji="1" lang="en-US" altLang="ja-JP" sz="2200" b="1">
              <a:solidFill>
                <a:srgbClr val="FF6633"/>
              </a:solidFill>
              <a:latin typeface="メイリオ" panose="020B0604030504040204" pitchFamily="50" charset="-128"/>
              <a:ea typeface="メイリオ" panose="020B0604030504040204" pitchFamily="50" charset="-128"/>
            </a:endParaRPr>
          </a:p>
          <a:p>
            <a:endParaRPr kumimoji="1" lang="en-US" altLang="ja-JP" sz="24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3609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172273" y="54315"/>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83834" y="49344"/>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6" y="526731"/>
            <a:ext cx="9486697" cy="707886"/>
          </a:xfrm>
          <a:prstGeom prst="rect">
            <a:avLst/>
          </a:prstGeom>
          <a:noFill/>
        </p:spPr>
        <p:txBody>
          <a:bodyPr wrap="square" lIns="91440" tIns="45720" rIns="91440" bIns="45720" rtlCol="0" anchor="t">
            <a:spAutoFit/>
          </a:bodyPr>
          <a:lstStyle/>
          <a:p>
            <a:r>
              <a:rPr kumimoji="1" lang="en-US" sz="4000" b="1">
                <a:latin typeface="Meiryo"/>
                <a:ea typeface="Meiryo"/>
              </a:rPr>
              <a:t>5.</a:t>
            </a:r>
            <a:r>
              <a:rPr lang="ja-JP" altLang="en-US" sz="4000" b="1">
                <a:latin typeface="Meiryo"/>
                <a:ea typeface="Meiryo"/>
              </a:rPr>
              <a:t>各個人での成果（宮下：品質管理）</a:t>
            </a:r>
            <a:endParaRPr kumimoji="1" lang="ja-JP" sz="4000" b="1">
              <a:latin typeface="Meiryo"/>
              <a:ea typeface="Meiryo"/>
            </a:endParaRPr>
          </a:p>
        </p:txBody>
      </p:sp>
      <p:sp>
        <p:nvSpPr>
          <p:cNvPr id="8" name="テキスト ボックス 7">
            <a:extLst>
              <a:ext uri="{FF2B5EF4-FFF2-40B4-BE49-F238E27FC236}">
                <a16:creationId xmlns:a16="http://schemas.microsoft.com/office/drawing/2014/main" id="{DA670684-8851-404B-EC61-487A880D2CA9}"/>
              </a:ext>
            </a:extLst>
          </p:cNvPr>
          <p:cNvSpPr txBox="1"/>
          <p:nvPr/>
        </p:nvSpPr>
        <p:spPr>
          <a:xfrm>
            <a:off x="834452" y="1413617"/>
            <a:ext cx="9760741" cy="4308872"/>
          </a:xfrm>
          <a:prstGeom prst="rect">
            <a:avLst/>
          </a:prstGeom>
          <a:noFill/>
        </p:spPr>
        <p:txBody>
          <a:bodyPr wrap="square" lIns="91440" tIns="45720" rIns="91440" bIns="45720" rtlCol="0" anchor="t">
            <a:spAutoFit/>
          </a:bodyPr>
          <a:lstStyle/>
          <a:p>
            <a:r>
              <a:rPr kumimoji="1" lang="en-US" altLang="ja-JP" sz="2400" b="1">
                <a:latin typeface="メイリオ"/>
                <a:ea typeface="メイリオ"/>
              </a:rPr>
              <a:t>1.</a:t>
            </a:r>
            <a:r>
              <a:rPr kumimoji="1" lang="ja-JP" altLang="en-US" sz="2400" b="1">
                <a:latin typeface="メイリオ"/>
                <a:ea typeface="メイリオ"/>
              </a:rPr>
              <a:t>自分が担当した機能</a:t>
            </a:r>
            <a:endParaRPr kumimoji="1" lang="en-US" altLang="ja-JP" sz="2400" b="1">
              <a:latin typeface="メイリオ"/>
              <a:ea typeface="メイリオ"/>
            </a:endParaRPr>
          </a:p>
          <a:p>
            <a:r>
              <a:rPr lang="ja-JP" altLang="en-US" sz="2200">
                <a:latin typeface="メイリオ" panose="020B0604030504040204" pitchFamily="50" charset="-128"/>
                <a:ea typeface="メイリオ" panose="020B0604030504040204" pitchFamily="50" charset="-128"/>
              </a:rPr>
              <a:t>メインの補助機能画面</a:t>
            </a:r>
            <a:endParaRPr lang="en-US" altLang="ja-JP" sz="2200">
              <a:latin typeface="メイリオ" panose="020B0604030504040204" pitchFamily="50" charset="-128"/>
              <a:ea typeface="メイリオ" panose="020B0604030504040204" pitchFamily="50" charset="-128"/>
            </a:endParaRPr>
          </a:p>
          <a:p>
            <a:endParaRPr kumimoji="1" lang="en-US" altLang="ja-JP" sz="2400">
              <a:latin typeface="メイリオ" panose="020B0604030504040204" pitchFamily="50" charset="-128"/>
              <a:ea typeface="メイリオ" panose="020B0604030504040204" pitchFamily="50" charset="-128"/>
            </a:endParaRPr>
          </a:p>
          <a:p>
            <a:r>
              <a:rPr lang="en-US" altLang="ja-JP" sz="2400" b="1">
                <a:latin typeface="メイリオ"/>
                <a:ea typeface="メイリオ"/>
              </a:rPr>
              <a:t>2.</a:t>
            </a:r>
            <a:r>
              <a:rPr kumimoji="1" lang="ja-JP" altLang="en-US" sz="2400" b="1">
                <a:latin typeface="メイリオ"/>
                <a:ea typeface="メイリオ"/>
              </a:rPr>
              <a:t>個人的に苦労した点、それをどう乗り越えたか</a:t>
            </a:r>
            <a:endParaRPr kumimoji="1" lang="en-US" altLang="ja-JP" sz="2400" b="1">
              <a:latin typeface="メイリオ"/>
              <a:ea typeface="メイリオ"/>
            </a:endParaRPr>
          </a:p>
          <a:p>
            <a:r>
              <a:rPr lang="ja-JP" altLang="en-US" sz="2200">
                <a:latin typeface="メイリオ" panose="020B0604030504040204" pitchFamily="50" charset="-128"/>
                <a:ea typeface="メイリオ" panose="020B0604030504040204" pitchFamily="50" charset="-128"/>
              </a:rPr>
              <a:t>・自身の作業とほかの人のサポートの割合配分</a:t>
            </a:r>
            <a:endParaRPr lang="en-US" altLang="ja-JP" sz="2200">
              <a:latin typeface="メイリオ" panose="020B0604030504040204" pitchFamily="50" charset="-128"/>
              <a:ea typeface="メイリオ" panose="020B0604030504040204" pitchFamily="50" charset="-128"/>
            </a:endParaRPr>
          </a:p>
          <a:p>
            <a:r>
              <a:rPr lang="ja-JP" altLang="en-US" sz="2200" b="1">
                <a:solidFill>
                  <a:srgbClr val="FF6633"/>
                </a:solidFill>
                <a:latin typeface="メイリオ"/>
                <a:ea typeface="メイリオ"/>
              </a:rPr>
              <a:t>　→時間を決めて</a:t>
            </a:r>
            <a:r>
              <a:rPr kumimoji="1" lang="ja-JP" altLang="en-US" sz="2200" b="1">
                <a:solidFill>
                  <a:srgbClr val="FF6633"/>
                </a:solidFill>
                <a:latin typeface="メイリオ"/>
                <a:ea typeface="メイリオ"/>
              </a:rPr>
              <a:t>一定時間以上割くことになったら講師の方にバトンタッチ</a:t>
            </a:r>
            <a:endParaRPr lang="en-US" altLang="ja-JP" sz="2200" b="1">
              <a:solidFill>
                <a:srgbClr val="FF6633"/>
              </a:solidFill>
              <a:latin typeface="メイリオ"/>
              <a:ea typeface="メイリオ"/>
            </a:endParaRPr>
          </a:p>
          <a:p>
            <a:r>
              <a:rPr kumimoji="1" lang="ja-JP" altLang="en-US" sz="2200" b="1">
                <a:solidFill>
                  <a:srgbClr val="FF6633"/>
                </a:solidFill>
                <a:latin typeface="メイリオ"/>
                <a:ea typeface="メイリオ"/>
              </a:rPr>
              <a:t>　　時間管理を常に行う</a:t>
            </a:r>
            <a:endParaRPr kumimoji="1" lang="en-US" altLang="ja-JP" sz="2200" b="1">
              <a:solidFill>
                <a:srgbClr val="FF6633"/>
              </a:solidFill>
              <a:latin typeface="メイリオ"/>
              <a:ea typeface="メイリオ"/>
            </a:endParaRPr>
          </a:p>
          <a:p>
            <a:endParaRPr kumimoji="1" lang="ja-JP" altLang="en-US" sz="2400">
              <a:latin typeface="メイリオ" panose="020B0604030504040204" pitchFamily="50" charset="-128"/>
              <a:ea typeface="メイリオ" panose="020B0604030504040204" pitchFamily="50" charset="-128"/>
            </a:endParaRPr>
          </a:p>
          <a:p>
            <a:r>
              <a:rPr lang="en-US" altLang="ja-JP" sz="2400" b="1">
                <a:latin typeface="メイリオ"/>
                <a:ea typeface="メイリオ"/>
              </a:rPr>
              <a:t>3</a:t>
            </a:r>
            <a:r>
              <a:rPr kumimoji="1" lang="en-US" altLang="ja-JP" sz="2400" b="1">
                <a:latin typeface="メイリオ"/>
                <a:ea typeface="メイリオ"/>
              </a:rPr>
              <a:t>.</a:t>
            </a:r>
            <a:r>
              <a:rPr kumimoji="1" lang="ja-JP" altLang="en-US" sz="2400" b="1">
                <a:latin typeface="メイリオ"/>
                <a:ea typeface="メイリオ"/>
              </a:rPr>
              <a:t>達成できたこと、出来るようになったこと</a:t>
            </a:r>
            <a:endParaRPr kumimoji="1" lang="en-US" altLang="ja-JP" sz="2400" b="1">
              <a:latin typeface="メイリオ"/>
              <a:ea typeface="メイリオ"/>
            </a:endParaRPr>
          </a:p>
          <a:p>
            <a:r>
              <a:rPr kumimoji="1" lang="ja-JP" altLang="en-US" sz="2200">
                <a:latin typeface="メイリオ" panose="020B0604030504040204" pitchFamily="50" charset="-128"/>
                <a:ea typeface="メイリオ" panose="020B0604030504040204" pitchFamily="50" charset="-128"/>
              </a:rPr>
              <a:t>・特にデバックをスムーズに行えるようになった。</a:t>
            </a:r>
            <a:endParaRPr kumimoji="1" lang="en-US" altLang="ja-JP" sz="2200">
              <a:latin typeface="メイリオ" panose="020B0604030504040204" pitchFamily="50" charset="-128"/>
              <a:ea typeface="メイリオ" panose="020B0604030504040204" pitchFamily="50" charset="-128"/>
            </a:endParaRPr>
          </a:p>
          <a:p>
            <a:r>
              <a:rPr lang="ja-JP" altLang="en-US" sz="2200" b="1">
                <a:latin typeface="メイリオ" panose="020B0604030504040204" pitchFamily="50" charset="-128"/>
                <a:ea typeface="メイリオ" panose="020B0604030504040204" pitchFamily="50" charset="-128"/>
              </a:rPr>
              <a:t>・</a:t>
            </a:r>
            <a:r>
              <a:rPr lang="ja-JP" altLang="en-US" sz="2200">
                <a:latin typeface="メイリオ" panose="020B0604030504040204" pitchFamily="50" charset="-128"/>
                <a:ea typeface="メイリオ" panose="020B0604030504040204" pitchFamily="50" charset="-128"/>
              </a:rPr>
              <a:t>名前を決めておくことがグループでの作業で大切なことだと知った。</a:t>
            </a:r>
            <a:endParaRPr lang="en-US" altLang="ja-JP" sz="2200">
              <a:latin typeface="メイリオ" panose="020B0604030504040204" pitchFamily="50" charset="-128"/>
              <a:ea typeface="メイリオ" panose="020B0604030504040204" pitchFamily="50" charset="-128"/>
            </a:endParaRPr>
          </a:p>
          <a:p>
            <a:r>
              <a:rPr kumimoji="1" lang="ja-JP" altLang="en-US" sz="2200">
                <a:latin typeface="メイリオ" panose="020B0604030504040204" pitchFamily="50" charset="-128"/>
                <a:ea typeface="メイリオ" panose="020B0604030504040204" pitchFamily="50" charset="-128"/>
              </a:rPr>
              <a:t>　</a:t>
            </a:r>
            <a:r>
              <a:rPr lang="ja-JP" altLang="en-US" sz="2200" b="1">
                <a:solidFill>
                  <a:srgbClr val="FF6633"/>
                </a:solidFill>
                <a:latin typeface="メイリオ" panose="020B0604030504040204" pitchFamily="50" charset="-128"/>
                <a:ea typeface="メイリオ" panose="020B0604030504040204" pitchFamily="50" charset="-128"/>
              </a:rPr>
              <a:t>→些細なことでもしっかりと確認して作業を行う</a:t>
            </a:r>
            <a:endParaRPr kumimoji="1" lang="en-US" altLang="ja-JP" sz="2200" b="1">
              <a:solidFill>
                <a:srgbClr val="FF6633"/>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6486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172273" y="54315"/>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83834" y="49344"/>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7" y="526729"/>
            <a:ext cx="10154356" cy="707886"/>
          </a:xfrm>
          <a:prstGeom prst="rect">
            <a:avLst/>
          </a:prstGeom>
          <a:noFill/>
        </p:spPr>
        <p:txBody>
          <a:bodyPr wrap="square" lIns="91440" tIns="45720" rIns="91440" bIns="45720" rtlCol="0" anchor="t">
            <a:spAutoFit/>
          </a:bodyPr>
          <a:lstStyle/>
          <a:p>
            <a:r>
              <a:rPr kumimoji="1" lang="en-US" sz="4000" b="1">
                <a:latin typeface="Meiryo"/>
                <a:ea typeface="Meiryo"/>
              </a:rPr>
              <a:t>5.</a:t>
            </a:r>
            <a:r>
              <a:rPr lang="ja-JP" altLang="en-US" sz="4000" b="1">
                <a:latin typeface="Meiryo"/>
                <a:ea typeface="Meiryo"/>
              </a:rPr>
              <a:t>各個人での成果（稲村：機能）</a:t>
            </a:r>
            <a:endParaRPr kumimoji="1" lang="ja-JP" sz="4000" b="1">
              <a:latin typeface="Meiryo"/>
              <a:ea typeface="Meiryo"/>
            </a:endParaRPr>
          </a:p>
        </p:txBody>
      </p:sp>
      <p:sp>
        <p:nvSpPr>
          <p:cNvPr id="8" name="テキスト ボックス 7">
            <a:extLst>
              <a:ext uri="{FF2B5EF4-FFF2-40B4-BE49-F238E27FC236}">
                <a16:creationId xmlns:a16="http://schemas.microsoft.com/office/drawing/2014/main" id="{E6993741-6C28-CE55-D102-9EEC1D7AEA57}"/>
              </a:ext>
            </a:extLst>
          </p:cNvPr>
          <p:cNvSpPr txBox="1"/>
          <p:nvPr/>
        </p:nvSpPr>
        <p:spPr>
          <a:xfrm>
            <a:off x="718139" y="1588818"/>
            <a:ext cx="10761976"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b="1">
                <a:latin typeface="Meiryo"/>
                <a:ea typeface="游ゴシック"/>
              </a:rPr>
              <a:t>1.</a:t>
            </a:r>
            <a:r>
              <a:rPr lang="ja-JP" sz="2400" b="1">
                <a:latin typeface="Meiryo"/>
                <a:ea typeface="Meiryo"/>
              </a:rPr>
              <a:t>自分が担当した機能</a:t>
            </a:r>
          </a:p>
          <a:p>
            <a:r>
              <a:rPr lang="ja-JP" altLang="en-US" sz="2200">
                <a:latin typeface="Meiryo"/>
                <a:ea typeface="Meiryo"/>
              </a:rPr>
              <a:t>　</a:t>
            </a:r>
            <a:r>
              <a:rPr lang="ja-JP" sz="2200">
                <a:latin typeface="Meiryo"/>
                <a:ea typeface="Meiryo"/>
              </a:rPr>
              <a:t>ログイン新規登録、マイページ</a:t>
            </a:r>
          </a:p>
          <a:p>
            <a:endParaRPr lang="ja-JP" altLang="en-US" sz="2400">
              <a:latin typeface="Meiryo"/>
              <a:ea typeface="Meiryo"/>
            </a:endParaRPr>
          </a:p>
          <a:p>
            <a:r>
              <a:rPr lang="en-US" altLang="ja-JP" sz="2400" b="1">
                <a:latin typeface="Meiryo"/>
                <a:ea typeface="游ゴシック"/>
              </a:rPr>
              <a:t>2.</a:t>
            </a:r>
            <a:r>
              <a:rPr lang="ja-JP" sz="2400" b="1">
                <a:latin typeface="Meiryo"/>
                <a:ea typeface="Meiryo"/>
              </a:rPr>
              <a:t>個人的に苦労した点、それをどう乗り越えたか</a:t>
            </a:r>
          </a:p>
          <a:p>
            <a:r>
              <a:rPr lang="ja-JP" sz="2200">
                <a:latin typeface="Meiryo"/>
                <a:ea typeface="Meiryo"/>
              </a:rPr>
              <a:t>・作成したい機能</a:t>
            </a:r>
            <a:r>
              <a:rPr lang="ja-JP" altLang="en-US" sz="2200">
                <a:latin typeface="Meiryo"/>
                <a:ea typeface="Meiryo"/>
              </a:rPr>
              <a:t>のために</a:t>
            </a:r>
            <a:r>
              <a:rPr lang="ja-JP" sz="2200">
                <a:latin typeface="Meiryo"/>
                <a:ea typeface="Meiryo"/>
              </a:rPr>
              <a:t>何を書けばよいのかわからなかった</a:t>
            </a:r>
            <a:r>
              <a:rPr lang="ja-JP" altLang="en-US" sz="2200">
                <a:latin typeface="Meiryo"/>
                <a:ea typeface="Meiryo"/>
              </a:rPr>
              <a:t>。</a:t>
            </a:r>
            <a:r>
              <a:rPr lang="ja-JP" sz="2200">
                <a:latin typeface="Meiryo"/>
                <a:ea typeface="Meiryo"/>
              </a:rPr>
              <a:t>　</a:t>
            </a:r>
          </a:p>
          <a:p>
            <a:r>
              <a:rPr lang="ja-JP" sz="2200">
                <a:latin typeface="Meiryo"/>
                <a:ea typeface="Meiryo"/>
              </a:rPr>
              <a:t>・</a:t>
            </a:r>
            <a:r>
              <a:rPr lang="en-US" altLang="ja-JP" sz="2200">
                <a:latin typeface="游ゴシック"/>
                <a:ea typeface="+mn-lt"/>
              </a:rPr>
              <a:t> Java</a:t>
            </a:r>
            <a:r>
              <a:rPr lang="ja-JP" sz="2200">
                <a:latin typeface="Meiryo"/>
                <a:ea typeface="Meiryo"/>
              </a:rPr>
              <a:t>の仕組み</a:t>
            </a:r>
            <a:r>
              <a:rPr lang="ja-JP" altLang="en-US" sz="2200">
                <a:latin typeface="Meiryo"/>
                <a:ea typeface="Meiryo"/>
              </a:rPr>
              <a:t>の</a:t>
            </a:r>
            <a:r>
              <a:rPr lang="ja-JP" sz="2200">
                <a:latin typeface="Meiryo"/>
                <a:ea typeface="Meiryo"/>
              </a:rPr>
              <a:t>理解</a:t>
            </a:r>
            <a:r>
              <a:rPr lang="ja-JP" altLang="en-US" sz="2200">
                <a:latin typeface="Meiryo"/>
                <a:ea typeface="Meiryo"/>
              </a:rPr>
              <a:t>が難しかった</a:t>
            </a:r>
            <a:r>
              <a:rPr lang="ja-JP" sz="2200">
                <a:latin typeface="Meiryo"/>
                <a:ea typeface="Meiryo"/>
              </a:rPr>
              <a:t>。</a:t>
            </a:r>
            <a:endParaRPr lang="ja-JP"/>
          </a:p>
          <a:p>
            <a:r>
              <a:rPr lang="ja-JP" sz="2200" b="1">
                <a:latin typeface="Meiryo"/>
                <a:ea typeface="Meiryo"/>
              </a:rPr>
              <a:t>　</a:t>
            </a:r>
            <a:r>
              <a:rPr lang="ja-JP" sz="2200" b="1">
                <a:solidFill>
                  <a:srgbClr val="FF6633"/>
                </a:solidFill>
                <a:latin typeface="Meiryo"/>
                <a:ea typeface="Meiryo"/>
              </a:rPr>
              <a:t>→ネットで調べる、これまで書いたものを参考にする</a:t>
            </a:r>
          </a:p>
          <a:p>
            <a:r>
              <a:rPr lang="ja-JP" sz="2200">
                <a:latin typeface="Meiryo"/>
                <a:ea typeface="Meiryo"/>
              </a:rPr>
              <a:t>　</a:t>
            </a:r>
            <a:r>
              <a:rPr lang="ja-JP" sz="2200" b="1">
                <a:solidFill>
                  <a:srgbClr val="FF6633"/>
                </a:solidFill>
                <a:latin typeface="Meiryo"/>
                <a:ea typeface="Meiryo"/>
              </a:rPr>
              <a:t>→解説をお願いする、デバックを利用</a:t>
            </a:r>
            <a:r>
              <a:rPr lang="ja-JP" altLang="en-US" sz="2200" b="1">
                <a:solidFill>
                  <a:srgbClr val="FF6633"/>
                </a:solidFill>
                <a:latin typeface="Meiryo"/>
                <a:ea typeface="Meiryo"/>
              </a:rPr>
              <a:t>する</a:t>
            </a:r>
            <a:endParaRPr lang="ja-JP" sz="2200" b="1">
              <a:solidFill>
                <a:srgbClr val="FF6633"/>
              </a:solidFill>
              <a:latin typeface="Meiryo"/>
              <a:ea typeface="Meiryo"/>
            </a:endParaRPr>
          </a:p>
          <a:p>
            <a:endParaRPr lang="ja-JP" altLang="en-US" sz="2200">
              <a:latin typeface="Meiryo"/>
              <a:ea typeface="Meiryo"/>
            </a:endParaRPr>
          </a:p>
          <a:p>
            <a:r>
              <a:rPr lang="en-US" altLang="ja-JP" sz="2400" b="1">
                <a:latin typeface="Meiryo"/>
                <a:ea typeface="游ゴシック"/>
              </a:rPr>
              <a:t>3.</a:t>
            </a:r>
            <a:r>
              <a:rPr lang="ja-JP" sz="2400" b="1">
                <a:latin typeface="Meiryo"/>
                <a:ea typeface="Meiryo"/>
              </a:rPr>
              <a:t>達成できたこと、出来るようになったこと</a:t>
            </a:r>
          </a:p>
          <a:p>
            <a:r>
              <a:rPr lang="ja-JP" sz="2200">
                <a:latin typeface="Meiryo"/>
                <a:ea typeface="Meiryo"/>
              </a:rPr>
              <a:t>・スコープや</a:t>
            </a:r>
            <a:r>
              <a:rPr lang="ja-JP" altLang="en-US" sz="2200">
                <a:latin typeface="Meiryo"/>
                <a:ea typeface="Meiryo"/>
              </a:rPr>
              <a:t>メソッド</a:t>
            </a:r>
            <a:r>
              <a:rPr lang="ja-JP" sz="2200">
                <a:latin typeface="Meiryo"/>
                <a:ea typeface="Meiryo"/>
              </a:rPr>
              <a:t>などの役割を理解できた</a:t>
            </a:r>
            <a:r>
              <a:rPr lang="ja-JP" altLang="en-US" sz="2200">
                <a:latin typeface="Meiryo"/>
                <a:ea typeface="Meiryo"/>
              </a:rPr>
              <a:t>。</a:t>
            </a:r>
            <a:endParaRPr lang="ja-JP" sz="2200">
              <a:latin typeface="Meiryo"/>
              <a:ea typeface="Meiryo"/>
            </a:endParaRPr>
          </a:p>
          <a:p>
            <a:r>
              <a:rPr lang="ja-JP" sz="2200">
                <a:latin typeface="Meiryo"/>
                <a:ea typeface="Meiryo"/>
              </a:rPr>
              <a:t>・どこがエラーで修正するべきなのかわかるようになった</a:t>
            </a:r>
            <a:r>
              <a:rPr lang="ja-JP" altLang="en-US" sz="2200">
                <a:latin typeface="Meiryo"/>
                <a:ea typeface="Meiryo"/>
              </a:rPr>
              <a:t>。</a:t>
            </a:r>
            <a:endParaRPr lang="ja-JP" sz="2200">
              <a:latin typeface="Meiryo"/>
              <a:ea typeface="Meiryo"/>
            </a:endParaRPr>
          </a:p>
          <a:p>
            <a:r>
              <a:rPr lang="ja-JP" altLang="en-US" sz="2200" b="1">
                <a:solidFill>
                  <a:srgbClr val="FF6633"/>
                </a:solidFill>
                <a:latin typeface="Meiryo"/>
                <a:ea typeface="Meiryo"/>
              </a:rPr>
              <a:t>　→わからないことは自身で精一杯調べてから質問する。</a:t>
            </a:r>
          </a:p>
        </p:txBody>
      </p:sp>
    </p:spTree>
    <p:extLst>
      <p:ext uri="{BB962C8B-B14F-4D97-AF65-F5344CB8AC3E}">
        <p14:creationId xmlns:p14="http://schemas.microsoft.com/office/powerpoint/2010/main" val="256270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8" name="テキスト ボックス 7">
            <a:extLst>
              <a:ext uri="{FF2B5EF4-FFF2-40B4-BE49-F238E27FC236}">
                <a16:creationId xmlns:a16="http://schemas.microsoft.com/office/drawing/2014/main" id="{7EE80568-F858-E5F6-DB5E-8BE9022B5689}"/>
              </a:ext>
            </a:extLst>
          </p:cNvPr>
          <p:cNvSpPr txBox="1"/>
          <p:nvPr/>
        </p:nvSpPr>
        <p:spPr>
          <a:xfrm>
            <a:off x="2793758" y="2503231"/>
            <a:ext cx="6269538" cy="3046988"/>
          </a:xfrm>
          <a:prstGeom prst="rect">
            <a:avLst/>
          </a:prstGeom>
          <a:noFill/>
        </p:spPr>
        <p:txBody>
          <a:bodyPr wrap="square" rtlCol="0">
            <a:spAutoFit/>
          </a:bodyPr>
          <a:lstStyle/>
          <a:p>
            <a:pPr marL="457200" indent="-457200">
              <a:buFont typeface="+mj-lt"/>
              <a:buAutoNum type="arabicPeriod"/>
            </a:pPr>
            <a:r>
              <a:rPr lang="ja-JP" altLang="en-US" sz="3200">
                <a:latin typeface="メイリオ" panose="020B0604030504040204" pitchFamily="50" charset="-128"/>
                <a:ea typeface="メイリオ" panose="020B0604030504040204" pitchFamily="50" charset="-128"/>
              </a:rPr>
              <a:t>挨拶</a:t>
            </a:r>
            <a:endParaRPr lang="en-US" altLang="ja-JP" sz="320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3200">
                <a:latin typeface="メイリオ" panose="020B0604030504040204" pitchFamily="50" charset="-128"/>
                <a:ea typeface="メイリオ" panose="020B0604030504040204" pitchFamily="50" charset="-128"/>
              </a:rPr>
              <a:t>アプリの説明</a:t>
            </a:r>
            <a:endParaRPr kumimoji="1" lang="en-US" altLang="ja-JP" sz="320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3200">
                <a:latin typeface="メイリオ" panose="020B0604030504040204" pitchFamily="50" charset="-128"/>
                <a:ea typeface="メイリオ" panose="020B0604030504040204" pitchFamily="50" charset="-128"/>
              </a:rPr>
              <a:t>機能説明</a:t>
            </a:r>
            <a:endParaRPr lang="en-US" altLang="ja-JP" sz="320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3200">
                <a:latin typeface="メイリオ" panose="020B0604030504040204" pitchFamily="50" charset="-128"/>
                <a:ea typeface="メイリオ" panose="020B0604030504040204" pitchFamily="50" charset="-128"/>
              </a:rPr>
              <a:t>グループで苦労した点</a:t>
            </a:r>
            <a:endParaRPr kumimoji="1" lang="en-US" altLang="ja-JP" sz="320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3200">
                <a:latin typeface="メイリオ" panose="020B0604030504040204" pitchFamily="50" charset="-128"/>
                <a:ea typeface="メイリオ" panose="020B0604030504040204" pitchFamily="50" charset="-128"/>
              </a:rPr>
              <a:t>個人の成果</a:t>
            </a:r>
            <a:endParaRPr kumimoji="1" lang="en-US" altLang="ja-JP" sz="320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3200">
                <a:latin typeface="メイリオ" panose="020B0604030504040204" pitchFamily="50" charset="-128"/>
                <a:ea typeface="メイリオ" panose="020B0604030504040204" pitchFamily="50" charset="-128"/>
              </a:rPr>
              <a:t>総括</a:t>
            </a:r>
            <a:endParaRPr lang="en-US" altLang="ja-JP" sz="320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7B9C286D-449A-6204-4274-4054130B3A3C}"/>
              </a:ext>
            </a:extLst>
          </p:cNvPr>
          <p:cNvSpPr txBox="1"/>
          <p:nvPr/>
        </p:nvSpPr>
        <p:spPr>
          <a:xfrm>
            <a:off x="835991" y="562635"/>
            <a:ext cx="38380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rPr>
              <a:t>目次</a:t>
            </a:r>
          </a:p>
        </p:txBody>
      </p:sp>
    </p:spTree>
    <p:extLst>
      <p:ext uri="{BB962C8B-B14F-4D97-AF65-F5344CB8AC3E}">
        <p14:creationId xmlns:p14="http://schemas.microsoft.com/office/powerpoint/2010/main" val="2890520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172273" y="54315"/>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83834" y="49344"/>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6" y="526729"/>
            <a:ext cx="8892653" cy="707886"/>
          </a:xfrm>
          <a:prstGeom prst="rect">
            <a:avLst/>
          </a:prstGeom>
          <a:noFill/>
        </p:spPr>
        <p:txBody>
          <a:bodyPr wrap="square" lIns="91440" tIns="45720" rIns="91440" bIns="45720" rtlCol="0" anchor="t">
            <a:spAutoFit/>
          </a:bodyPr>
          <a:lstStyle/>
          <a:p>
            <a:r>
              <a:rPr kumimoji="1" lang="en-US" sz="4000" b="1">
                <a:latin typeface="Meiryo"/>
                <a:ea typeface="Meiryo"/>
              </a:rPr>
              <a:t>5.</a:t>
            </a:r>
            <a:r>
              <a:rPr lang="ja-JP" altLang="en-US" sz="4000" b="1">
                <a:latin typeface="Meiryo"/>
                <a:ea typeface="Meiryo"/>
              </a:rPr>
              <a:t>各個人での成果（桃田：機能）</a:t>
            </a:r>
            <a:endParaRPr kumimoji="1" lang="ja-JP" sz="4000" b="1">
              <a:latin typeface="Meiryo"/>
              <a:ea typeface="Meiryo"/>
            </a:endParaRPr>
          </a:p>
        </p:txBody>
      </p:sp>
      <p:sp>
        <p:nvSpPr>
          <p:cNvPr id="35" name="テキスト ボックス 34">
            <a:extLst>
              <a:ext uri="{FF2B5EF4-FFF2-40B4-BE49-F238E27FC236}">
                <a16:creationId xmlns:a16="http://schemas.microsoft.com/office/drawing/2014/main" id="{D9D1F786-6175-86C6-1A5B-F584B8EA2436}"/>
              </a:ext>
            </a:extLst>
          </p:cNvPr>
          <p:cNvSpPr txBox="1"/>
          <p:nvPr/>
        </p:nvSpPr>
        <p:spPr>
          <a:xfrm>
            <a:off x="1284483" y="1665861"/>
            <a:ext cx="9730820" cy="4154984"/>
          </a:xfrm>
          <a:prstGeom prst="rect">
            <a:avLst/>
          </a:prstGeom>
          <a:noFill/>
        </p:spPr>
        <p:txBody>
          <a:bodyPr wrap="square" lIns="91440" tIns="45720" rIns="91440" bIns="45720" rtlCol="0" anchor="t">
            <a:spAutoFit/>
          </a:bodyPr>
          <a:lstStyle/>
          <a:p>
            <a:r>
              <a:rPr kumimoji="1" lang="en-US" altLang="ja-JP" sz="2400" b="1">
                <a:latin typeface="Meiryo"/>
                <a:ea typeface="游ゴシック"/>
              </a:rPr>
              <a:t>1.</a:t>
            </a:r>
            <a:r>
              <a:rPr kumimoji="1" lang="ja-JP" altLang="en-US" sz="2400" b="1">
                <a:latin typeface="Meiryo"/>
                <a:ea typeface="Meiryo"/>
              </a:rPr>
              <a:t>自分が担当した機能</a:t>
            </a:r>
            <a:endParaRPr lang="en-US" altLang="ja-JP" sz="2400" b="1">
              <a:latin typeface="Meiryo"/>
              <a:ea typeface="Meiryo"/>
            </a:endParaRPr>
          </a:p>
          <a:p>
            <a:r>
              <a:rPr kumimoji="1" lang="ja-JP" altLang="en-US" sz="2200">
                <a:latin typeface="Meiryo"/>
                <a:ea typeface="Meiryo"/>
              </a:rPr>
              <a:t>麻雀ガイド</a:t>
            </a:r>
            <a:endParaRPr lang="ja-JP" altLang="en-US" sz="2200">
              <a:latin typeface="Meiryo"/>
              <a:ea typeface="Meiryo"/>
            </a:endParaRPr>
          </a:p>
          <a:p>
            <a:endParaRPr lang="ja-JP" altLang="en-US" sz="2400">
              <a:latin typeface="Meiryo"/>
              <a:ea typeface="Meiryo"/>
            </a:endParaRPr>
          </a:p>
          <a:p>
            <a:r>
              <a:rPr kumimoji="1" lang="en-US" altLang="ja-JP" sz="2400" b="1">
                <a:latin typeface="Meiryo"/>
                <a:ea typeface="游ゴシック"/>
              </a:rPr>
              <a:t>2.</a:t>
            </a:r>
            <a:r>
              <a:rPr kumimoji="1" lang="ja-JP" altLang="en-US" sz="2400" b="1">
                <a:latin typeface="Meiryo"/>
                <a:ea typeface="Meiryo"/>
              </a:rPr>
              <a:t>個人的に苦労した点、それをどう乗り越えたか</a:t>
            </a:r>
            <a:endParaRPr lang="en-US" altLang="ja-JP" sz="2400" b="1">
              <a:latin typeface="Meiryo"/>
              <a:ea typeface="Meiryo"/>
            </a:endParaRPr>
          </a:p>
          <a:p>
            <a:r>
              <a:rPr lang="ja-JP" altLang="en-US" sz="2200">
                <a:latin typeface="Meiryo"/>
                <a:ea typeface="游ゴシック"/>
              </a:rPr>
              <a:t>・</a:t>
            </a:r>
            <a:r>
              <a:rPr lang="en-US" altLang="ja-JP" sz="2200">
                <a:latin typeface="Meiryo"/>
                <a:ea typeface="游ゴシック"/>
              </a:rPr>
              <a:t>jsp</a:t>
            </a:r>
            <a:r>
              <a:rPr kumimoji="1" lang="ja-JP" altLang="en-US" sz="2200">
                <a:latin typeface="Meiryo"/>
                <a:ea typeface="Meiryo"/>
              </a:rPr>
              <a:t>や</a:t>
            </a:r>
            <a:r>
              <a:rPr kumimoji="1" lang="en-US" altLang="ja-JP" sz="2200" err="1">
                <a:latin typeface="Meiryo"/>
                <a:ea typeface="游ゴシック"/>
              </a:rPr>
              <a:t>css</a:t>
            </a:r>
            <a:r>
              <a:rPr kumimoji="1" lang="ja-JP" altLang="en-US" sz="2200">
                <a:latin typeface="Meiryo"/>
                <a:ea typeface="Meiryo"/>
              </a:rPr>
              <a:t>がうまくいかない。</a:t>
            </a:r>
            <a:endParaRPr lang="en-US" altLang="ja-JP" sz="2200">
              <a:latin typeface="Meiryo"/>
              <a:ea typeface="Meiryo"/>
            </a:endParaRPr>
          </a:p>
          <a:p>
            <a:r>
              <a:rPr kumimoji="1" lang="ja-JP" altLang="en-US" sz="2200">
                <a:latin typeface="Meiryo"/>
                <a:ea typeface="Meiryo"/>
              </a:rPr>
              <a:t>・また、</a:t>
            </a:r>
            <a:r>
              <a:rPr kumimoji="1" lang="en-US" altLang="ja-JP" sz="2200" err="1">
                <a:latin typeface="Meiryo"/>
                <a:ea typeface="游ゴシック"/>
              </a:rPr>
              <a:t>javascript</a:t>
            </a:r>
            <a:r>
              <a:rPr kumimoji="1" lang="ja-JP" altLang="en-US" sz="2200">
                <a:latin typeface="Meiryo"/>
                <a:ea typeface="Meiryo"/>
              </a:rPr>
              <a:t>が苦手だが、使わないといけない。</a:t>
            </a:r>
            <a:endParaRPr lang="ja-JP" altLang="en-US" sz="2200">
              <a:latin typeface="Meiryo"/>
              <a:ea typeface="Meiryo"/>
            </a:endParaRPr>
          </a:p>
          <a:p>
            <a:r>
              <a:rPr lang="ja-JP" altLang="en-US" sz="2200" b="1">
                <a:solidFill>
                  <a:srgbClr val="FF6633"/>
                </a:solidFill>
                <a:latin typeface="Meiryo"/>
                <a:ea typeface="Meiryo"/>
              </a:rPr>
              <a:t>→まずは自分で調べて知識を増やす</a:t>
            </a:r>
            <a:r>
              <a:rPr lang="ja-JP" altLang="en-US" sz="2400">
                <a:solidFill>
                  <a:srgbClr val="FF6633"/>
                </a:solidFill>
                <a:latin typeface="Meiryo"/>
                <a:ea typeface="Meiryo"/>
              </a:rPr>
              <a:t>。</a:t>
            </a:r>
            <a:endParaRPr lang="en-US" altLang="ja-JP" sz="2400">
              <a:solidFill>
                <a:srgbClr val="FF6633"/>
              </a:solidFill>
              <a:latin typeface="Meiryo"/>
              <a:ea typeface="Meiryo"/>
            </a:endParaRPr>
          </a:p>
          <a:p>
            <a:endParaRPr lang="ja-JP" altLang="en-US" sz="2400">
              <a:solidFill>
                <a:schemeClr val="accent2"/>
              </a:solidFill>
              <a:latin typeface="Meiryo"/>
              <a:ea typeface="Meiryo"/>
            </a:endParaRPr>
          </a:p>
          <a:p>
            <a:r>
              <a:rPr lang="en-US" altLang="ja-JP" sz="2400" b="1">
                <a:latin typeface="Meiryo"/>
                <a:ea typeface="游ゴシック"/>
              </a:rPr>
              <a:t>3</a:t>
            </a:r>
            <a:r>
              <a:rPr kumimoji="1" lang="en-US" altLang="ja-JP" sz="2400" b="1">
                <a:latin typeface="Meiryo"/>
                <a:ea typeface="游ゴシック"/>
              </a:rPr>
              <a:t>.</a:t>
            </a:r>
            <a:r>
              <a:rPr kumimoji="1" lang="ja-JP" altLang="en-US" sz="2400" b="1">
                <a:latin typeface="Meiryo"/>
                <a:ea typeface="Meiryo"/>
              </a:rPr>
              <a:t>達成できたこと、出来るようになったこと</a:t>
            </a:r>
            <a:endParaRPr lang="ja-JP" altLang="en-US" sz="2400" b="1">
              <a:latin typeface="Meiryo"/>
              <a:ea typeface="Meiryo"/>
            </a:endParaRPr>
          </a:p>
          <a:p>
            <a:r>
              <a:rPr lang="ja-JP" altLang="en-US" sz="2200">
                <a:latin typeface="Meiryo"/>
                <a:ea typeface="Meiryo"/>
              </a:rPr>
              <a:t>・前より</a:t>
            </a:r>
            <a:r>
              <a:rPr lang="en-US" altLang="ja-JP" sz="2200" err="1">
                <a:latin typeface="Meiryo"/>
                <a:ea typeface="游ゴシック"/>
              </a:rPr>
              <a:t>javascript</a:t>
            </a:r>
            <a:r>
              <a:rPr lang="ja-JP" altLang="en-US" sz="2200">
                <a:latin typeface="Meiryo"/>
                <a:ea typeface="Meiryo"/>
              </a:rPr>
              <a:t>が分かるようになった。</a:t>
            </a:r>
            <a:endParaRPr lang="en-US" altLang="ja-JP" sz="2200">
              <a:latin typeface="Meiryo"/>
              <a:ea typeface="Meiryo"/>
            </a:endParaRPr>
          </a:p>
          <a:p>
            <a:r>
              <a:rPr lang="ja-JP" altLang="en-US" sz="2200" b="1">
                <a:solidFill>
                  <a:srgbClr val="FF6633"/>
                </a:solidFill>
                <a:latin typeface="Meiryo"/>
                <a:ea typeface="Meiryo"/>
              </a:rPr>
              <a:t>→前よりプログラミングが楽しいと思えるように。</a:t>
            </a:r>
            <a:endParaRPr lang="en-US" altLang="ja-JP" sz="2200" b="1">
              <a:solidFill>
                <a:srgbClr val="FF6633"/>
              </a:solidFill>
              <a:latin typeface="Meiryo"/>
              <a:ea typeface="Meiryo"/>
            </a:endParaRPr>
          </a:p>
        </p:txBody>
      </p:sp>
    </p:spTree>
    <p:extLst>
      <p:ext uri="{BB962C8B-B14F-4D97-AF65-F5344CB8AC3E}">
        <p14:creationId xmlns:p14="http://schemas.microsoft.com/office/powerpoint/2010/main" val="111151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172273" y="54315"/>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83834" y="49344"/>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7" y="526731"/>
            <a:ext cx="10098134" cy="704850"/>
          </a:xfrm>
          <a:prstGeom prst="rect">
            <a:avLst/>
          </a:prstGeom>
          <a:noFill/>
        </p:spPr>
        <p:txBody>
          <a:bodyPr wrap="square" lIns="91440" tIns="45720" rIns="91440" bIns="45720" rtlCol="0" anchor="t">
            <a:spAutoFit/>
          </a:bodyPr>
          <a:lstStyle/>
          <a:p>
            <a:r>
              <a:rPr kumimoji="1" lang="en-US" sz="4000" b="1">
                <a:latin typeface="Meiryo"/>
                <a:ea typeface="Meiryo"/>
              </a:rPr>
              <a:t>5.</a:t>
            </a:r>
            <a:r>
              <a:rPr lang="ja-JP" altLang="en-US" sz="4000" b="1">
                <a:latin typeface="Meiryo"/>
                <a:ea typeface="Meiryo"/>
              </a:rPr>
              <a:t>各個人での成果（米川：データベース）</a:t>
            </a:r>
            <a:endParaRPr kumimoji="1" lang="ja-JP" sz="4000" b="1">
              <a:latin typeface="Meiryo"/>
              <a:ea typeface="Meiryo"/>
            </a:endParaRPr>
          </a:p>
        </p:txBody>
      </p:sp>
      <p:sp>
        <p:nvSpPr>
          <p:cNvPr id="42" name="テキスト ボックス 41">
            <a:extLst>
              <a:ext uri="{FF2B5EF4-FFF2-40B4-BE49-F238E27FC236}">
                <a16:creationId xmlns:a16="http://schemas.microsoft.com/office/drawing/2014/main" id="{F2B8844E-675C-263B-171D-F3531E0348F2}"/>
              </a:ext>
            </a:extLst>
          </p:cNvPr>
          <p:cNvSpPr txBox="1"/>
          <p:nvPr/>
        </p:nvSpPr>
        <p:spPr>
          <a:xfrm>
            <a:off x="403969" y="1581334"/>
            <a:ext cx="993681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1. 担当機能</a:t>
            </a:r>
            <a:endParaRPr lang="ja-JP"/>
          </a:p>
          <a:p>
            <a:r>
              <a:rPr lang="ja-JP" altLang="en-US" sz="2200">
                <a:latin typeface="メイリオ"/>
                <a:ea typeface="メイリオ"/>
              </a:rPr>
              <a:t>・対戦履歴一覧、各機能のデータテーブル作成</a:t>
            </a:r>
          </a:p>
        </p:txBody>
      </p:sp>
      <p:sp>
        <p:nvSpPr>
          <p:cNvPr id="43" name="テキスト ボックス 42">
            <a:extLst>
              <a:ext uri="{FF2B5EF4-FFF2-40B4-BE49-F238E27FC236}">
                <a16:creationId xmlns:a16="http://schemas.microsoft.com/office/drawing/2014/main" id="{738CE909-0D85-6C24-3990-E363055ED14D}"/>
              </a:ext>
            </a:extLst>
          </p:cNvPr>
          <p:cNvSpPr txBox="1"/>
          <p:nvPr/>
        </p:nvSpPr>
        <p:spPr>
          <a:xfrm>
            <a:off x="396773" y="2518925"/>
            <a:ext cx="1082560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b="1">
                <a:latin typeface="メイリオ"/>
                <a:ea typeface="メイリオ"/>
              </a:rPr>
              <a:t>2</a:t>
            </a:r>
            <a:r>
              <a:rPr lang="ja-JP" sz="2400" b="1">
                <a:latin typeface="メイリオ"/>
                <a:ea typeface="メイリオ"/>
              </a:rPr>
              <a:t>．</a:t>
            </a:r>
            <a:r>
              <a:rPr lang="ja-JP" altLang="en-US" sz="2400" b="1">
                <a:latin typeface="メイリオ"/>
                <a:ea typeface="メイリオ"/>
              </a:rPr>
              <a:t>苦労したこと、乗り越えた方法について</a:t>
            </a:r>
            <a:endParaRPr lang="en-US" altLang="ja-JP" sz="2400" b="1">
              <a:latin typeface="メイリオ"/>
              <a:ea typeface="メイリオ"/>
            </a:endParaRPr>
          </a:p>
          <a:p>
            <a:r>
              <a:rPr lang="ja-JP" altLang="en-US" sz="2200">
                <a:latin typeface="メイリオ"/>
                <a:ea typeface="メイリオ"/>
              </a:rPr>
              <a:t>・</a:t>
            </a:r>
            <a:r>
              <a:rPr lang="ja-JP" sz="2200">
                <a:latin typeface="メイリオ"/>
                <a:ea typeface="メイリオ"/>
              </a:rPr>
              <a:t>doGet</a:t>
            </a:r>
            <a:r>
              <a:rPr lang="ja-JP" altLang="en-US" sz="2200">
                <a:latin typeface="メイリオ"/>
                <a:ea typeface="メイリオ"/>
              </a:rPr>
              <a:t>を扱う</a:t>
            </a:r>
            <a:r>
              <a:rPr lang="ja-JP" sz="2200">
                <a:latin typeface="メイリオ"/>
                <a:ea typeface="メイリオ"/>
              </a:rPr>
              <a:t>プログラミングについて</a:t>
            </a:r>
          </a:p>
          <a:p>
            <a:r>
              <a:rPr lang="ja-JP" altLang="en-US" sz="2200" b="1">
                <a:solidFill>
                  <a:srgbClr val="FF6633"/>
                </a:solidFill>
                <a:latin typeface="メイリオ"/>
                <a:ea typeface="メイリオ"/>
              </a:rPr>
              <a:t>→似た使い方をしている文章を見つけて目的に合うように変化させること</a:t>
            </a:r>
          </a:p>
          <a:p>
            <a:r>
              <a:rPr lang="ja-JP" altLang="en-US" sz="2200">
                <a:latin typeface="メイリオ"/>
                <a:ea typeface="メイリオ"/>
              </a:rPr>
              <a:t>・データベース構築の大変さ</a:t>
            </a:r>
          </a:p>
          <a:p>
            <a:r>
              <a:rPr lang="ja-JP" altLang="en-US" sz="2200" b="1">
                <a:solidFill>
                  <a:srgbClr val="FF6633"/>
                </a:solidFill>
                <a:latin typeface="メイリオ"/>
                <a:ea typeface="メイリオ"/>
              </a:rPr>
              <a:t>→DAOなどと関連している部分で重要性高い、確認漏れがないように確認すること</a:t>
            </a:r>
          </a:p>
        </p:txBody>
      </p:sp>
      <p:sp>
        <p:nvSpPr>
          <p:cNvPr id="44" name="テキスト ボックス 43">
            <a:extLst>
              <a:ext uri="{FF2B5EF4-FFF2-40B4-BE49-F238E27FC236}">
                <a16:creationId xmlns:a16="http://schemas.microsoft.com/office/drawing/2014/main" id="{B216F177-5CFB-0259-16CA-08F4817683C4}"/>
              </a:ext>
            </a:extLst>
          </p:cNvPr>
          <p:cNvSpPr txBox="1"/>
          <p:nvPr/>
        </p:nvSpPr>
        <p:spPr>
          <a:xfrm>
            <a:off x="399456" y="4733097"/>
            <a:ext cx="12530977"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メイリオ"/>
                <a:ea typeface="メイリオ"/>
              </a:rPr>
              <a:t>3. 達成できたこと、できるようになれたこと</a:t>
            </a:r>
          </a:p>
          <a:p>
            <a:r>
              <a:rPr lang="ja-JP" altLang="en-US" sz="2200">
                <a:latin typeface="メイリオ"/>
                <a:ea typeface="メイリオ"/>
              </a:rPr>
              <a:t>・データベースづくりの大変さや重要性を学べたこと</a:t>
            </a:r>
          </a:p>
          <a:p>
            <a:r>
              <a:rPr lang="ja-JP" altLang="en-US" sz="2200" b="1">
                <a:solidFill>
                  <a:srgbClr val="FF6633"/>
                </a:solidFill>
                <a:latin typeface="メイリオ"/>
                <a:ea typeface="メイリオ"/>
              </a:rPr>
              <a:t>→少しのミスでも大きく影響を与えることを学べたためこれからの活動に活かしていきます。</a:t>
            </a:r>
          </a:p>
        </p:txBody>
      </p:sp>
    </p:spTree>
    <p:extLst>
      <p:ext uri="{BB962C8B-B14F-4D97-AF65-F5344CB8AC3E}">
        <p14:creationId xmlns:p14="http://schemas.microsoft.com/office/powerpoint/2010/main" val="208954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7" y="526730"/>
            <a:ext cx="6532532" cy="707886"/>
          </a:xfrm>
          <a:prstGeom prst="rect">
            <a:avLst/>
          </a:prstGeom>
          <a:noFill/>
        </p:spPr>
        <p:txBody>
          <a:bodyPr wrap="square" lIns="91440" tIns="45720" rIns="91440" bIns="45720" rtlCol="0" anchor="t">
            <a:spAutoFit/>
          </a:bodyPr>
          <a:lstStyle/>
          <a:p>
            <a:r>
              <a:rPr lang="en-US" sz="4000" b="1">
                <a:latin typeface="Meiryo"/>
                <a:ea typeface="Meiryo"/>
              </a:rPr>
              <a:t>6</a:t>
            </a:r>
            <a:r>
              <a:rPr kumimoji="1" lang="en-US" sz="4000" b="1">
                <a:latin typeface="Meiryo"/>
                <a:ea typeface="Meiryo"/>
              </a:rPr>
              <a:t>.</a:t>
            </a:r>
            <a:r>
              <a:rPr lang="ja-JP" altLang="en-US" sz="4000" b="1">
                <a:latin typeface="Meiryo"/>
                <a:ea typeface="Meiryo"/>
              </a:rPr>
              <a:t>総括</a:t>
            </a:r>
            <a:endParaRPr kumimoji="1" lang="ja-JP" sz="4000" b="1">
              <a:latin typeface="Meiryo"/>
              <a:ea typeface="Meiryo"/>
            </a:endParaRPr>
          </a:p>
        </p:txBody>
      </p:sp>
      <p:sp>
        <p:nvSpPr>
          <p:cNvPr id="8" name="テキスト ボックス 7">
            <a:extLst>
              <a:ext uri="{FF2B5EF4-FFF2-40B4-BE49-F238E27FC236}">
                <a16:creationId xmlns:a16="http://schemas.microsoft.com/office/drawing/2014/main" id="{D0781B11-213D-A2D4-3CC5-E5B69E34A04C}"/>
              </a:ext>
            </a:extLst>
          </p:cNvPr>
          <p:cNvSpPr txBox="1"/>
          <p:nvPr/>
        </p:nvSpPr>
        <p:spPr>
          <a:xfrm>
            <a:off x="680872" y="1719872"/>
            <a:ext cx="10623421" cy="4370427"/>
          </a:xfrm>
          <a:prstGeom prst="rect">
            <a:avLst/>
          </a:prstGeom>
          <a:noFill/>
        </p:spPr>
        <p:txBody>
          <a:bodyPr wrap="square" lIns="91440" tIns="45720" rIns="91440" bIns="45720" rtlCol="0" anchor="t">
            <a:spAutoFit/>
          </a:bodyPr>
          <a:lstStyle/>
          <a:p>
            <a:r>
              <a:rPr lang="ja-JP" altLang="en-US" sz="2800" b="1">
                <a:latin typeface="メイリオ"/>
                <a:ea typeface="メイリオ"/>
              </a:rPr>
              <a:t>〇</a:t>
            </a:r>
            <a:r>
              <a:rPr kumimoji="1" lang="ja-JP" altLang="en-US" sz="2800" b="1">
                <a:latin typeface="メイリオ"/>
                <a:ea typeface="メイリオ"/>
              </a:rPr>
              <a:t>麻雀補助アプリ「らく雀」を作成して学んだこと</a:t>
            </a:r>
            <a:endParaRPr lang="en-US" altLang="en-US" sz="2800" b="1">
              <a:latin typeface="メイリオ"/>
              <a:ea typeface="メイリオ"/>
            </a:endParaRPr>
          </a:p>
          <a:p>
            <a:r>
              <a:rPr kumimoji="1" lang="ja-JP" altLang="en-US" sz="2200" b="1">
                <a:solidFill>
                  <a:srgbClr val="FF6633"/>
                </a:solidFill>
                <a:latin typeface="Meiryo"/>
                <a:ea typeface="Meiryo"/>
              </a:rPr>
              <a:t>・</a:t>
            </a:r>
            <a:r>
              <a:rPr kumimoji="1" lang="ja-JP" altLang="en-US" sz="2200" b="1" u="sng">
                <a:solidFill>
                  <a:srgbClr val="FF6633"/>
                </a:solidFill>
                <a:latin typeface="Meiryo"/>
                <a:ea typeface="Meiryo"/>
              </a:rPr>
              <a:t>何を重要視するかを考えて選択する大切さ</a:t>
            </a:r>
            <a:endParaRPr lang="en-US" altLang="en-US" sz="2200" b="1" u="sng">
              <a:solidFill>
                <a:srgbClr val="FF6633"/>
              </a:solidFill>
              <a:latin typeface="Meiryo"/>
              <a:ea typeface="Meiryo"/>
            </a:endParaRPr>
          </a:p>
          <a:p>
            <a:r>
              <a:rPr kumimoji="1" lang="ja-JP" altLang="en-US" sz="2400" b="1">
                <a:latin typeface="Meiryo"/>
                <a:ea typeface="Meiryo"/>
              </a:rPr>
              <a:t>→</a:t>
            </a:r>
            <a:r>
              <a:rPr kumimoji="1" lang="ja-JP" altLang="en-US" sz="2200" b="1">
                <a:latin typeface="Meiryo"/>
                <a:ea typeface="Meiryo"/>
              </a:rPr>
              <a:t>「使いやすさ」を優先するか、「情報の</a:t>
            </a:r>
            <a:r>
              <a:rPr lang="ja-JP" altLang="en-US" sz="2200" b="1">
                <a:latin typeface="Meiryo"/>
                <a:ea typeface="Meiryo"/>
              </a:rPr>
              <a:t>多さ」を優先するか悩んだ。</a:t>
            </a:r>
            <a:endParaRPr lang="en-US" altLang="en-US" sz="2200" b="1">
              <a:latin typeface="Meiryo"/>
              <a:ea typeface="Meiryo"/>
            </a:endParaRPr>
          </a:p>
          <a:p>
            <a:r>
              <a:rPr lang="ja-JP" altLang="en-US" sz="2200" b="1">
                <a:latin typeface="Meiryo"/>
                <a:ea typeface="Meiryo"/>
              </a:rPr>
              <a:t>ユーザーの目線を大切にすることを意識し、「使いやすさ」を優先させた。</a:t>
            </a:r>
            <a:endParaRPr lang="en-US" altLang="en-US" sz="2200" b="1">
              <a:latin typeface="Meiryo"/>
              <a:ea typeface="Meiryo"/>
            </a:endParaRPr>
          </a:p>
          <a:p>
            <a:r>
              <a:rPr kumimoji="1" lang="ja-JP" altLang="en-US" sz="2200" b="1">
                <a:solidFill>
                  <a:srgbClr val="FF6633"/>
                </a:solidFill>
                <a:latin typeface="Meiryo"/>
                <a:ea typeface="Meiryo"/>
              </a:rPr>
              <a:t>・</a:t>
            </a:r>
            <a:r>
              <a:rPr kumimoji="1" lang="ja-JP" altLang="en-US" sz="2200" b="1" u="sng">
                <a:solidFill>
                  <a:srgbClr val="FF6633"/>
                </a:solidFill>
                <a:latin typeface="Meiryo"/>
                <a:ea typeface="Meiryo"/>
              </a:rPr>
              <a:t>リモート</a:t>
            </a:r>
            <a:r>
              <a:rPr lang="ja-JP" altLang="en-US" sz="2200" b="1" u="sng">
                <a:solidFill>
                  <a:srgbClr val="FF6633"/>
                </a:solidFill>
                <a:latin typeface="Meiryo"/>
                <a:ea typeface="Meiryo"/>
              </a:rPr>
              <a:t>での仕事の大変さ</a:t>
            </a:r>
            <a:endParaRPr lang="en-US" altLang="en-US" sz="2200" b="1" u="sng">
              <a:solidFill>
                <a:srgbClr val="FF6633"/>
              </a:solidFill>
              <a:latin typeface="Meiryo"/>
              <a:ea typeface="Meiryo"/>
            </a:endParaRPr>
          </a:p>
          <a:p>
            <a:r>
              <a:rPr lang="en-US" altLang="ja-JP" sz="2200" b="1">
                <a:latin typeface="Meiryo"/>
                <a:ea typeface="游ゴシック"/>
              </a:rPr>
              <a:t>→</a:t>
            </a:r>
            <a:r>
              <a:rPr lang="en-US" altLang="ja-JP" sz="2200" b="1" err="1">
                <a:latin typeface="Meiryo"/>
                <a:ea typeface="游ゴシック"/>
              </a:rPr>
              <a:t>対面</a:t>
            </a:r>
            <a:r>
              <a:rPr lang="ja-JP" altLang="en-US" sz="2200" b="1">
                <a:latin typeface="Meiryo"/>
                <a:ea typeface="游ゴシック"/>
              </a:rPr>
              <a:t>に比べてコミュニケーションを取ること</a:t>
            </a:r>
            <a:r>
              <a:rPr lang="en-US" altLang="ja-JP" sz="2200" b="1" err="1">
                <a:latin typeface="Meiryo"/>
                <a:ea typeface="游ゴシック"/>
              </a:rPr>
              <a:t>が難しい</a:t>
            </a:r>
            <a:r>
              <a:rPr lang="en-US" altLang="ja-JP" sz="2200" b="1">
                <a:latin typeface="Meiryo"/>
                <a:ea typeface="游ゴシック"/>
              </a:rPr>
              <a:t>。</a:t>
            </a:r>
          </a:p>
          <a:p>
            <a:r>
              <a:rPr lang="en-US" altLang="ja-JP" sz="2200" b="1">
                <a:latin typeface="Meiryo"/>
                <a:ea typeface="游ゴシック"/>
              </a:rPr>
              <a:t>　</a:t>
            </a:r>
            <a:r>
              <a:rPr lang="en-US" altLang="ja-JP" sz="2200" b="1" err="1">
                <a:latin typeface="Meiryo"/>
                <a:ea typeface="游ゴシック"/>
              </a:rPr>
              <a:t>顔を合わせて仕事をすることが大切であるかを知ることができた</a:t>
            </a:r>
            <a:r>
              <a:rPr lang="en-US" altLang="ja-JP" sz="2200" b="1">
                <a:latin typeface="Meiryo"/>
                <a:ea typeface="游ゴシック"/>
              </a:rPr>
              <a:t>。</a:t>
            </a:r>
          </a:p>
          <a:p>
            <a:endParaRPr lang="en-US" altLang="ja-JP" sz="2200">
              <a:latin typeface="游ゴシック"/>
              <a:ea typeface="游ゴシック"/>
            </a:endParaRPr>
          </a:p>
          <a:p>
            <a:r>
              <a:rPr lang="ja-JP" altLang="en-US" sz="2800" b="1">
                <a:latin typeface="メイリオ"/>
                <a:ea typeface="メイリオ"/>
              </a:rPr>
              <a:t>〇全体の反省点</a:t>
            </a:r>
            <a:endParaRPr lang="en-US" altLang="en-US" sz="2800" b="1">
              <a:latin typeface="メイリオ"/>
              <a:ea typeface="メイリオ"/>
            </a:endParaRPr>
          </a:p>
          <a:p>
            <a:r>
              <a:rPr lang="ja-JP" altLang="en-US" sz="2200" b="1">
                <a:solidFill>
                  <a:srgbClr val="FF6633"/>
                </a:solidFill>
                <a:latin typeface="Meiryo"/>
                <a:ea typeface="Meiryo"/>
              </a:rPr>
              <a:t>・</a:t>
            </a:r>
            <a:r>
              <a:rPr lang="ja-JP" altLang="en-US" sz="2200" b="1" u="sng">
                <a:solidFill>
                  <a:srgbClr val="FF6633"/>
                </a:solidFill>
                <a:latin typeface="Meiryo"/>
                <a:ea typeface="Meiryo"/>
              </a:rPr>
              <a:t>スケジュール管理が大変だった。</a:t>
            </a:r>
            <a:endParaRPr lang="en-US" altLang="en-US" sz="2200" b="1" u="sng">
              <a:solidFill>
                <a:srgbClr val="FF6633"/>
              </a:solidFill>
              <a:latin typeface="Meiryo"/>
              <a:ea typeface="Meiryo"/>
            </a:endParaRPr>
          </a:p>
          <a:p>
            <a:r>
              <a:rPr lang="ja-JP" altLang="en-US" sz="2200" b="1">
                <a:latin typeface="Meiryo"/>
                <a:ea typeface="Meiryo"/>
              </a:rPr>
              <a:t>→スケジュール通りに動かなくても、毎日のミーティングで調整する。</a:t>
            </a:r>
            <a:endParaRPr lang="en-US" altLang="en-US" sz="2200" b="1">
              <a:latin typeface="Meiryo"/>
              <a:ea typeface="Meiryo"/>
            </a:endParaRPr>
          </a:p>
          <a:p>
            <a:r>
              <a:rPr lang="ja-JP" altLang="en-US" sz="2200" b="1">
                <a:latin typeface="Meiryo"/>
                <a:ea typeface="Meiryo"/>
              </a:rPr>
              <a:t>予定通りに進まなかった場合を想定して時間に余裕を持ってスケジュールを組む。</a:t>
            </a:r>
            <a:endParaRPr lang="en-US" altLang="en-US" sz="2200" b="1">
              <a:latin typeface="Meiryo"/>
              <a:ea typeface="Meiryo"/>
            </a:endParaRPr>
          </a:p>
        </p:txBody>
      </p:sp>
    </p:spTree>
    <p:extLst>
      <p:ext uri="{BB962C8B-B14F-4D97-AF65-F5344CB8AC3E}">
        <p14:creationId xmlns:p14="http://schemas.microsoft.com/office/powerpoint/2010/main" val="33672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97B4ED7F-0D60-09B4-8E61-518B50BA330C}"/>
              </a:ext>
            </a:extLst>
          </p:cNvPr>
          <p:cNvSpPr txBox="1"/>
          <p:nvPr/>
        </p:nvSpPr>
        <p:spPr>
          <a:xfrm>
            <a:off x="860947" y="526730"/>
            <a:ext cx="6532532" cy="707886"/>
          </a:xfrm>
          <a:prstGeom prst="rect">
            <a:avLst/>
          </a:prstGeom>
          <a:noFill/>
        </p:spPr>
        <p:txBody>
          <a:bodyPr wrap="square" lIns="91440" tIns="45720" rIns="91440" bIns="45720" rtlCol="0" anchor="t">
            <a:spAutoFit/>
          </a:bodyPr>
          <a:lstStyle/>
          <a:p>
            <a:r>
              <a:rPr kumimoji="1" lang="en-US" sz="4000" b="1">
                <a:latin typeface="Meiryo"/>
                <a:ea typeface="Meiryo"/>
              </a:rPr>
              <a:t>7.</a:t>
            </a:r>
            <a:r>
              <a:rPr kumimoji="1" lang="ja-JP" altLang="en-US" sz="4000" b="1">
                <a:latin typeface="Meiryo"/>
                <a:ea typeface="Meiryo"/>
              </a:rPr>
              <a:t>謝辞</a:t>
            </a:r>
            <a:endParaRPr kumimoji="1" lang="ja-JP" sz="4000" b="1">
              <a:latin typeface="Meiryo"/>
              <a:ea typeface="Meiryo"/>
            </a:endParaRPr>
          </a:p>
        </p:txBody>
      </p:sp>
      <p:sp>
        <p:nvSpPr>
          <p:cNvPr id="37" name="テキスト ボックス 36">
            <a:extLst>
              <a:ext uri="{FF2B5EF4-FFF2-40B4-BE49-F238E27FC236}">
                <a16:creationId xmlns:a16="http://schemas.microsoft.com/office/drawing/2014/main" id="{40F5A3D3-F9C1-9E99-C18C-1C5570951A07}"/>
              </a:ext>
            </a:extLst>
          </p:cNvPr>
          <p:cNvSpPr txBox="1"/>
          <p:nvPr/>
        </p:nvSpPr>
        <p:spPr>
          <a:xfrm>
            <a:off x="2251336" y="2913819"/>
            <a:ext cx="7472081" cy="1384995"/>
          </a:xfrm>
          <a:prstGeom prst="rect">
            <a:avLst/>
          </a:prstGeom>
          <a:noFill/>
        </p:spPr>
        <p:txBody>
          <a:bodyPr wrap="square">
            <a:spAutoFit/>
          </a:bodyPr>
          <a:lstStyle/>
          <a:p>
            <a:r>
              <a:rPr lang="ja-JP" altLang="en-US" sz="2800" b="1" i="0">
                <a:effectLst/>
                <a:latin typeface="メイリオ" panose="020B0604030504040204" pitchFamily="50" charset="-128"/>
                <a:ea typeface="メイリオ" panose="020B0604030504040204" pitchFamily="50" charset="-128"/>
              </a:rPr>
              <a:t>研修講師の皆様、ならびに研修事務局の皆様、一緒に研修を受講したクラスの方々にお礼申し上げます。</a:t>
            </a:r>
            <a:endParaRPr kumimoji="1" lang="ja-JP" altLang="en-US" sz="28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9226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図 1">
            <a:extLst>
              <a:ext uri="{FF2B5EF4-FFF2-40B4-BE49-F238E27FC236}">
                <a16:creationId xmlns:a16="http://schemas.microsoft.com/office/drawing/2014/main" id="{8EA34B69-85D2-A947-EEFC-CF95A200A85D}"/>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テキスト ボックス 2">
            <a:extLst>
              <a:ext uri="{FF2B5EF4-FFF2-40B4-BE49-F238E27FC236}">
                <a16:creationId xmlns:a16="http://schemas.microsoft.com/office/drawing/2014/main" id="{0FE3E010-F128-45CD-39B0-CC4796EE69A2}"/>
              </a:ext>
            </a:extLst>
          </p:cNvPr>
          <p:cNvSpPr txBox="1"/>
          <p:nvPr/>
        </p:nvSpPr>
        <p:spPr>
          <a:xfrm>
            <a:off x="2554941" y="3261374"/>
            <a:ext cx="7366119" cy="707886"/>
          </a:xfrm>
          <a:prstGeom prst="rect">
            <a:avLst/>
          </a:prstGeom>
          <a:noFill/>
        </p:spPr>
        <p:txBody>
          <a:bodyPr wrap="none" rtlCol="0">
            <a:spAutoFit/>
          </a:bodyPr>
          <a:lstStyle/>
          <a:p>
            <a:r>
              <a:rPr lang="ja-JP" altLang="en-US" sz="4000">
                <a:solidFill>
                  <a:schemeClr val="bg1"/>
                </a:solidFill>
              </a:rPr>
              <a:t>ご清聴ありがとうございました</a:t>
            </a:r>
            <a:endParaRPr kumimoji="1" lang="ja-JP" altLang="en-US" sz="4000">
              <a:solidFill>
                <a:schemeClr val="bg1"/>
              </a:solidFill>
            </a:endParaRPr>
          </a:p>
        </p:txBody>
      </p:sp>
    </p:spTree>
    <p:extLst>
      <p:ext uri="{BB962C8B-B14F-4D97-AF65-F5344CB8AC3E}">
        <p14:creationId xmlns:p14="http://schemas.microsoft.com/office/powerpoint/2010/main" val="90674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1373837D-2CDF-D87B-BD40-3CE4DDDDF9FC}"/>
              </a:ext>
            </a:extLst>
          </p:cNvPr>
          <p:cNvSpPr txBox="1"/>
          <p:nvPr/>
        </p:nvSpPr>
        <p:spPr>
          <a:xfrm>
            <a:off x="834452" y="577653"/>
            <a:ext cx="2250287" cy="707886"/>
          </a:xfrm>
          <a:prstGeom prst="rect">
            <a:avLst/>
          </a:prstGeom>
          <a:noFill/>
        </p:spPr>
        <p:txBody>
          <a:bodyPr wrap="square" rtlCol="0">
            <a:spAutoFit/>
          </a:bodyPr>
          <a:lstStyle/>
          <a:p>
            <a:r>
              <a:rPr lang="en-US" altLang="ja-JP" sz="4000" b="1">
                <a:latin typeface="メイリオ" panose="020B0604030504040204" pitchFamily="50" charset="-128"/>
                <a:ea typeface="メイリオ" panose="020B0604030504040204" pitchFamily="50" charset="-128"/>
              </a:rPr>
              <a:t>1.</a:t>
            </a:r>
            <a:r>
              <a:rPr lang="ja-JP" altLang="en-US" sz="4000" b="1">
                <a:latin typeface="メイリオ" panose="020B0604030504040204" pitchFamily="50" charset="-128"/>
                <a:ea typeface="メイリオ" panose="020B0604030504040204" pitchFamily="50" charset="-128"/>
              </a:rPr>
              <a:t>挨拶</a:t>
            </a:r>
            <a:endParaRPr kumimoji="1" lang="ja-JP" altLang="en-US" sz="4000" b="1">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626F6973-1F23-0A1B-EABB-67D4AEA44689}"/>
              </a:ext>
            </a:extLst>
          </p:cNvPr>
          <p:cNvSpPr txBox="1"/>
          <p:nvPr/>
        </p:nvSpPr>
        <p:spPr>
          <a:xfrm>
            <a:off x="3025273" y="1567694"/>
            <a:ext cx="5929828" cy="584775"/>
          </a:xfrm>
          <a:prstGeom prst="rect">
            <a:avLst/>
          </a:prstGeom>
          <a:noFill/>
        </p:spPr>
        <p:txBody>
          <a:bodyPr wrap="none" rtlCol="0">
            <a:spAutoFit/>
          </a:bodyPr>
          <a:lstStyle/>
          <a:p>
            <a:r>
              <a:rPr kumimoji="1" lang="ja-JP" altLang="en-US" sz="3200" b="1">
                <a:latin typeface="メイリオ" panose="020B0604030504040204" pitchFamily="50" charset="-128"/>
                <a:ea typeface="メイリオ" panose="020B0604030504040204" pitchFamily="50" charset="-128"/>
              </a:rPr>
              <a:t>グループ名「国士無双」の由来</a:t>
            </a:r>
          </a:p>
        </p:txBody>
      </p:sp>
      <p:sp>
        <p:nvSpPr>
          <p:cNvPr id="49" name="テキスト ボックス 48">
            <a:extLst>
              <a:ext uri="{FF2B5EF4-FFF2-40B4-BE49-F238E27FC236}">
                <a16:creationId xmlns:a16="http://schemas.microsoft.com/office/drawing/2014/main" id="{A7AB9055-1C85-D1E2-49F0-84B92F35FB04}"/>
              </a:ext>
            </a:extLst>
          </p:cNvPr>
          <p:cNvSpPr txBox="1"/>
          <p:nvPr/>
        </p:nvSpPr>
        <p:spPr>
          <a:xfrm>
            <a:off x="1063387" y="2731994"/>
            <a:ext cx="10492714" cy="2677656"/>
          </a:xfrm>
          <a:prstGeom prst="rect">
            <a:avLst/>
          </a:prstGeom>
          <a:noFill/>
        </p:spPr>
        <p:txBody>
          <a:bodyPr wrap="square" rtlCol="0">
            <a:spAutoFit/>
          </a:bodyPr>
          <a:lstStyle/>
          <a:p>
            <a:r>
              <a:rPr kumimoji="1" lang="ja-JP" altLang="en-US" sz="2800" b="1">
                <a:latin typeface="メイリオ" panose="020B0604030504040204" pitchFamily="50" charset="-128"/>
                <a:ea typeface="メイリオ" panose="020B0604030504040204" pitchFamily="50" charset="-128"/>
              </a:rPr>
              <a:t>麻雀の役である国士無双には、</a:t>
            </a:r>
            <a:endParaRPr kumimoji="1" lang="en-US" altLang="ja-JP" sz="2800" b="1">
              <a:latin typeface="メイリオ" panose="020B0604030504040204" pitchFamily="50" charset="-128"/>
              <a:ea typeface="メイリオ" panose="020B0604030504040204" pitchFamily="50" charset="-128"/>
            </a:endParaRPr>
          </a:p>
          <a:p>
            <a:r>
              <a:rPr kumimoji="1" lang="ja-JP" altLang="en-US" sz="2800" b="1">
                <a:latin typeface="メイリオ" panose="020B0604030504040204" pitchFamily="50" charset="-128"/>
                <a:ea typeface="メイリオ" panose="020B0604030504040204" pitchFamily="50" charset="-128"/>
              </a:rPr>
              <a:t>「</a:t>
            </a:r>
            <a:r>
              <a:rPr lang="ja-JP" altLang="en-US" sz="2800" b="1" i="0" u="sng">
                <a:solidFill>
                  <a:srgbClr val="FF6633"/>
                </a:solidFill>
                <a:effectLst/>
                <a:latin typeface="メイリオ" panose="020B0604030504040204" pitchFamily="50" charset="-128"/>
                <a:ea typeface="メイリオ" panose="020B0604030504040204" pitchFamily="50" charset="-128"/>
              </a:rPr>
              <a:t>国中で並ぶ者がないほどすぐれた人物</a:t>
            </a:r>
            <a:r>
              <a:rPr kumimoji="1" lang="ja-JP" altLang="en-US" sz="2800" b="1">
                <a:latin typeface="メイリオ" panose="020B0604030504040204" pitchFamily="50" charset="-128"/>
                <a:ea typeface="メイリオ" panose="020B0604030504040204" pitchFamily="50" charset="-128"/>
              </a:rPr>
              <a:t>」という意味がある。</a:t>
            </a:r>
            <a:endParaRPr kumimoji="1" lang="en-US" altLang="ja-JP" sz="2800" b="1">
              <a:latin typeface="メイリオ" panose="020B0604030504040204" pitchFamily="50" charset="-128"/>
              <a:ea typeface="メイリオ" panose="020B0604030504040204" pitchFamily="50" charset="-128"/>
            </a:endParaRPr>
          </a:p>
          <a:p>
            <a:endParaRPr kumimoji="1" lang="en-US" altLang="ja-JP" sz="2800" b="1">
              <a:latin typeface="メイリオ" panose="020B0604030504040204" pitchFamily="50" charset="-128"/>
              <a:ea typeface="メイリオ" panose="020B0604030504040204" pitchFamily="50" charset="-128"/>
            </a:endParaRPr>
          </a:p>
          <a:p>
            <a:r>
              <a:rPr kumimoji="1" lang="ja-JP" altLang="en-US" sz="2800" b="1">
                <a:latin typeface="メイリオ" panose="020B0604030504040204" pitchFamily="50" charset="-128"/>
                <a:ea typeface="メイリオ" panose="020B0604030504040204" pitchFamily="50" charset="-128"/>
              </a:rPr>
              <a:t>私たちはその意味の通り、</a:t>
            </a:r>
            <a:endParaRPr kumimoji="1" lang="en-US" altLang="ja-JP" sz="2800" b="1">
              <a:latin typeface="メイリオ" panose="020B0604030504040204" pitchFamily="50" charset="-128"/>
              <a:ea typeface="メイリオ" panose="020B0604030504040204" pitchFamily="50" charset="-128"/>
            </a:endParaRPr>
          </a:p>
          <a:p>
            <a:r>
              <a:rPr kumimoji="1" lang="ja-JP" altLang="en-US" sz="2800" b="1">
                <a:latin typeface="メイリオ" panose="020B0604030504040204" pitchFamily="50" charset="-128"/>
                <a:ea typeface="メイリオ" panose="020B0604030504040204" pitchFamily="50" charset="-128"/>
              </a:rPr>
              <a:t>「</a:t>
            </a:r>
            <a:r>
              <a:rPr kumimoji="1" lang="ja-JP" altLang="en-US" sz="2800" b="1" u="sng">
                <a:solidFill>
                  <a:srgbClr val="FF6633"/>
                </a:solidFill>
                <a:latin typeface="メイリオ" panose="020B0604030504040204" pitchFamily="50" charset="-128"/>
                <a:ea typeface="メイリオ" panose="020B0604030504040204" pitchFamily="50" charset="-128"/>
              </a:rPr>
              <a:t>ほかに並ぶ物がないほど優れた、唯一無二のアプリ</a:t>
            </a:r>
            <a:r>
              <a:rPr kumimoji="1" lang="ja-JP" altLang="en-US" sz="2800" b="1">
                <a:latin typeface="メイリオ" panose="020B0604030504040204" pitchFamily="50" charset="-128"/>
                <a:ea typeface="メイリオ" panose="020B0604030504040204" pitchFamily="50" charset="-128"/>
              </a:rPr>
              <a:t>」</a:t>
            </a:r>
            <a:endParaRPr kumimoji="1" lang="en-US" altLang="ja-JP" sz="2800" b="1">
              <a:latin typeface="メイリオ" panose="020B0604030504040204" pitchFamily="50" charset="-128"/>
              <a:ea typeface="メイリオ" panose="020B0604030504040204" pitchFamily="50" charset="-128"/>
            </a:endParaRPr>
          </a:p>
          <a:p>
            <a:r>
              <a:rPr kumimoji="1" lang="ja-JP" altLang="en-US" sz="2800" b="1">
                <a:latin typeface="メイリオ" panose="020B0604030504040204" pitchFamily="50" charset="-128"/>
                <a:ea typeface="メイリオ" panose="020B0604030504040204" pitchFamily="50" charset="-128"/>
              </a:rPr>
              <a:t>を製作するという意味を込め</a:t>
            </a:r>
            <a:r>
              <a:rPr lang="ja-JP" altLang="en-US" sz="2800" b="1">
                <a:latin typeface="メイリオ" panose="020B0604030504040204" pitchFamily="50" charset="-128"/>
                <a:ea typeface="メイリオ" panose="020B0604030504040204" pitchFamily="50" charset="-128"/>
              </a:rPr>
              <a:t>て、</a:t>
            </a:r>
            <a:r>
              <a:rPr kumimoji="1" lang="ja-JP" altLang="en-US" sz="2800" b="1">
                <a:latin typeface="メイリオ" panose="020B0604030504040204" pitchFamily="50" charset="-128"/>
                <a:ea typeface="メイリオ" panose="020B0604030504040204" pitchFamily="50" charset="-128"/>
              </a:rPr>
              <a:t>グループ名をこの名前にした。</a:t>
            </a:r>
            <a:endParaRPr kumimoji="1" lang="en-US" altLang="ja-JP" sz="2800" b="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411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1373837D-2CDF-D87B-BD40-3CE4DDDDF9FC}"/>
              </a:ext>
            </a:extLst>
          </p:cNvPr>
          <p:cNvSpPr txBox="1"/>
          <p:nvPr/>
        </p:nvSpPr>
        <p:spPr>
          <a:xfrm>
            <a:off x="834452" y="577653"/>
            <a:ext cx="2250287" cy="707886"/>
          </a:xfrm>
          <a:prstGeom prst="rect">
            <a:avLst/>
          </a:prstGeom>
          <a:noFill/>
        </p:spPr>
        <p:txBody>
          <a:bodyPr wrap="square" rtlCol="0">
            <a:spAutoFit/>
          </a:bodyPr>
          <a:lstStyle/>
          <a:p>
            <a:r>
              <a:rPr lang="en-US" altLang="ja-JP" sz="4000" b="1">
                <a:latin typeface="メイリオ" panose="020B0604030504040204" pitchFamily="50" charset="-128"/>
                <a:ea typeface="メイリオ" panose="020B0604030504040204" pitchFamily="50" charset="-128"/>
              </a:rPr>
              <a:t>1.</a:t>
            </a:r>
            <a:r>
              <a:rPr lang="ja-JP" altLang="en-US" sz="4000" b="1">
                <a:latin typeface="メイリオ" panose="020B0604030504040204" pitchFamily="50" charset="-128"/>
                <a:ea typeface="メイリオ" panose="020B0604030504040204" pitchFamily="50" charset="-128"/>
              </a:rPr>
              <a:t>挨拶</a:t>
            </a:r>
            <a:endParaRPr kumimoji="1" lang="ja-JP" altLang="en-US" sz="4000" b="1">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626F6973-1F23-0A1B-EABB-67D4AEA44689}"/>
              </a:ext>
            </a:extLst>
          </p:cNvPr>
          <p:cNvSpPr txBox="1"/>
          <p:nvPr/>
        </p:nvSpPr>
        <p:spPr>
          <a:xfrm>
            <a:off x="3480135" y="1576729"/>
            <a:ext cx="5109091" cy="584775"/>
          </a:xfrm>
          <a:prstGeom prst="rect">
            <a:avLst/>
          </a:prstGeom>
          <a:noFill/>
        </p:spPr>
        <p:txBody>
          <a:bodyPr wrap="none" rtlCol="0">
            <a:spAutoFit/>
          </a:bodyPr>
          <a:lstStyle/>
          <a:p>
            <a:r>
              <a:rPr kumimoji="1" lang="ja-JP" altLang="en-US" sz="3200" b="1">
                <a:latin typeface="メイリオ" panose="020B0604030504040204" pitchFamily="50" charset="-128"/>
                <a:ea typeface="メイリオ" panose="020B0604030504040204" pitchFamily="50" charset="-128"/>
              </a:rPr>
              <a:t>皆様、麻雀は好きですか？</a:t>
            </a:r>
          </a:p>
        </p:txBody>
      </p:sp>
      <p:sp>
        <p:nvSpPr>
          <p:cNvPr id="8" name="テキスト ボックス 7">
            <a:extLst>
              <a:ext uri="{FF2B5EF4-FFF2-40B4-BE49-F238E27FC236}">
                <a16:creationId xmlns:a16="http://schemas.microsoft.com/office/drawing/2014/main" id="{0C0E7688-08A9-BB5A-687C-2CD078E5E788}"/>
              </a:ext>
            </a:extLst>
          </p:cNvPr>
          <p:cNvSpPr txBox="1"/>
          <p:nvPr/>
        </p:nvSpPr>
        <p:spPr>
          <a:xfrm>
            <a:off x="699662" y="3143156"/>
            <a:ext cx="11047977" cy="1938992"/>
          </a:xfrm>
          <a:prstGeom prst="rect">
            <a:avLst/>
          </a:prstGeom>
          <a:noFill/>
        </p:spPr>
        <p:txBody>
          <a:bodyPr wrap="square" rtlCol="0">
            <a:spAutoFit/>
          </a:bodyPr>
          <a:lstStyle/>
          <a:p>
            <a:r>
              <a:rPr kumimoji="1" lang="ja-JP" altLang="en-US" sz="2400" b="1">
                <a:latin typeface="メイリオ" panose="020B0604030504040204" pitchFamily="50" charset="-128"/>
                <a:ea typeface="メイリオ" panose="020B0604030504040204" pitchFamily="50" charset="-128"/>
              </a:rPr>
              <a:t>・「昭和の遊び」というイメージがあった麻雀だが、最近若者の間では「麻雀ブーム」が巻き起こっている。</a:t>
            </a:r>
            <a:endParaRPr kumimoji="1" lang="en-US" altLang="ja-JP" sz="2400" b="1">
              <a:latin typeface="メイリオ" panose="020B0604030504040204" pitchFamily="50" charset="-128"/>
              <a:ea typeface="メイリオ" panose="020B0604030504040204" pitchFamily="50" charset="-128"/>
            </a:endParaRPr>
          </a:p>
          <a:p>
            <a:endParaRPr kumimoji="1" lang="en-US" altLang="ja-JP" sz="2400" b="1">
              <a:latin typeface="メイリオ" panose="020B0604030504040204" pitchFamily="50" charset="-128"/>
              <a:ea typeface="メイリオ" panose="020B0604030504040204" pitchFamily="50" charset="-128"/>
            </a:endParaRPr>
          </a:p>
          <a:p>
            <a:r>
              <a:rPr lang="ja-JP" altLang="en-US" sz="2400" b="1">
                <a:latin typeface="メイリオ" panose="020B0604030504040204" pitchFamily="50" charset="-128"/>
                <a:ea typeface="メイリオ" panose="020B0604030504040204" pitchFamily="50" charset="-128"/>
              </a:rPr>
              <a:t>・「雀魂」などの</a:t>
            </a:r>
            <a:r>
              <a:rPr lang="ja-JP" altLang="en-US" sz="2400" b="1">
                <a:solidFill>
                  <a:srgbClr val="FF6633"/>
                </a:solidFill>
                <a:latin typeface="メイリオ" panose="020B0604030504040204" pitchFamily="50" charset="-128"/>
                <a:ea typeface="メイリオ" panose="020B0604030504040204" pitchFamily="50" charset="-128"/>
              </a:rPr>
              <a:t>アプリゲーム</a:t>
            </a:r>
            <a:r>
              <a:rPr lang="ja-JP" altLang="en-US" sz="2400" b="1">
                <a:latin typeface="メイリオ" panose="020B0604030504040204" pitchFamily="50" charset="-128"/>
                <a:ea typeface="メイリオ" panose="020B0604030504040204" pitchFamily="50" charset="-128"/>
              </a:rPr>
              <a:t>で手軽に一人でも麻雀が出来るようになった。</a:t>
            </a:r>
            <a:endParaRPr lang="en-US" altLang="ja-JP" sz="2400" b="1">
              <a:latin typeface="メイリオ" panose="020B0604030504040204" pitchFamily="50" charset="-128"/>
              <a:ea typeface="メイリオ" panose="020B0604030504040204" pitchFamily="50" charset="-128"/>
            </a:endParaRPr>
          </a:p>
          <a:p>
            <a:endParaRPr kumimoji="1" lang="en-US" altLang="ja-JP" sz="2400" b="1">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5E6F912E-E5F3-7F52-D181-672881974C35}"/>
              </a:ext>
            </a:extLst>
          </p:cNvPr>
          <p:cNvSpPr txBox="1"/>
          <p:nvPr/>
        </p:nvSpPr>
        <p:spPr>
          <a:xfrm>
            <a:off x="1929276" y="5022188"/>
            <a:ext cx="8362146" cy="1077218"/>
          </a:xfrm>
          <a:prstGeom prst="rect">
            <a:avLst/>
          </a:prstGeom>
          <a:noFill/>
        </p:spPr>
        <p:txBody>
          <a:bodyPr wrap="square">
            <a:spAutoFit/>
          </a:bodyPr>
          <a:lstStyle/>
          <a:p>
            <a:pPr algn="ctr"/>
            <a:r>
              <a:rPr kumimoji="1" lang="ja-JP" altLang="en-US" sz="3200" b="1">
                <a:solidFill>
                  <a:srgbClr val="FF6633"/>
                </a:solidFill>
                <a:latin typeface="メイリオ" panose="020B0604030504040204" pitchFamily="50" charset="-128"/>
                <a:ea typeface="メイリオ" panose="020B0604030504040204" pitchFamily="50" charset="-128"/>
              </a:rPr>
              <a:t>アプリゲームで麻雀をしている皆様、</a:t>
            </a:r>
            <a:endParaRPr kumimoji="1" lang="en-US" altLang="ja-JP" sz="3200" b="1">
              <a:solidFill>
                <a:srgbClr val="FF6633"/>
              </a:solidFill>
              <a:latin typeface="メイリオ" panose="020B0604030504040204" pitchFamily="50" charset="-128"/>
              <a:ea typeface="メイリオ" panose="020B0604030504040204" pitchFamily="50" charset="-128"/>
            </a:endParaRPr>
          </a:p>
          <a:p>
            <a:pPr algn="ctr"/>
            <a:r>
              <a:rPr kumimoji="1" lang="ja-JP" altLang="en-US" sz="3200" b="1">
                <a:solidFill>
                  <a:srgbClr val="FF6633"/>
                </a:solidFill>
                <a:latin typeface="メイリオ" panose="020B0604030504040204" pitchFamily="50" charset="-128"/>
                <a:ea typeface="メイリオ" panose="020B0604030504040204" pitchFamily="50" charset="-128"/>
              </a:rPr>
              <a:t>実際に打ってみたくなりませんか？</a:t>
            </a:r>
          </a:p>
        </p:txBody>
      </p:sp>
    </p:spTree>
    <p:extLst>
      <p:ext uri="{BB962C8B-B14F-4D97-AF65-F5344CB8AC3E}">
        <p14:creationId xmlns:p14="http://schemas.microsoft.com/office/powerpoint/2010/main" val="115442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図 42" descr="「5分早く来たのに遅いとお怒り彼女」の写真［モデル：たけべともこ］">
            <a:extLst>
              <a:ext uri="{FF2B5EF4-FFF2-40B4-BE49-F238E27FC236}">
                <a16:creationId xmlns:a16="http://schemas.microsoft.com/office/drawing/2014/main" id="{E4CA279A-9E60-CC87-99F8-53EBCABA6118}"/>
              </a:ext>
            </a:extLst>
          </p:cNvPr>
          <p:cNvPicPr>
            <a:picLocks noChangeAspect="1"/>
          </p:cNvPicPr>
          <p:nvPr/>
        </p:nvPicPr>
        <p:blipFill rotWithShape="1">
          <a:blip r:embed="rId3"/>
          <a:srcRect l="2525" t="360" r="10473" b="-480"/>
          <a:stretch/>
        </p:blipFill>
        <p:spPr>
          <a:xfrm>
            <a:off x="3688861" y="3254426"/>
            <a:ext cx="4315570" cy="3168163"/>
          </a:xfrm>
          <a:prstGeom prst="rect">
            <a:avLst/>
          </a:prstGeom>
        </p:spPr>
      </p:pic>
      <p:sp>
        <p:nvSpPr>
          <p:cNvPr id="42" name="思考の吹き出し: 雲形 41">
            <a:extLst>
              <a:ext uri="{FF2B5EF4-FFF2-40B4-BE49-F238E27FC236}">
                <a16:creationId xmlns:a16="http://schemas.microsoft.com/office/drawing/2014/main" id="{AF30EFAB-4563-DB9E-6623-0A2D32417F74}"/>
              </a:ext>
            </a:extLst>
          </p:cNvPr>
          <p:cNvSpPr/>
          <p:nvPr/>
        </p:nvSpPr>
        <p:spPr>
          <a:xfrm rot="20707292" flipH="1">
            <a:off x="204195" y="3012577"/>
            <a:ext cx="3313136" cy="1813151"/>
          </a:xfrm>
          <a:prstGeom prst="cloudCallout">
            <a:avLst>
              <a:gd name="adj1" fmla="val -36415"/>
              <a:gd name="adj2" fmla="val 811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4" name="テキスト ボックス 3">
            <a:extLst>
              <a:ext uri="{FF2B5EF4-FFF2-40B4-BE49-F238E27FC236}">
                <a16:creationId xmlns:a16="http://schemas.microsoft.com/office/drawing/2014/main" id="{1373837D-2CDF-D87B-BD40-3CE4DDDDF9FC}"/>
              </a:ext>
            </a:extLst>
          </p:cNvPr>
          <p:cNvSpPr txBox="1"/>
          <p:nvPr/>
        </p:nvSpPr>
        <p:spPr>
          <a:xfrm>
            <a:off x="834452" y="577653"/>
            <a:ext cx="2250287" cy="707886"/>
          </a:xfrm>
          <a:prstGeom prst="rect">
            <a:avLst/>
          </a:prstGeom>
          <a:noFill/>
        </p:spPr>
        <p:txBody>
          <a:bodyPr wrap="square" rtlCol="0">
            <a:spAutoFit/>
          </a:bodyPr>
          <a:lstStyle/>
          <a:p>
            <a:r>
              <a:rPr lang="en-US" altLang="ja-JP" sz="4000" b="1">
                <a:latin typeface="メイリオ" panose="020B0604030504040204" pitchFamily="50" charset="-128"/>
                <a:ea typeface="メイリオ" panose="020B0604030504040204" pitchFamily="50" charset="-128"/>
              </a:rPr>
              <a:t>1.</a:t>
            </a:r>
            <a:r>
              <a:rPr lang="ja-JP" altLang="en-US" sz="4000" b="1">
                <a:latin typeface="メイリオ" panose="020B0604030504040204" pitchFamily="50" charset="-128"/>
                <a:ea typeface="メイリオ" panose="020B0604030504040204" pitchFamily="50" charset="-128"/>
              </a:rPr>
              <a:t>挨拶</a:t>
            </a:r>
            <a:endParaRPr kumimoji="1" lang="ja-JP" altLang="en-US" sz="4000" b="1">
              <a:latin typeface="メイリオ" panose="020B0604030504040204" pitchFamily="50" charset="-128"/>
              <a:ea typeface="メイリオ" panose="020B0604030504040204" pitchFamily="50" charset="-128"/>
            </a:endParaRPr>
          </a:p>
        </p:txBody>
      </p:sp>
      <p:sp>
        <p:nvSpPr>
          <p:cNvPr id="36" name="思考の吹き出し: 雲形 35">
            <a:extLst>
              <a:ext uri="{FF2B5EF4-FFF2-40B4-BE49-F238E27FC236}">
                <a16:creationId xmlns:a16="http://schemas.microsoft.com/office/drawing/2014/main" id="{17D023ED-4AF2-9467-56C5-114E8A167AC7}"/>
              </a:ext>
            </a:extLst>
          </p:cNvPr>
          <p:cNvSpPr/>
          <p:nvPr/>
        </p:nvSpPr>
        <p:spPr>
          <a:xfrm rot="983644">
            <a:off x="8559165" y="2927688"/>
            <a:ext cx="3111414" cy="1918573"/>
          </a:xfrm>
          <a:prstGeom prst="cloudCallout">
            <a:avLst>
              <a:gd name="adj1" fmla="val -36415"/>
              <a:gd name="adj2" fmla="val 811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思考の吹き出し: 雲形 36">
            <a:extLst>
              <a:ext uri="{FF2B5EF4-FFF2-40B4-BE49-F238E27FC236}">
                <a16:creationId xmlns:a16="http://schemas.microsoft.com/office/drawing/2014/main" id="{E314897A-BBF6-9507-ADC7-D51001BB9B2E}"/>
              </a:ext>
            </a:extLst>
          </p:cNvPr>
          <p:cNvSpPr/>
          <p:nvPr/>
        </p:nvSpPr>
        <p:spPr>
          <a:xfrm rot="875168">
            <a:off x="6964357" y="4295121"/>
            <a:ext cx="2916601" cy="1819073"/>
          </a:xfrm>
          <a:prstGeom prst="cloudCallout">
            <a:avLst>
              <a:gd name="adj1" fmla="val -44566"/>
              <a:gd name="adj2" fmla="val 7171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思考の吹き出し: 雲形 7">
            <a:extLst>
              <a:ext uri="{FF2B5EF4-FFF2-40B4-BE49-F238E27FC236}">
                <a16:creationId xmlns:a16="http://schemas.microsoft.com/office/drawing/2014/main" id="{5B4598D8-C517-DC64-4657-2D5E0944356E}"/>
              </a:ext>
            </a:extLst>
          </p:cNvPr>
          <p:cNvSpPr/>
          <p:nvPr/>
        </p:nvSpPr>
        <p:spPr>
          <a:xfrm rot="20898073" flipH="1">
            <a:off x="2113622" y="4262457"/>
            <a:ext cx="2901436" cy="1819073"/>
          </a:xfrm>
          <a:prstGeom prst="cloudCallout">
            <a:avLst>
              <a:gd name="adj1" fmla="val -43156"/>
              <a:gd name="adj2" fmla="val 745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5B7A532-43B8-9EA3-91B5-4D42EF628421}"/>
              </a:ext>
            </a:extLst>
          </p:cNvPr>
          <p:cNvSpPr txBox="1"/>
          <p:nvPr/>
        </p:nvSpPr>
        <p:spPr>
          <a:xfrm>
            <a:off x="2445159" y="4851856"/>
            <a:ext cx="2262158" cy="646331"/>
          </a:xfrm>
          <a:prstGeom prst="rect">
            <a:avLst/>
          </a:prstGeom>
          <a:noFill/>
        </p:spPr>
        <p:txBody>
          <a:bodyPr wrap="none" rtlCol="0">
            <a:spAutoFit/>
          </a:bodyPr>
          <a:lstStyle/>
          <a:p>
            <a:r>
              <a:rPr kumimoji="1" lang="ja-JP" altLang="en-US" b="1"/>
              <a:t>リアルでの打ち方が</a:t>
            </a:r>
            <a:endParaRPr kumimoji="1" lang="en-US" altLang="ja-JP" b="1"/>
          </a:p>
          <a:p>
            <a:r>
              <a:rPr lang="ja-JP" altLang="en-US" b="1"/>
              <a:t>わからない！</a:t>
            </a:r>
            <a:endParaRPr kumimoji="1" lang="ja-JP" altLang="en-US" b="1"/>
          </a:p>
        </p:txBody>
      </p:sp>
      <p:sp>
        <p:nvSpPr>
          <p:cNvPr id="49" name="思考の吹き出し: 雲形 48">
            <a:extLst>
              <a:ext uri="{FF2B5EF4-FFF2-40B4-BE49-F238E27FC236}">
                <a16:creationId xmlns:a16="http://schemas.microsoft.com/office/drawing/2014/main" id="{685BAF18-3C68-7081-5FCB-DD86BFA95F1A}"/>
              </a:ext>
            </a:extLst>
          </p:cNvPr>
          <p:cNvSpPr/>
          <p:nvPr/>
        </p:nvSpPr>
        <p:spPr>
          <a:xfrm rot="20898073" flipH="1">
            <a:off x="2927756" y="2544313"/>
            <a:ext cx="2568202" cy="1610150"/>
          </a:xfrm>
          <a:prstGeom prst="cloudCallout">
            <a:avLst>
              <a:gd name="adj1" fmla="val -36415"/>
              <a:gd name="adj2" fmla="val 811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思考の吹き出し: 雲形 49">
            <a:extLst>
              <a:ext uri="{FF2B5EF4-FFF2-40B4-BE49-F238E27FC236}">
                <a16:creationId xmlns:a16="http://schemas.microsoft.com/office/drawing/2014/main" id="{7D97D61F-95E2-80C8-C526-B1CAF6DEFF9C}"/>
              </a:ext>
            </a:extLst>
          </p:cNvPr>
          <p:cNvSpPr/>
          <p:nvPr/>
        </p:nvSpPr>
        <p:spPr>
          <a:xfrm rot="560748">
            <a:off x="6206150" y="2652707"/>
            <a:ext cx="2647598" cy="1610150"/>
          </a:xfrm>
          <a:prstGeom prst="cloudCallout">
            <a:avLst>
              <a:gd name="adj1" fmla="val -36415"/>
              <a:gd name="adj2" fmla="val 8115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D8EEA990-E230-2E7B-41E5-9B5CC036E904}"/>
              </a:ext>
            </a:extLst>
          </p:cNvPr>
          <p:cNvSpPr txBox="1"/>
          <p:nvPr/>
        </p:nvSpPr>
        <p:spPr>
          <a:xfrm>
            <a:off x="3244667" y="3022456"/>
            <a:ext cx="2031325" cy="646331"/>
          </a:xfrm>
          <a:prstGeom prst="rect">
            <a:avLst/>
          </a:prstGeom>
          <a:noFill/>
        </p:spPr>
        <p:txBody>
          <a:bodyPr wrap="none" rtlCol="0">
            <a:spAutoFit/>
          </a:bodyPr>
          <a:lstStyle/>
          <a:p>
            <a:r>
              <a:rPr kumimoji="1" lang="ja-JP" altLang="en-US" b="1"/>
              <a:t>点数計算ってどう</a:t>
            </a:r>
            <a:endParaRPr kumimoji="1" lang="en-US" altLang="ja-JP" b="1"/>
          </a:p>
          <a:p>
            <a:r>
              <a:rPr lang="ja-JP" altLang="en-US" b="1"/>
              <a:t>すればいい！？</a:t>
            </a:r>
            <a:endParaRPr kumimoji="1" lang="ja-JP" altLang="en-US" b="1"/>
          </a:p>
        </p:txBody>
      </p:sp>
      <p:sp>
        <p:nvSpPr>
          <p:cNvPr id="44" name="テキスト ボックス 43">
            <a:extLst>
              <a:ext uri="{FF2B5EF4-FFF2-40B4-BE49-F238E27FC236}">
                <a16:creationId xmlns:a16="http://schemas.microsoft.com/office/drawing/2014/main" id="{883DB90F-C46F-0C36-3EB1-F308C965417D}"/>
              </a:ext>
            </a:extLst>
          </p:cNvPr>
          <p:cNvSpPr txBox="1"/>
          <p:nvPr/>
        </p:nvSpPr>
        <p:spPr>
          <a:xfrm>
            <a:off x="6530199" y="3127691"/>
            <a:ext cx="2262158" cy="646331"/>
          </a:xfrm>
          <a:prstGeom prst="rect">
            <a:avLst/>
          </a:prstGeom>
          <a:noFill/>
        </p:spPr>
        <p:txBody>
          <a:bodyPr wrap="none" rtlCol="0">
            <a:spAutoFit/>
          </a:bodyPr>
          <a:lstStyle/>
          <a:p>
            <a:r>
              <a:rPr kumimoji="1" lang="ja-JP" altLang="en-US" b="1"/>
              <a:t>牌を並べるときは</a:t>
            </a:r>
            <a:endParaRPr kumimoji="1" lang="en-US" altLang="ja-JP" b="1"/>
          </a:p>
          <a:p>
            <a:r>
              <a:rPr lang="ja-JP" altLang="en-US" b="1"/>
              <a:t>どうしたらいい！？</a:t>
            </a:r>
            <a:endParaRPr kumimoji="1" lang="ja-JP" altLang="en-US" b="1"/>
          </a:p>
        </p:txBody>
      </p:sp>
      <p:sp>
        <p:nvSpPr>
          <p:cNvPr id="52" name="テキスト ボックス 51">
            <a:extLst>
              <a:ext uri="{FF2B5EF4-FFF2-40B4-BE49-F238E27FC236}">
                <a16:creationId xmlns:a16="http://schemas.microsoft.com/office/drawing/2014/main" id="{A3DE83EB-BE12-2CCF-6F7E-E74D113D0355}"/>
              </a:ext>
            </a:extLst>
          </p:cNvPr>
          <p:cNvSpPr txBox="1"/>
          <p:nvPr/>
        </p:nvSpPr>
        <p:spPr>
          <a:xfrm>
            <a:off x="7470687" y="4842181"/>
            <a:ext cx="2031325" cy="646331"/>
          </a:xfrm>
          <a:prstGeom prst="rect">
            <a:avLst/>
          </a:prstGeom>
          <a:noFill/>
        </p:spPr>
        <p:txBody>
          <a:bodyPr wrap="none" rtlCol="0">
            <a:spAutoFit/>
          </a:bodyPr>
          <a:lstStyle/>
          <a:p>
            <a:r>
              <a:rPr kumimoji="1" lang="ja-JP" altLang="en-US" b="1"/>
              <a:t>捨て牌、待ち牌</a:t>
            </a:r>
            <a:endParaRPr kumimoji="1" lang="en-US" altLang="ja-JP" b="1"/>
          </a:p>
          <a:p>
            <a:r>
              <a:rPr kumimoji="1" lang="ja-JP" altLang="en-US" b="1"/>
              <a:t>を選ぶの難しい</a:t>
            </a:r>
            <a:r>
              <a:rPr lang="ja-JP" altLang="en-US" b="1"/>
              <a:t>！</a:t>
            </a:r>
            <a:endParaRPr kumimoji="1" lang="ja-JP" altLang="en-US" b="1"/>
          </a:p>
        </p:txBody>
      </p:sp>
      <p:sp>
        <p:nvSpPr>
          <p:cNvPr id="46" name="テキスト ボックス 45">
            <a:extLst>
              <a:ext uri="{FF2B5EF4-FFF2-40B4-BE49-F238E27FC236}">
                <a16:creationId xmlns:a16="http://schemas.microsoft.com/office/drawing/2014/main" id="{0B9A4C46-A8D3-EB9B-5B22-9D2814CBE3D2}"/>
              </a:ext>
            </a:extLst>
          </p:cNvPr>
          <p:cNvSpPr txBox="1"/>
          <p:nvPr/>
        </p:nvSpPr>
        <p:spPr>
          <a:xfrm>
            <a:off x="697537" y="3475223"/>
            <a:ext cx="2262158" cy="923330"/>
          </a:xfrm>
          <a:prstGeom prst="rect">
            <a:avLst/>
          </a:prstGeom>
          <a:noFill/>
        </p:spPr>
        <p:txBody>
          <a:bodyPr wrap="none" rtlCol="0">
            <a:spAutoFit/>
          </a:bodyPr>
          <a:lstStyle/>
          <a:p>
            <a:r>
              <a:rPr kumimoji="1" lang="ja-JP" altLang="en-US" b="1"/>
              <a:t>なんとなくでやって</a:t>
            </a:r>
            <a:endParaRPr kumimoji="1" lang="en-US" altLang="ja-JP" b="1"/>
          </a:p>
          <a:p>
            <a:r>
              <a:rPr lang="ja-JP" altLang="en-US" b="1"/>
              <a:t>いたから、ルールが</a:t>
            </a:r>
            <a:endParaRPr lang="en-US" altLang="ja-JP" b="1"/>
          </a:p>
          <a:p>
            <a:r>
              <a:rPr kumimoji="1" lang="ja-JP" altLang="en-US" b="1"/>
              <a:t>わからない</a:t>
            </a:r>
            <a:r>
              <a:rPr lang="ja-JP" altLang="en-US" b="1"/>
              <a:t>！</a:t>
            </a:r>
            <a:endParaRPr kumimoji="1" lang="ja-JP" altLang="en-US" b="1"/>
          </a:p>
        </p:txBody>
      </p:sp>
      <p:sp>
        <p:nvSpPr>
          <p:cNvPr id="58" name="テキスト ボックス 57">
            <a:extLst>
              <a:ext uri="{FF2B5EF4-FFF2-40B4-BE49-F238E27FC236}">
                <a16:creationId xmlns:a16="http://schemas.microsoft.com/office/drawing/2014/main" id="{858DB8AD-D4F9-AE53-44AA-97C4C2584186}"/>
              </a:ext>
            </a:extLst>
          </p:cNvPr>
          <p:cNvSpPr txBox="1"/>
          <p:nvPr/>
        </p:nvSpPr>
        <p:spPr>
          <a:xfrm>
            <a:off x="9160496" y="3563808"/>
            <a:ext cx="1800493" cy="646331"/>
          </a:xfrm>
          <a:prstGeom prst="rect">
            <a:avLst/>
          </a:prstGeom>
          <a:noFill/>
        </p:spPr>
        <p:txBody>
          <a:bodyPr wrap="none" rtlCol="0">
            <a:spAutoFit/>
          </a:bodyPr>
          <a:lstStyle/>
          <a:p>
            <a:r>
              <a:rPr lang="ja-JP" altLang="en-US" b="1"/>
              <a:t>自分で判断する</a:t>
            </a:r>
            <a:endParaRPr lang="en-US" altLang="ja-JP" b="1"/>
          </a:p>
          <a:p>
            <a:r>
              <a:rPr kumimoji="1" lang="ja-JP" altLang="en-US" b="1"/>
              <a:t>のが難しい</a:t>
            </a:r>
            <a:r>
              <a:rPr lang="ja-JP" altLang="en-US" b="1"/>
              <a:t>！</a:t>
            </a:r>
            <a:endParaRPr kumimoji="1" lang="en-US" altLang="ja-JP" b="1"/>
          </a:p>
        </p:txBody>
      </p:sp>
      <p:pic>
        <p:nvPicPr>
          <p:cNvPr id="57" name="図 56" descr="シャツ が含まれている画像&#10;&#10;自動的に生成された説明">
            <a:extLst>
              <a:ext uri="{FF2B5EF4-FFF2-40B4-BE49-F238E27FC236}">
                <a16:creationId xmlns:a16="http://schemas.microsoft.com/office/drawing/2014/main" id="{46488E3E-482C-041F-0E28-5FC96CDADE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179088">
            <a:off x="10231945" y="1043450"/>
            <a:ext cx="1899377" cy="1899377"/>
          </a:xfrm>
          <a:prstGeom prst="rect">
            <a:avLst/>
          </a:prstGeom>
        </p:spPr>
      </p:pic>
      <p:pic>
        <p:nvPicPr>
          <p:cNvPr id="59" name="図 58" descr="シャツ が含まれている画像&#10;&#10;自動的に生成された説明">
            <a:extLst>
              <a:ext uri="{FF2B5EF4-FFF2-40B4-BE49-F238E27FC236}">
                <a16:creationId xmlns:a16="http://schemas.microsoft.com/office/drawing/2014/main" id="{34BCCE8E-4074-7E74-4959-CAA08CE104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508040" flipH="1">
            <a:off x="-40481" y="4655414"/>
            <a:ext cx="1951885" cy="1899377"/>
          </a:xfrm>
          <a:prstGeom prst="rect">
            <a:avLst/>
          </a:prstGeom>
        </p:spPr>
      </p:pic>
      <p:sp>
        <p:nvSpPr>
          <p:cNvPr id="55" name="テキスト ボックス 54">
            <a:extLst>
              <a:ext uri="{FF2B5EF4-FFF2-40B4-BE49-F238E27FC236}">
                <a16:creationId xmlns:a16="http://schemas.microsoft.com/office/drawing/2014/main" id="{BE0D45D9-379D-DB63-BC3C-A532DFFC1D1E}"/>
              </a:ext>
            </a:extLst>
          </p:cNvPr>
          <p:cNvSpPr txBox="1"/>
          <p:nvPr/>
        </p:nvSpPr>
        <p:spPr>
          <a:xfrm>
            <a:off x="2903713" y="1788283"/>
            <a:ext cx="6176937" cy="523220"/>
          </a:xfrm>
          <a:prstGeom prst="rect">
            <a:avLst/>
          </a:prstGeom>
          <a:noFill/>
        </p:spPr>
        <p:txBody>
          <a:bodyPr wrap="square" rtlCol="0">
            <a:spAutoFit/>
          </a:bodyPr>
          <a:lstStyle/>
          <a:p>
            <a:r>
              <a:rPr kumimoji="1" lang="ja-JP" altLang="en-US" sz="2800" b="1">
                <a:solidFill>
                  <a:srgbClr val="FF6633"/>
                </a:solidFill>
                <a:latin typeface="メイリオ" panose="020B0604030504040204" pitchFamily="50" charset="-128"/>
                <a:ea typeface="メイリオ" panose="020B0604030504040204" pitchFamily="50" charset="-128"/>
              </a:rPr>
              <a:t>でも、実際にやってみると・・・</a:t>
            </a:r>
          </a:p>
        </p:txBody>
      </p:sp>
    </p:spTree>
    <p:extLst>
      <p:ext uri="{BB962C8B-B14F-4D97-AF65-F5344CB8AC3E}">
        <p14:creationId xmlns:p14="http://schemas.microsoft.com/office/powerpoint/2010/main" val="265758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anim calcmode="lin" valueType="num">
                                      <p:cBhvr>
                                        <p:cTn id="32" dur="1000" fill="hold"/>
                                        <p:tgtEl>
                                          <p:spTgt spid="51"/>
                                        </p:tgtEl>
                                        <p:attrNameLst>
                                          <p:attrName>ppt_x</p:attrName>
                                        </p:attrNameLst>
                                      </p:cBhvr>
                                      <p:tavLst>
                                        <p:tav tm="0">
                                          <p:val>
                                            <p:strVal val="#ppt_x"/>
                                          </p:val>
                                        </p:tav>
                                        <p:tav tm="100000">
                                          <p:val>
                                            <p:strVal val="#ppt_x"/>
                                          </p:val>
                                        </p:tav>
                                      </p:tavLst>
                                    </p:anim>
                                    <p:anim calcmode="lin" valueType="num">
                                      <p:cBhvr>
                                        <p:cTn id="33" dur="1000" fill="hold"/>
                                        <p:tgtEl>
                                          <p:spTgt spid="5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anim calcmode="lin" valueType="num">
                                      <p:cBhvr>
                                        <p:cTn id="37" dur="1000" fill="hold"/>
                                        <p:tgtEl>
                                          <p:spTgt spid="49"/>
                                        </p:tgtEl>
                                        <p:attrNameLst>
                                          <p:attrName>ppt_x</p:attrName>
                                        </p:attrNameLst>
                                      </p:cBhvr>
                                      <p:tavLst>
                                        <p:tav tm="0">
                                          <p:val>
                                            <p:strVal val="#ppt_x"/>
                                          </p:val>
                                        </p:tav>
                                        <p:tav tm="100000">
                                          <p:val>
                                            <p:strVal val="#ppt_x"/>
                                          </p:val>
                                        </p:tav>
                                      </p:tavLst>
                                    </p:anim>
                                    <p:anim calcmode="lin" valueType="num">
                                      <p:cBhvr>
                                        <p:cTn id="38" dur="1000" fill="hold"/>
                                        <p:tgtEl>
                                          <p:spTgt spid="4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1000"/>
                                        <p:tgtEl>
                                          <p:spTgt spid="59"/>
                                        </p:tgtEl>
                                      </p:cBhvr>
                                    </p:animEffect>
                                    <p:anim calcmode="lin" valueType="num">
                                      <p:cBhvr>
                                        <p:cTn id="52" dur="1000" fill="hold"/>
                                        <p:tgtEl>
                                          <p:spTgt spid="59"/>
                                        </p:tgtEl>
                                        <p:attrNameLst>
                                          <p:attrName>ppt_x</p:attrName>
                                        </p:attrNameLst>
                                      </p:cBhvr>
                                      <p:tavLst>
                                        <p:tav tm="0">
                                          <p:val>
                                            <p:strVal val="#ppt_x"/>
                                          </p:val>
                                        </p:tav>
                                        <p:tav tm="100000">
                                          <p:val>
                                            <p:strVal val="#ppt_x"/>
                                          </p:val>
                                        </p:tav>
                                      </p:tavLst>
                                    </p:anim>
                                    <p:anim calcmode="lin" valueType="num">
                                      <p:cBhvr>
                                        <p:cTn id="5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1000"/>
                                        <p:tgtEl>
                                          <p:spTgt spid="57"/>
                                        </p:tgtEl>
                                      </p:cBhvr>
                                    </p:animEffect>
                                    <p:anim calcmode="lin" valueType="num">
                                      <p:cBhvr>
                                        <p:cTn id="59" dur="1000" fill="hold"/>
                                        <p:tgtEl>
                                          <p:spTgt spid="57"/>
                                        </p:tgtEl>
                                        <p:attrNameLst>
                                          <p:attrName>ppt_x</p:attrName>
                                        </p:attrNameLst>
                                      </p:cBhvr>
                                      <p:tavLst>
                                        <p:tav tm="0">
                                          <p:val>
                                            <p:strVal val="#ppt_x"/>
                                          </p:val>
                                        </p:tav>
                                        <p:tav tm="100000">
                                          <p:val>
                                            <p:strVal val="#ppt_x"/>
                                          </p:val>
                                        </p:tav>
                                      </p:tavLst>
                                    </p:anim>
                                    <p:anim calcmode="lin" valueType="num">
                                      <p:cBhvr>
                                        <p:cTn id="60" dur="1000" fill="hold"/>
                                        <p:tgtEl>
                                          <p:spTgt spid="5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anim calcmode="lin" valueType="num">
                                      <p:cBhvr>
                                        <p:cTn id="64" dur="1000" fill="hold"/>
                                        <p:tgtEl>
                                          <p:spTgt spid="50"/>
                                        </p:tgtEl>
                                        <p:attrNameLst>
                                          <p:attrName>ppt_x</p:attrName>
                                        </p:attrNameLst>
                                      </p:cBhvr>
                                      <p:tavLst>
                                        <p:tav tm="0">
                                          <p:val>
                                            <p:strVal val="#ppt_x"/>
                                          </p:val>
                                        </p:tav>
                                        <p:tav tm="100000">
                                          <p:val>
                                            <p:strVal val="#ppt_x"/>
                                          </p:val>
                                        </p:tav>
                                      </p:tavLst>
                                    </p:anim>
                                    <p:anim calcmode="lin" valueType="num">
                                      <p:cBhvr>
                                        <p:cTn id="65" dur="1000" fill="hold"/>
                                        <p:tgtEl>
                                          <p:spTgt spid="5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1000"/>
                                        <p:tgtEl>
                                          <p:spTgt spid="44"/>
                                        </p:tgtEl>
                                      </p:cBhvr>
                                    </p:animEffect>
                                    <p:anim calcmode="lin" valueType="num">
                                      <p:cBhvr>
                                        <p:cTn id="69" dur="1000" fill="hold"/>
                                        <p:tgtEl>
                                          <p:spTgt spid="44"/>
                                        </p:tgtEl>
                                        <p:attrNameLst>
                                          <p:attrName>ppt_x</p:attrName>
                                        </p:attrNameLst>
                                      </p:cBhvr>
                                      <p:tavLst>
                                        <p:tav tm="0">
                                          <p:val>
                                            <p:strVal val="#ppt_x"/>
                                          </p:val>
                                        </p:tav>
                                        <p:tav tm="100000">
                                          <p:val>
                                            <p:strVal val="#ppt_x"/>
                                          </p:val>
                                        </p:tav>
                                      </p:tavLst>
                                    </p:anim>
                                    <p:anim calcmode="lin" valueType="num">
                                      <p:cBhvr>
                                        <p:cTn id="70" dur="1000" fill="hold"/>
                                        <p:tgtEl>
                                          <p:spTgt spid="4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1000"/>
                                        <p:tgtEl>
                                          <p:spTgt spid="37"/>
                                        </p:tgtEl>
                                      </p:cBhvr>
                                    </p:animEffect>
                                    <p:anim calcmode="lin" valueType="num">
                                      <p:cBhvr>
                                        <p:cTn id="84" dur="1000" fill="hold"/>
                                        <p:tgtEl>
                                          <p:spTgt spid="37"/>
                                        </p:tgtEl>
                                        <p:attrNameLst>
                                          <p:attrName>ppt_x</p:attrName>
                                        </p:attrNameLst>
                                      </p:cBhvr>
                                      <p:tavLst>
                                        <p:tav tm="0">
                                          <p:val>
                                            <p:strVal val="#ppt_x"/>
                                          </p:val>
                                        </p:tav>
                                        <p:tav tm="100000">
                                          <p:val>
                                            <p:strVal val="#ppt_x"/>
                                          </p:val>
                                        </p:tav>
                                      </p:tavLst>
                                    </p:anim>
                                    <p:anim calcmode="lin" valueType="num">
                                      <p:cBhvr>
                                        <p:cTn id="85" dur="1000" fill="hold"/>
                                        <p:tgtEl>
                                          <p:spTgt spid="3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1000"/>
                                        <p:tgtEl>
                                          <p:spTgt spid="52"/>
                                        </p:tgtEl>
                                      </p:cBhvr>
                                    </p:animEffect>
                                    <p:anim calcmode="lin" valueType="num">
                                      <p:cBhvr>
                                        <p:cTn id="89" dur="1000" fill="hold"/>
                                        <p:tgtEl>
                                          <p:spTgt spid="52"/>
                                        </p:tgtEl>
                                        <p:attrNameLst>
                                          <p:attrName>ppt_x</p:attrName>
                                        </p:attrNameLst>
                                      </p:cBhvr>
                                      <p:tavLst>
                                        <p:tav tm="0">
                                          <p:val>
                                            <p:strVal val="#ppt_x"/>
                                          </p:val>
                                        </p:tav>
                                        <p:tav tm="100000">
                                          <p:val>
                                            <p:strVal val="#ppt_x"/>
                                          </p:val>
                                        </p:tav>
                                      </p:tavLst>
                                    </p:anim>
                                    <p:anim calcmode="lin" valueType="num">
                                      <p:cBhvr>
                                        <p:cTn id="9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6" grpId="0" animBg="1"/>
      <p:bldP spid="37" grpId="0" animBg="1"/>
      <p:bldP spid="8" grpId="0" animBg="1"/>
      <p:bldP spid="35" grpId="0"/>
      <p:bldP spid="49" grpId="0" animBg="1"/>
      <p:bldP spid="50" grpId="0" animBg="1"/>
      <p:bldP spid="51" grpId="0"/>
      <p:bldP spid="44" grpId="0"/>
      <p:bldP spid="52" grpId="0"/>
      <p:bldP spid="46" grpId="0"/>
      <p:bldP spid="58"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FC1C5EB-5985-0B8E-723A-B933BA3FBC78}"/>
              </a:ext>
            </a:extLst>
          </p:cNvPr>
          <p:cNvSpPr txBox="1"/>
          <p:nvPr/>
        </p:nvSpPr>
        <p:spPr>
          <a:xfrm>
            <a:off x="3381233" y="1693475"/>
            <a:ext cx="4929165" cy="707886"/>
          </a:xfrm>
          <a:prstGeom prst="rect">
            <a:avLst/>
          </a:prstGeom>
          <a:noFill/>
        </p:spPr>
        <p:txBody>
          <a:bodyPr wrap="square" rtlCol="0">
            <a:spAutoFit/>
          </a:bodyPr>
          <a:lstStyle/>
          <a:p>
            <a:r>
              <a:rPr kumimoji="1" lang="ja-JP" altLang="en-US" sz="4000" b="1">
                <a:latin typeface="メイリオ" panose="020B0604030504040204" pitchFamily="50" charset="-128"/>
                <a:ea typeface="メイリオ" panose="020B0604030504040204" pitchFamily="50" charset="-128"/>
              </a:rPr>
              <a:t>麻雀対局補助アプリ</a:t>
            </a:r>
          </a:p>
        </p:txBody>
      </p:sp>
      <p:grpSp>
        <p:nvGrpSpPr>
          <p:cNvPr id="8" name="グループ化 7">
            <a:extLst>
              <a:ext uri="{FF2B5EF4-FFF2-40B4-BE49-F238E27FC236}">
                <a16:creationId xmlns:a16="http://schemas.microsoft.com/office/drawing/2014/main" id="{E147C830-3AFE-A63A-0259-5505EC7C8D2F}"/>
              </a:ext>
            </a:extLst>
          </p:cNvPr>
          <p:cNvGrpSpPr/>
          <p:nvPr/>
        </p:nvGrpSpPr>
        <p:grpSpPr>
          <a:xfrm>
            <a:off x="2970751" y="2584522"/>
            <a:ext cx="5579831" cy="2516040"/>
            <a:chOff x="-394202" y="2432828"/>
            <a:chExt cx="5579831" cy="2516040"/>
          </a:xfrm>
        </p:grpSpPr>
        <p:sp>
          <p:nvSpPr>
            <p:cNvPr id="35" name="四角形: 角を丸くする 34">
              <a:extLst>
                <a:ext uri="{FF2B5EF4-FFF2-40B4-BE49-F238E27FC236}">
                  <a16:creationId xmlns:a16="http://schemas.microsoft.com/office/drawing/2014/main" id="{3C4F19EC-9641-CB0C-243C-2E3487EBEB6F}"/>
                </a:ext>
              </a:extLst>
            </p:cNvPr>
            <p:cNvSpPr/>
            <p:nvPr/>
          </p:nvSpPr>
          <p:spPr>
            <a:xfrm>
              <a:off x="-222079" y="2619736"/>
              <a:ext cx="1610264" cy="2329132"/>
            </a:xfrm>
            <a:prstGeom prst="roundRect">
              <a:avLst/>
            </a:prstGeom>
            <a:solidFill>
              <a:srgbClr val="FACAAC"/>
            </a:solidFill>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6" name="四角形: 角を丸くする 35">
              <a:extLst>
                <a:ext uri="{FF2B5EF4-FFF2-40B4-BE49-F238E27FC236}">
                  <a16:creationId xmlns:a16="http://schemas.microsoft.com/office/drawing/2014/main" id="{07D3CF76-D615-4A7F-FCB6-8152E17A70D3}"/>
                </a:ext>
              </a:extLst>
            </p:cNvPr>
            <p:cNvSpPr/>
            <p:nvPr/>
          </p:nvSpPr>
          <p:spPr>
            <a:xfrm>
              <a:off x="-394202" y="2432830"/>
              <a:ext cx="1610264" cy="2329132"/>
            </a:xfrm>
            <a:prstGeom prst="roundRect">
              <a:avLst/>
            </a:prstGeom>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5400" b="1">
                  <a:solidFill>
                    <a:schemeClr val="accent1">
                      <a:lumMod val="50000"/>
                    </a:schemeClr>
                  </a:solidFill>
                  <a:latin typeface="HGSMinchoE"/>
                  <a:ea typeface="HGSMinchoE"/>
                </a:rPr>
                <a:t>ら</a:t>
              </a:r>
            </a:p>
          </p:txBody>
        </p:sp>
        <p:sp>
          <p:nvSpPr>
            <p:cNvPr id="37" name="四角形: 角を丸くする 36">
              <a:extLst>
                <a:ext uri="{FF2B5EF4-FFF2-40B4-BE49-F238E27FC236}">
                  <a16:creationId xmlns:a16="http://schemas.microsoft.com/office/drawing/2014/main" id="{EEFCB897-E420-26B1-BC29-8F609B32D909}"/>
                </a:ext>
              </a:extLst>
            </p:cNvPr>
            <p:cNvSpPr/>
            <p:nvPr/>
          </p:nvSpPr>
          <p:spPr>
            <a:xfrm>
              <a:off x="1675731" y="2619735"/>
              <a:ext cx="1610264" cy="2329132"/>
            </a:xfrm>
            <a:prstGeom prst="roundRect">
              <a:avLst/>
            </a:prstGeom>
            <a:solidFill>
              <a:srgbClr val="D9F2D0"/>
            </a:solidFill>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42" name="四角形: 角を丸くする 41">
              <a:extLst>
                <a:ext uri="{FF2B5EF4-FFF2-40B4-BE49-F238E27FC236}">
                  <a16:creationId xmlns:a16="http://schemas.microsoft.com/office/drawing/2014/main" id="{30E5D531-B7AB-B6BF-73A0-1243A8E79136}"/>
                </a:ext>
              </a:extLst>
            </p:cNvPr>
            <p:cNvSpPr/>
            <p:nvPr/>
          </p:nvSpPr>
          <p:spPr>
            <a:xfrm>
              <a:off x="1503203" y="2432828"/>
              <a:ext cx="1610264" cy="2329132"/>
            </a:xfrm>
            <a:prstGeom prst="roundRect">
              <a:avLst/>
            </a:prstGeom>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5400" b="1">
                  <a:solidFill>
                    <a:schemeClr val="accent1">
                      <a:lumMod val="50000"/>
                    </a:schemeClr>
                  </a:solidFill>
                  <a:latin typeface="HGSMinchoE"/>
                  <a:ea typeface="HGSMinchoE"/>
                </a:rPr>
                <a:t>く</a:t>
              </a:r>
            </a:p>
          </p:txBody>
        </p:sp>
        <p:sp>
          <p:nvSpPr>
            <p:cNvPr id="43" name="フローチャート: 結合子 42">
              <a:extLst>
                <a:ext uri="{FF2B5EF4-FFF2-40B4-BE49-F238E27FC236}">
                  <a16:creationId xmlns:a16="http://schemas.microsoft.com/office/drawing/2014/main" id="{CFFE3527-7D7B-95C7-1320-4A25C65DD467}"/>
                </a:ext>
              </a:extLst>
            </p:cNvPr>
            <p:cNvSpPr/>
            <p:nvPr/>
          </p:nvSpPr>
          <p:spPr>
            <a:xfrm>
              <a:off x="-220419" y="2618906"/>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4" name="フローチャート: 結合子 43">
              <a:extLst>
                <a:ext uri="{FF2B5EF4-FFF2-40B4-BE49-F238E27FC236}">
                  <a16:creationId xmlns:a16="http://schemas.microsoft.com/office/drawing/2014/main" id="{1B0A44BF-CB48-1749-BA78-1B47FFED7BAE}"/>
                </a:ext>
              </a:extLst>
            </p:cNvPr>
            <p:cNvSpPr/>
            <p:nvPr/>
          </p:nvSpPr>
          <p:spPr>
            <a:xfrm>
              <a:off x="1677392" y="2618904"/>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6" name="フローチャート: 結合子 45">
              <a:extLst>
                <a:ext uri="{FF2B5EF4-FFF2-40B4-BE49-F238E27FC236}">
                  <a16:creationId xmlns:a16="http://schemas.microsoft.com/office/drawing/2014/main" id="{23D3928A-E90F-61CF-57B6-729D4252E89F}"/>
                </a:ext>
              </a:extLst>
            </p:cNvPr>
            <p:cNvSpPr/>
            <p:nvPr/>
          </p:nvSpPr>
          <p:spPr>
            <a:xfrm>
              <a:off x="814750" y="4416075"/>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8" name="フローチャート: 結合子 47">
              <a:extLst>
                <a:ext uri="{FF2B5EF4-FFF2-40B4-BE49-F238E27FC236}">
                  <a16:creationId xmlns:a16="http://schemas.microsoft.com/office/drawing/2014/main" id="{B1E6227B-4D3E-00EE-79C3-FF2E81BFEF94}"/>
                </a:ext>
              </a:extLst>
            </p:cNvPr>
            <p:cNvSpPr/>
            <p:nvPr/>
          </p:nvSpPr>
          <p:spPr>
            <a:xfrm>
              <a:off x="2784449" y="4416075"/>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9" name="四角形: 角を丸くする 48">
              <a:extLst>
                <a:ext uri="{FF2B5EF4-FFF2-40B4-BE49-F238E27FC236}">
                  <a16:creationId xmlns:a16="http://schemas.microsoft.com/office/drawing/2014/main" id="{840BA868-142D-32DD-88F7-72C81123642F}"/>
                </a:ext>
              </a:extLst>
            </p:cNvPr>
            <p:cNvSpPr/>
            <p:nvPr/>
          </p:nvSpPr>
          <p:spPr>
            <a:xfrm>
              <a:off x="3575365" y="2619735"/>
              <a:ext cx="1610264" cy="2329132"/>
            </a:xfrm>
            <a:prstGeom prst="roundRect">
              <a:avLst/>
            </a:prstGeom>
            <a:solidFill>
              <a:srgbClr val="FACAAC"/>
            </a:solidFill>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0" name="四角形: 角を丸くする 49">
              <a:extLst>
                <a:ext uri="{FF2B5EF4-FFF2-40B4-BE49-F238E27FC236}">
                  <a16:creationId xmlns:a16="http://schemas.microsoft.com/office/drawing/2014/main" id="{CC9C2154-E0B4-C4ED-5FB0-9A233E066040}"/>
                </a:ext>
              </a:extLst>
            </p:cNvPr>
            <p:cNvSpPr/>
            <p:nvPr/>
          </p:nvSpPr>
          <p:spPr>
            <a:xfrm>
              <a:off x="3402837" y="2432828"/>
              <a:ext cx="1610264" cy="2329132"/>
            </a:xfrm>
            <a:prstGeom prst="roundRect">
              <a:avLst/>
            </a:prstGeom>
            <a:ln w="57150">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5400" b="1">
                  <a:solidFill>
                    <a:schemeClr val="accent1">
                      <a:lumMod val="50000"/>
                    </a:schemeClr>
                  </a:solidFill>
                  <a:latin typeface="HGSMinchoE"/>
                  <a:ea typeface="HGSMinchoE"/>
                </a:rPr>
                <a:t>雀</a:t>
              </a:r>
            </a:p>
          </p:txBody>
        </p:sp>
        <p:sp>
          <p:nvSpPr>
            <p:cNvPr id="51" name="フローチャート: 結合子 50">
              <a:extLst>
                <a:ext uri="{FF2B5EF4-FFF2-40B4-BE49-F238E27FC236}">
                  <a16:creationId xmlns:a16="http://schemas.microsoft.com/office/drawing/2014/main" id="{E7055617-2EBD-ADC0-59FA-F744AC7909A7}"/>
                </a:ext>
              </a:extLst>
            </p:cNvPr>
            <p:cNvSpPr/>
            <p:nvPr/>
          </p:nvSpPr>
          <p:spPr>
            <a:xfrm>
              <a:off x="3577026" y="2683299"/>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2" name="フローチャート: 結合子 51">
              <a:extLst>
                <a:ext uri="{FF2B5EF4-FFF2-40B4-BE49-F238E27FC236}">
                  <a16:creationId xmlns:a16="http://schemas.microsoft.com/office/drawing/2014/main" id="{ADD538B3-F8EC-854B-C393-C4D3A72E282D}"/>
                </a:ext>
              </a:extLst>
            </p:cNvPr>
            <p:cNvSpPr/>
            <p:nvPr/>
          </p:nvSpPr>
          <p:spPr>
            <a:xfrm>
              <a:off x="4684083" y="4480469"/>
              <a:ext cx="158150" cy="143773"/>
            </a:xfrm>
            <a:prstGeom prst="flowChartConnector">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57" name="テキスト ボックス 56">
            <a:extLst>
              <a:ext uri="{FF2B5EF4-FFF2-40B4-BE49-F238E27FC236}">
                <a16:creationId xmlns:a16="http://schemas.microsoft.com/office/drawing/2014/main" id="{728D2EA5-0CAB-EA51-C9A0-D69646E52AB6}"/>
              </a:ext>
            </a:extLst>
          </p:cNvPr>
          <p:cNvSpPr txBox="1"/>
          <p:nvPr/>
        </p:nvSpPr>
        <p:spPr>
          <a:xfrm>
            <a:off x="834451" y="577655"/>
            <a:ext cx="4585529" cy="707886"/>
          </a:xfrm>
          <a:prstGeom prst="rect">
            <a:avLst/>
          </a:prstGeom>
          <a:noFill/>
        </p:spPr>
        <p:txBody>
          <a:bodyPr wrap="square" rtlCol="0">
            <a:spAutoFit/>
          </a:bodyPr>
          <a:lstStyle/>
          <a:p>
            <a:r>
              <a:rPr kumimoji="1" lang="en-US" altLang="ja-JP" sz="4000" b="1">
                <a:latin typeface="メイリオ" panose="020B0604030504040204" pitchFamily="50" charset="-128"/>
                <a:ea typeface="メイリオ" panose="020B0604030504040204" pitchFamily="50" charset="-128"/>
              </a:rPr>
              <a:t>2.</a:t>
            </a:r>
            <a:r>
              <a:rPr kumimoji="1" lang="ja-JP" altLang="en-US" sz="4000" b="1">
                <a:latin typeface="メイリオ" panose="020B0604030504040204" pitchFamily="50" charset="-128"/>
                <a:ea typeface="メイリオ" panose="020B0604030504040204" pitchFamily="50" charset="-128"/>
              </a:rPr>
              <a:t>アプリの説明</a:t>
            </a:r>
          </a:p>
        </p:txBody>
      </p:sp>
    </p:spTree>
    <p:extLst>
      <p:ext uri="{BB962C8B-B14F-4D97-AF65-F5344CB8AC3E}">
        <p14:creationId xmlns:p14="http://schemas.microsoft.com/office/powerpoint/2010/main" val="85525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57" name="テキスト ボックス 56">
            <a:extLst>
              <a:ext uri="{FF2B5EF4-FFF2-40B4-BE49-F238E27FC236}">
                <a16:creationId xmlns:a16="http://schemas.microsoft.com/office/drawing/2014/main" id="{728D2EA5-0CAB-EA51-C9A0-D69646E52AB6}"/>
              </a:ext>
            </a:extLst>
          </p:cNvPr>
          <p:cNvSpPr txBox="1"/>
          <p:nvPr/>
        </p:nvSpPr>
        <p:spPr>
          <a:xfrm>
            <a:off x="834451" y="577655"/>
            <a:ext cx="4585529" cy="707886"/>
          </a:xfrm>
          <a:prstGeom prst="rect">
            <a:avLst/>
          </a:prstGeom>
          <a:noFill/>
        </p:spPr>
        <p:txBody>
          <a:bodyPr wrap="square" rtlCol="0">
            <a:spAutoFit/>
          </a:bodyPr>
          <a:lstStyle/>
          <a:p>
            <a:r>
              <a:rPr kumimoji="1" lang="en-US" altLang="ja-JP" sz="4000" b="1">
                <a:latin typeface="メイリオ" panose="020B0604030504040204" pitchFamily="50" charset="-128"/>
                <a:ea typeface="メイリオ" panose="020B0604030504040204" pitchFamily="50" charset="-128"/>
              </a:rPr>
              <a:t>2.</a:t>
            </a:r>
            <a:r>
              <a:rPr kumimoji="1" lang="ja-JP" altLang="en-US" sz="4000" b="1">
                <a:latin typeface="メイリオ" panose="020B0604030504040204" pitchFamily="50" charset="-128"/>
                <a:ea typeface="メイリオ" panose="020B0604030504040204" pitchFamily="50" charset="-128"/>
              </a:rPr>
              <a:t>アプリの説明</a:t>
            </a:r>
          </a:p>
        </p:txBody>
      </p:sp>
      <p:sp>
        <p:nvSpPr>
          <p:cNvPr id="55" name="テキスト ボックス 54">
            <a:extLst>
              <a:ext uri="{FF2B5EF4-FFF2-40B4-BE49-F238E27FC236}">
                <a16:creationId xmlns:a16="http://schemas.microsoft.com/office/drawing/2014/main" id="{039124DF-89BB-C8EE-8448-068413963861}"/>
              </a:ext>
            </a:extLst>
          </p:cNvPr>
          <p:cNvSpPr txBox="1"/>
          <p:nvPr/>
        </p:nvSpPr>
        <p:spPr>
          <a:xfrm>
            <a:off x="1156294" y="1633288"/>
            <a:ext cx="6933589" cy="584775"/>
          </a:xfrm>
          <a:prstGeom prst="rect">
            <a:avLst/>
          </a:prstGeom>
          <a:noFill/>
        </p:spPr>
        <p:txBody>
          <a:bodyPr wrap="square" rtlCol="0">
            <a:spAutoFit/>
          </a:bodyPr>
          <a:lstStyle/>
          <a:p>
            <a:r>
              <a:rPr kumimoji="1" lang="ja-JP" altLang="en-US" sz="3200" b="1" u="sng">
                <a:latin typeface="メイリオ" panose="020B0604030504040204" pitchFamily="50" charset="-128"/>
                <a:ea typeface="メイリオ" panose="020B0604030504040204" pitchFamily="50" charset="-128"/>
              </a:rPr>
              <a:t>麻雀対局補助アプリ　「らく雀」</a:t>
            </a:r>
          </a:p>
        </p:txBody>
      </p:sp>
      <p:sp>
        <p:nvSpPr>
          <p:cNvPr id="58" name="テキスト ボックス 57">
            <a:extLst>
              <a:ext uri="{FF2B5EF4-FFF2-40B4-BE49-F238E27FC236}">
                <a16:creationId xmlns:a16="http://schemas.microsoft.com/office/drawing/2014/main" id="{DAE9430B-C0D9-DB0E-8F5D-FA41FAED0571}"/>
              </a:ext>
            </a:extLst>
          </p:cNvPr>
          <p:cNvSpPr txBox="1"/>
          <p:nvPr/>
        </p:nvSpPr>
        <p:spPr>
          <a:xfrm>
            <a:off x="1124810" y="2282699"/>
            <a:ext cx="9195015" cy="800219"/>
          </a:xfrm>
          <a:prstGeom prst="rect">
            <a:avLst/>
          </a:prstGeom>
          <a:noFill/>
        </p:spPr>
        <p:txBody>
          <a:bodyPr wrap="square" rtlCol="0">
            <a:spAutoFit/>
          </a:bodyPr>
          <a:lstStyle/>
          <a:p>
            <a:r>
              <a:rPr kumimoji="1" lang="ja-JP" altLang="en-US" sz="2400" b="1">
                <a:solidFill>
                  <a:srgbClr val="FF0000"/>
                </a:solidFill>
                <a:latin typeface="メイリオ" panose="020B0604030504040204" pitchFamily="50" charset="-128"/>
                <a:ea typeface="メイリオ" panose="020B0604030504040204" pitchFamily="50" charset="-128"/>
              </a:rPr>
              <a:t>ターゲット</a:t>
            </a:r>
            <a:endParaRPr kumimoji="1" lang="en-US" altLang="ja-JP" sz="2400" b="1">
              <a:solidFill>
                <a:srgbClr val="FF0000"/>
              </a:solidFill>
              <a:latin typeface="メイリオ" panose="020B0604030504040204" pitchFamily="50" charset="-128"/>
              <a:ea typeface="メイリオ" panose="020B0604030504040204" pitchFamily="50" charset="-128"/>
            </a:endParaRPr>
          </a:p>
          <a:p>
            <a:r>
              <a:rPr kumimoji="1" lang="ja-JP" altLang="en-US" sz="2200" b="1">
                <a:latin typeface="メイリオ" panose="020B0604030504040204" pitchFamily="50" charset="-128"/>
                <a:ea typeface="メイリオ" panose="020B0604030504040204" pitchFamily="50" charset="-128"/>
              </a:rPr>
              <a:t>・「リアルで麻雀を打ったことがない人」</a:t>
            </a:r>
            <a:endParaRPr kumimoji="1" lang="en-US" altLang="ja-JP" sz="2200" b="1">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CB3F7EE-6D75-0162-3861-6E82C8D19EB8}"/>
              </a:ext>
            </a:extLst>
          </p:cNvPr>
          <p:cNvSpPr txBox="1"/>
          <p:nvPr/>
        </p:nvSpPr>
        <p:spPr>
          <a:xfrm>
            <a:off x="1124810" y="3439871"/>
            <a:ext cx="7135889" cy="1138773"/>
          </a:xfrm>
          <a:prstGeom prst="rect">
            <a:avLst/>
          </a:prstGeom>
          <a:noFill/>
        </p:spPr>
        <p:txBody>
          <a:bodyPr wrap="square" rtlCol="0">
            <a:spAutoFit/>
          </a:bodyPr>
          <a:lstStyle/>
          <a:p>
            <a:r>
              <a:rPr lang="ja-JP" altLang="en-US" sz="2400" b="1">
                <a:solidFill>
                  <a:srgbClr val="FF0000"/>
                </a:solidFill>
                <a:latin typeface="メイリオ" panose="020B0604030504040204" pitchFamily="50" charset="-128"/>
                <a:ea typeface="メイリオ" panose="020B0604030504040204" pitchFamily="50" charset="-128"/>
              </a:rPr>
              <a:t>目的</a:t>
            </a:r>
            <a:endParaRPr lang="en-US" altLang="ja-JP" sz="2400" b="1">
              <a:solidFill>
                <a:srgbClr val="FF0000"/>
              </a:solidFill>
              <a:latin typeface="メイリオ" panose="020B0604030504040204" pitchFamily="50" charset="-128"/>
              <a:ea typeface="メイリオ" panose="020B0604030504040204" pitchFamily="50" charset="-128"/>
            </a:endParaRPr>
          </a:p>
          <a:p>
            <a:r>
              <a:rPr kumimoji="1" lang="ja-JP" altLang="en-US" sz="2200" b="1">
                <a:latin typeface="メイリオ" panose="020B0604030504040204" pitchFamily="50" charset="-128"/>
                <a:ea typeface="メイリオ" panose="020B0604030504040204" pitchFamily="50" charset="-128"/>
              </a:rPr>
              <a:t>・リアルで麻雀を打つことの敷居を下げる。</a:t>
            </a:r>
            <a:endParaRPr kumimoji="1" lang="en-US" altLang="ja-JP" sz="2200" b="1">
              <a:latin typeface="メイリオ" panose="020B0604030504040204" pitchFamily="50" charset="-128"/>
              <a:ea typeface="メイリオ" panose="020B0604030504040204" pitchFamily="50" charset="-128"/>
            </a:endParaRPr>
          </a:p>
          <a:p>
            <a:r>
              <a:rPr lang="ja-JP" altLang="en-US" sz="2200" b="1">
                <a:latin typeface="メイリオ" panose="020B0604030504040204" pitchFamily="50" charset="-128"/>
                <a:ea typeface="メイリオ" panose="020B0604030504040204" pitchFamily="50" charset="-128"/>
              </a:rPr>
              <a:t>・点数計算などの手間を省く。</a:t>
            </a:r>
            <a:endParaRPr lang="en-US" altLang="ja-JP" sz="2200" b="1">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D22EE16-EBBE-8367-B4F9-956C12BD7D76}"/>
              </a:ext>
            </a:extLst>
          </p:cNvPr>
          <p:cNvSpPr txBox="1"/>
          <p:nvPr/>
        </p:nvSpPr>
        <p:spPr>
          <a:xfrm>
            <a:off x="1124810" y="4255392"/>
            <a:ext cx="7267995" cy="2123658"/>
          </a:xfrm>
          <a:prstGeom prst="rect">
            <a:avLst/>
          </a:prstGeom>
          <a:noFill/>
        </p:spPr>
        <p:txBody>
          <a:bodyPr wrap="square" rtlCol="0">
            <a:spAutoFit/>
          </a:bodyPr>
          <a:lstStyle/>
          <a:p>
            <a:endParaRPr kumimoji="1" lang="en-US" altLang="ja-JP" sz="2400" b="1">
              <a:latin typeface="メイリオ" panose="020B0604030504040204" pitchFamily="50" charset="-128"/>
              <a:ea typeface="メイリオ" panose="020B0604030504040204" pitchFamily="50" charset="-128"/>
            </a:endParaRPr>
          </a:p>
          <a:p>
            <a:r>
              <a:rPr kumimoji="1" lang="ja-JP" altLang="en-US" sz="2400" b="1">
                <a:solidFill>
                  <a:srgbClr val="FF0000"/>
                </a:solidFill>
                <a:latin typeface="メイリオ" panose="020B0604030504040204" pitchFamily="50" charset="-128"/>
                <a:ea typeface="メイリオ" panose="020B0604030504040204" pitchFamily="50" charset="-128"/>
              </a:rPr>
              <a:t>主な機能</a:t>
            </a:r>
            <a:endParaRPr kumimoji="1" lang="en-US" altLang="ja-JP" sz="2400" b="1">
              <a:solidFill>
                <a:srgbClr val="FF0000"/>
              </a:solidFill>
              <a:latin typeface="メイリオ" panose="020B0604030504040204" pitchFamily="50" charset="-128"/>
              <a:ea typeface="メイリオ" panose="020B0604030504040204" pitchFamily="50" charset="-128"/>
            </a:endParaRPr>
          </a:p>
          <a:p>
            <a:r>
              <a:rPr lang="ja-JP" altLang="en-US" sz="2200" b="1">
                <a:latin typeface="メイリオ" panose="020B0604030504040204" pitchFamily="50" charset="-128"/>
                <a:ea typeface="メイリオ" panose="020B0604030504040204" pitchFamily="50" charset="-128"/>
              </a:rPr>
              <a:t>・対局中にユーザーの補助をしてくれる対局補助機能</a:t>
            </a:r>
            <a:endParaRPr lang="en-US" altLang="ja-JP" sz="2200" b="1">
              <a:latin typeface="メイリオ" panose="020B0604030504040204" pitchFamily="50" charset="-128"/>
              <a:ea typeface="メイリオ" panose="020B0604030504040204" pitchFamily="50" charset="-128"/>
            </a:endParaRPr>
          </a:p>
          <a:p>
            <a:r>
              <a:rPr kumimoji="1" lang="ja-JP" altLang="en-US" sz="2200" b="1">
                <a:latin typeface="メイリオ" panose="020B0604030504040204" pitchFamily="50" charset="-128"/>
                <a:ea typeface="メイリオ" panose="020B0604030504040204" pitchFamily="50" charset="-128"/>
              </a:rPr>
              <a:t>・対局の点数表示</a:t>
            </a:r>
            <a:r>
              <a:rPr lang="ja-JP" altLang="en-US" sz="2200" b="1">
                <a:latin typeface="メイリオ" panose="020B0604030504040204" pitchFamily="50" charset="-128"/>
                <a:ea typeface="メイリオ" panose="020B0604030504040204" pitchFamily="50" charset="-128"/>
              </a:rPr>
              <a:t>機能</a:t>
            </a:r>
            <a:endParaRPr lang="en-US" altLang="ja-JP" sz="2200" b="1">
              <a:latin typeface="メイリオ" panose="020B0604030504040204" pitchFamily="50" charset="-128"/>
              <a:ea typeface="メイリオ" panose="020B0604030504040204" pitchFamily="50" charset="-128"/>
            </a:endParaRPr>
          </a:p>
          <a:p>
            <a:r>
              <a:rPr kumimoji="1" lang="ja-JP" altLang="en-US" sz="2200" b="1">
                <a:latin typeface="メイリオ" panose="020B0604030504040204" pitchFamily="50" charset="-128"/>
                <a:ea typeface="メイリオ" panose="020B0604030504040204" pitchFamily="50" charset="-128"/>
              </a:rPr>
              <a:t>・麻雀のルールなどをまとめた麻雀ガイド</a:t>
            </a:r>
          </a:p>
          <a:p>
            <a:endParaRPr kumimoji="1" lang="ja-JP" altLang="en-US"/>
          </a:p>
        </p:txBody>
      </p:sp>
    </p:spTree>
    <p:extLst>
      <p:ext uri="{BB962C8B-B14F-4D97-AF65-F5344CB8AC3E}">
        <p14:creationId xmlns:p14="http://schemas.microsoft.com/office/powerpoint/2010/main" val="120591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a:extLst>
              <a:ext uri="{FF2B5EF4-FFF2-40B4-BE49-F238E27FC236}">
                <a16:creationId xmlns:a16="http://schemas.microsoft.com/office/drawing/2014/main" id="{0F4197D8-1695-D4E9-2F6C-97AB6D34CA36}"/>
              </a:ext>
            </a:extLst>
          </p:cNvPr>
          <p:cNvPicPr>
            <a:picLocks noChangeAspect="1"/>
          </p:cNvPicPr>
          <p:nvPr/>
        </p:nvPicPr>
        <p:blipFill>
          <a:blip r:embed="rId3"/>
          <a:stretch>
            <a:fillRect/>
          </a:stretch>
        </p:blipFill>
        <p:spPr>
          <a:xfrm>
            <a:off x="3445565" y="1442071"/>
            <a:ext cx="7763490" cy="4399890"/>
          </a:xfrm>
          <a:prstGeom prst="rect">
            <a:avLst/>
          </a:prstGeom>
        </p:spPr>
      </p:pic>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grpSp>
        <p:nvGrpSpPr>
          <p:cNvPr id="58" name="グループ化 57">
            <a:extLst>
              <a:ext uri="{FF2B5EF4-FFF2-40B4-BE49-F238E27FC236}">
                <a16:creationId xmlns:a16="http://schemas.microsoft.com/office/drawing/2014/main" id="{33E2F3BA-C14B-007D-4105-10DCD6B7323D}"/>
              </a:ext>
            </a:extLst>
          </p:cNvPr>
          <p:cNvGrpSpPr/>
          <p:nvPr/>
        </p:nvGrpSpPr>
        <p:grpSpPr>
          <a:xfrm>
            <a:off x="3414415" y="1176653"/>
            <a:ext cx="7943334" cy="5094509"/>
            <a:chOff x="1900440" y="970672"/>
            <a:chExt cx="7943334" cy="5094509"/>
          </a:xfrm>
        </p:grpSpPr>
        <p:sp>
          <p:nvSpPr>
            <p:cNvPr id="35" name="四角形: 角を丸くする 34">
              <a:extLst>
                <a:ext uri="{FF2B5EF4-FFF2-40B4-BE49-F238E27FC236}">
                  <a16:creationId xmlns:a16="http://schemas.microsoft.com/office/drawing/2014/main" id="{E054C2B0-66FF-2705-B3D1-6E5CC054A6DB}"/>
                </a:ext>
              </a:extLst>
            </p:cNvPr>
            <p:cNvSpPr/>
            <p:nvPr/>
          </p:nvSpPr>
          <p:spPr>
            <a:xfrm>
              <a:off x="1975000" y="1370748"/>
              <a:ext cx="4515027" cy="2856730"/>
            </a:xfrm>
            <a:prstGeom prst="roundRect">
              <a:avLst>
                <a:gd name="adj" fmla="val 3620"/>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024AE146-41AB-A5C2-995F-CCBC6F68AB22}"/>
                </a:ext>
              </a:extLst>
            </p:cNvPr>
            <p:cNvSpPr/>
            <p:nvPr/>
          </p:nvSpPr>
          <p:spPr>
            <a:xfrm>
              <a:off x="1900440" y="4792048"/>
              <a:ext cx="6661336" cy="81638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24E0D866-803E-9752-572F-576B585423E8}"/>
                </a:ext>
              </a:extLst>
            </p:cNvPr>
            <p:cNvSpPr/>
            <p:nvPr/>
          </p:nvSpPr>
          <p:spPr>
            <a:xfrm>
              <a:off x="8909743" y="4792048"/>
              <a:ext cx="918728" cy="81638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E82EDFBA-7DBF-AD2B-9C11-40978D270A8E}"/>
                </a:ext>
              </a:extLst>
            </p:cNvPr>
            <p:cNvSpPr/>
            <p:nvPr/>
          </p:nvSpPr>
          <p:spPr>
            <a:xfrm>
              <a:off x="6656151" y="1351195"/>
              <a:ext cx="3041127" cy="81638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33B72013-9D98-55D0-DD31-36F110BD2F21}"/>
                </a:ext>
              </a:extLst>
            </p:cNvPr>
            <p:cNvSpPr/>
            <p:nvPr/>
          </p:nvSpPr>
          <p:spPr>
            <a:xfrm>
              <a:off x="8599819" y="3973824"/>
              <a:ext cx="1095261" cy="8069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6FEB0A7D-A85D-A799-C8DF-1EA00C8AE089}"/>
                </a:ext>
              </a:extLst>
            </p:cNvPr>
            <p:cNvSpPr/>
            <p:nvPr/>
          </p:nvSpPr>
          <p:spPr>
            <a:xfrm>
              <a:off x="1928600" y="4340357"/>
              <a:ext cx="4720843" cy="47213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A031D5F8-D118-95CF-025E-7BDA92DAD0A6}"/>
                </a:ext>
              </a:extLst>
            </p:cNvPr>
            <p:cNvSpPr txBox="1"/>
            <p:nvPr/>
          </p:nvSpPr>
          <p:spPr>
            <a:xfrm>
              <a:off x="1961586" y="970672"/>
              <a:ext cx="1306020" cy="369332"/>
            </a:xfrm>
            <a:prstGeom prst="rect">
              <a:avLst/>
            </a:prstGeom>
            <a:solidFill>
              <a:srgbClr val="FFC000"/>
            </a:solidFill>
          </p:spPr>
          <p:txBody>
            <a:bodyPr wrap="square" rtlCol="0">
              <a:spAutoFit/>
            </a:bodyPr>
            <a:lstStyle/>
            <a:p>
              <a:r>
                <a:rPr kumimoji="1" lang="ja-JP" altLang="en-US">
                  <a:latin typeface="メイリオ" panose="020B0604030504040204" pitchFamily="50" charset="-128"/>
                  <a:ea typeface="メイリオ" panose="020B0604030504040204" pitchFamily="50" charset="-128"/>
                </a:rPr>
                <a:t>牌を選択</a:t>
              </a:r>
            </a:p>
          </p:txBody>
        </p:sp>
        <p:sp>
          <p:nvSpPr>
            <p:cNvPr id="48" name="テキスト ボックス 47">
              <a:extLst>
                <a:ext uri="{FF2B5EF4-FFF2-40B4-BE49-F238E27FC236}">
                  <a16:creationId xmlns:a16="http://schemas.microsoft.com/office/drawing/2014/main" id="{04EC0DB0-43BA-95EB-4AC4-B23BDCA6283E}"/>
                </a:ext>
              </a:extLst>
            </p:cNvPr>
            <p:cNvSpPr txBox="1"/>
            <p:nvPr/>
          </p:nvSpPr>
          <p:spPr>
            <a:xfrm>
              <a:off x="2052616" y="5647293"/>
              <a:ext cx="705059" cy="369332"/>
            </a:xfrm>
            <a:prstGeom prst="rect">
              <a:avLst/>
            </a:prstGeom>
            <a:solidFill>
              <a:srgbClr val="FFC000"/>
            </a:solidFill>
          </p:spPr>
          <p:txBody>
            <a:bodyPr wrap="square" rtlCol="0">
              <a:spAutoFit/>
            </a:bodyPr>
            <a:lstStyle/>
            <a:p>
              <a:r>
                <a:rPr lang="ja-JP" altLang="en-US">
                  <a:latin typeface="メイリオ" panose="020B0604030504040204" pitchFamily="50" charset="-128"/>
                  <a:ea typeface="メイリオ" panose="020B0604030504040204" pitchFamily="50" charset="-128"/>
                </a:rPr>
                <a:t>手牌</a:t>
              </a:r>
              <a:endParaRPr kumimoji="1" lang="ja-JP" altLang="en-US">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D7DD11D3-C71A-C882-90EB-64674D9C312B}"/>
                </a:ext>
              </a:extLst>
            </p:cNvPr>
            <p:cNvSpPr txBox="1"/>
            <p:nvPr/>
          </p:nvSpPr>
          <p:spPr>
            <a:xfrm>
              <a:off x="8925046" y="5695849"/>
              <a:ext cx="918728" cy="369332"/>
            </a:xfrm>
            <a:prstGeom prst="rect">
              <a:avLst/>
            </a:prstGeom>
            <a:solidFill>
              <a:srgbClr val="FFC000"/>
            </a:solidFill>
          </p:spPr>
          <p:txBody>
            <a:bodyPr wrap="square" rtlCol="0">
              <a:spAutoFit/>
            </a:bodyPr>
            <a:lstStyle/>
            <a:p>
              <a:r>
                <a:rPr lang="ja-JP" altLang="en-US">
                  <a:latin typeface="メイリオ" panose="020B0604030504040204" pitchFamily="50" charset="-128"/>
                  <a:ea typeface="メイリオ" panose="020B0604030504040204" pitchFamily="50" charset="-128"/>
                </a:rPr>
                <a:t>ツモ牌</a:t>
              </a:r>
              <a:endParaRPr kumimoji="1" lang="ja-JP" altLang="en-US">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1976D12E-6CAA-2010-01B2-CE775F55387C}"/>
                </a:ext>
              </a:extLst>
            </p:cNvPr>
            <p:cNvSpPr txBox="1"/>
            <p:nvPr/>
          </p:nvSpPr>
          <p:spPr>
            <a:xfrm>
              <a:off x="8672026" y="3617149"/>
              <a:ext cx="918728" cy="369332"/>
            </a:xfrm>
            <a:prstGeom prst="rect">
              <a:avLst/>
            </a:prstGeom>
            <a:solidFill>
              <a:srgbClr val="FFC000"/>
            </a:solidFill>
          </p:spPr>
          <p:txBody>
            <a:bodyPr wrap="square" rtlCol="0">
              <a:spAutoFit/>
            </a:bodyPr>
            <a:lstStyle/>
            <a:p>
              <a:r>
                <a:rPr lang="ja-JP" altLang="en-US">
                  <a:latin typeface="メイリオ" panose="020B0604030504040204" pitchFamily="50" charset="-128"/>
                  <a:ea typeface="メイリオ" panose="020B0604030504040204" pitchFamily="50" charset="-128"/>
                </a:rPr>
                <a:t>待ち牌</a:t>
              </a:r>
              <a:endParaRPr kumimoji="1" lang="ja-JP" altLang="en-US">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054C12CC-BDBD-7CF5-AD7B-90AED6616717}"/>
                </a:ext>
              </a:extLst>
            </p:cNvPr>
            <p:cNvSpPr txBox="1"/>
            <p:nvPr/>
          </p:nvSpPr>
          <p:spPr>
            <a:xfrm>
              <a:off x="8287674" y="2109851"/>
              <a:ext cx="1379450" cy="369332"/>
            </a:xfrm>
            <a:prstGeom prst="rect">
              <a:avLst/>
            </a:prstGeom>
            <a:solidFill>
              <a:srgbClr val="FFC000"/>
            </a:solidFill>
          </p:spPr>
          <p:txBody>
            <a:bodyPr wrap="square" rtlCol="0">
              <a:spAutoFit/>
            </a:bodyPr>
            <a:lstStyle/>
            <a:p>
              <a:r>
                <a:rPr lang="ja-JP" altLang="en-US">
                  <a:latin typeface="メイリオ" panose="020B0604030504040204" pitchFamily="50" charset="-128"/>
                  <a:ea typeface="メイリオ" panose="020B0604030504040204" pitchFamily="50" charset="-128"/>
                </a:rPr>
                <a:t>ドラ表示牌</a:t>
              </a:r>
              <a:endParaRPr kumimoji="1" lang="ja-JP" altLang="en-US">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27332B46-0497-B258-1936-32DC8995E58C}"/>
                </a:ext>
              </a:extLst>
            </p:cNvPr>
            <p:cNvSpPr txBox="1"/>
            <p:nvPr/>
          </p:nvSpPr>
          <p:spPr>
            <a:xfrm>
              <a:off x="6649443" y="4436739"/>
              <a:ext cx="1572444" cy="369332"/>
            </a:xfrm>
            <a:prstGeom prst="rect">
              <a:avLst/>
            </a:prstGeom>
            <a:solidFill>
              <a:srgbClr val="FFC000"/>
            </a:solidFill>
          </p:spPr>
          <p:txBody>
            <a:bodyPr wrap="square" rtlCol="0">
              <a:spAutoFit/>
            </a:bodyPr>
            <a:lstStyle/>
            <a:p>
              <a:r>
                <a:rPr kumimoji="1" lang="ja-JP" altLang="en-US">
                  <a:latin typeface="メイリオ" panose="020B0604030504040204" pitchFamily="50" charset="-128"/>
                  <a:ea typeface="メイリオ" panose="020B0604030504040204" pitchFamily="50" charset="-128"/>
                </a:rPr>
                <a:t>各種のボタン</a:t>
              </a:r>
            </a:p>
          </p:txBody>
        </p:sp>
      </p:grpSp>
      <p:sp>
        <p:nvSpPr>
          <p:cNvPr id="55" name="テキスト ボックス 54">
            <a:extLst>
              <a:ext uri="{FF2B5EF4-FFF2-40B4-BE49-F238E27FC236}">
                <a16:creationId xmlns:a16="http://schemas.microsoft.com/office/drawing/2014/main" id="{F5DB81B2-CAA8-BCB5-F9BD-E2CEEAD86396}"/>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DF70C764-4C47-3063-C655-95856866A296}"/>
              </a:ext>
            </a:extLst>
          </p:cNvPr>
          <p:cNvSpPr txBox="1"/>
          <p:nvPr/>
        </p:nvSpPr>
        <p:spPr>
          <a:xfrm>
            <a:off x="3485029" y="790014"/>
            <a:ext cx="2823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～麻雀補助～</a:t>
            </a:r>
          </a:p>
        </p:txBody>
      </p:sp>
      <p:sp>
        <p:nvSpPr>
          <p:cNvPr id="60" name="テキスト ボックス 59">
            <a:extLst>
              <a:ext uri="{FF2B5EF4-FFF2-40B4-BE49-F238E27FC236}">
                <a16:creationId xmlns:a16="http://schemas.microsoft.com/office/drawing/2014/main" id="{A82E8566-F7D0-E965-5C66-E587EBBEEF94}"/>
              </a:ext>
            </a:extLst>
          </p:cNvPr>
          <p:cNvSpPr txBox="1"/>
          <p:nvPr/>
        </p:nvSpPr>
        <p:spPr>
          <a:xfrm>
            <a:off x="260248" y="1761608"/>
            <a:ext cx="2623337" cy="646331"/>
          </a:xfrm>
          <a:prstGeom prst="rect">
            <a:avLst/>
          </a:prstGeom>
          <a:noFill/>
          <a:ln w="38100">
            <a:solidFill>
              <a:srgbClr val="FF0000"/>
            </a:solidFill>
          </a:ln>
        </p:spPr>
        <p:txBody>
          <a:bodyPr wrap="square" rtlCol="0">
            <a:spAutoFit/>
          </a:bodyPr>
          <a:lstStyle/>
          <a:p>
            <a:r>
              <a:rPr kumimoji="1" lang="ja-JP" altLang="en-US">
                <a:latin typeface="メイリオ" panose="020B0604030504040204" pitchFamily="50" charset="-128"/>
                <a:ea typeface="メイリオ" panose="020B0604030504040204" pitchFamily="50" charset="-128"/>
              </a:rPr>
              <a:t>・わかりやすさを重視して表示をシンプルに</a:t>
            </a:r>
          </a:p>
        </p:txBody>
      </p:sp>
      <p:sp>
        <p:nvSpPr>
          <p:cNvPr id="61" name="四角形: 角を丸くする 60">
            <a:extLst>
              <a:ext uri="{FF2B5EF4-FFF2-40B4-BE49-F238E27FC236}">
                <a16:creationId xmlns:a16="http://schemas.microsoft.com/office/drawing/2014/main" id="{D029B9FD-09B9-9668-9067-88F518017373}"/>
              </a:ext>
            </a:extLst>
          </p:cNvPr>
          <p:cNvSpPr/>
          <p:nvPr/>
        </p:nvSpPr>
        <p:spPr>
          <a:xfrm>
            <a:off x="8004002" y="2946166"/>
            <a:ext cx="3041127" cy="7567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highlight>
                  <a:srgbClr val="FFFF00"/>
                </a:highlight>
              </a:rPr>
              <a:t>補助テキスト表示エリア</a:t>
            </a:r>
          </a:p>
        </p:txBody>
      </p:sp>
    </p:spTree>
    <p:extLst>
      <p:ext uri="{BB962C8B-B14F-4D97-AF65-F5344CB8AC3E}">
        <p14:creationId xmlns:p14="http://schemas.microsoft.com/office/powerpoint/2010/main" val="10464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5F9CE1B-DB4D-D7FE-3B20-CCA7D1C6921A}"/>
              </a:ext>
            </a:extLst>
          </p:cNvPr>
          <p:cNvSpPr/>
          <p:nvPr/>
        </p:nvSpPr>
        <p:spPr>
          <a:xfrm>
            <a:off x="0" y="0"/>
            <a:ext cx="12192000" cy="1282429"/>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880848B-94FE-8665-15AF-A6FC69E1EF87}"/>
              </a:ext>
            </a:extLst>
          </p:cNvPr>
          <p:cNvSpPr/>
          <p:nvPr/>
        </p:nvSpPr>
        <p:spPr>
          <a:xfrm>
            <a:off x="0" y="6405767"/>
            <a:ext cx="12192000" cy="452232"/>
          </a:xfrm>
          <a:prstGeom prst="rect">
            <a:avLst/>
          </a:prstGeom>
          <a:solidFill>
            <a:srgbClr val="66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コンピューターの画面&#10;&#10;中程度の精度で自動的に生成された説明">
            <a:extLst>
              <a:ext uri="{FF2B5EF4-FFF2-40B4-BE49-F238E27FC236}">
                <a16:creationId xmlns:a16="http://schemas.microsoft.com/office/drawing/2014/main" id="{B569C52E-0EFF-5211-2F6B-DF11B3CD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190927" y="39673"/>
            <a:ext cx="247508" cy="355293"/>
          </a:xfrm>
          <a:prstGeom prst="rect">
            <a:avLst/>
          </a:prstGeom>
        </p:spPr>
      </p:pic>
      <p:pic>
        <p:nvPicPr>
          <p:cNvPr id="7" name="図 6" descr="アイコン&#10;&#10;自動的に生成された説明">
            <a:extLst>
              <a:ext uri="{FF2B5EF4-FFF2-40B4-BE49-F238E27FC236}">
                <a16:creationId xmlns:a16="http://schemas.microsoft.com/office/drawing/2014/main" id="{19AF385B-EBBD-1B7C-AFA4-AEED3F808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702240" y="49536"/>
            <a:ext cx="264424" cy="379577"/>
          </a:xfrm>
          <a:prstGeom prst="rect">
            <a:avLst/>
          </a:prstGeom>
        </p:spPr>
      </p:pic>
      <p:pic>
        <p:nvPicPr>
          <p:cNvPr id="9" name="図 8" descr="アイコン が含まれている画像&#10;&#10;自動的に生成された説明">
            <a:extLst>
              <a:ext uri="{FF2B5EF4-FFF2-40B4-BE49-F238E27FC236}">
                <a16:creationId xmlns:a16="http://schemas.microsoft.com/office/drawing/2014/main" id="{E7C5E8BC-AF07-1D52-5F97-7EBEC7E9F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231190" y="68348"/>
            <a:ext cx="265831" cy="381597"/>
          </a:xfrm>
          <a:prstGeom prst="rect">
            <a:avLst/>
          </a:prstGeom>
        </p:spPr>
      </p:pic>
      <p:pic>
        <p:nvPicPr>
          <p:cNvPr id="10" name="図 9" descr="コンピューターの画面&#10;&#10;中程度の精度で自動的に生成された説明">
            <a:extLst>
              <a:ext uri="{FF2B5EF4-FFF2-40B4-BE49-F238E27FC236}">
                <a16:creationId xmlns:a16="http://schemas.microsoft.com/office/drawing/2014/main" id="{FC0351A6-2145-6608-D122-F8684A7A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706345" y="77852"/>
            <a:ext cx="247508" cy="355293"/>
          </a:xfrm>
          <a:prstGeom prst="rect">
            <a:avLst/>
          </a:prstGeom>
        </p:spPr>
      </p:pic>
      <p:pic>
        <p:nvPicPr>
          <p:cNvPr id="11" name="図 10" descr="アイコン&#10;&#10;自動的に生成された説明">
            <a:extLst>
              <a:ext uri="{FF2B5EF4-FFF2-40B4-BE49-F238E27FC236}">
                <a16:creationId xmlns:a16="http://schemas.microsoft.com/office/drawing/2014/main" id="{E80DEE08-03D9-4D96-75DB-1CE62AB2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2172052" y="70333"/>
            <a:ext cx="270111" cy="387740"/>
          </a:xfrm>
          <a:prstGeom prst="rect">
            <a:avLst/>
          </a:prstGeom>
        </p:spPr>
      </p:pic>
      <p:pic>
        <p:nvPicPr>
          <p:cNvPr id="12" name="図 11" descr="アイコン が含まれている画像&#10;&#10;自動的に生成された説明">
            <a:extLst>
              <a:ext uri="{FF2B5EF4-FFF2-40B4-BE49-F238E27FC236}">
                <a16:creationId xmlns:a16="http://schemas.microsoft.com/office/drawing/2014/main" id="{B38C9BFD-984F-2B20-DB56-F5DB1F7DF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2660843" y="49015"/>
            <a:ext cx="265831" cy="381597"/>
          </a:xfrm>
          <a:prstGeom prst="rect">
            <a:avLst/>
          </a:prstGeom>
        </p:spPr>
      </p:pic>
      <p:pic>
        <p:nvPicPr>
          <p:cNvPr id="13" name="図 12" descr="コンピューターの画面&#10;&#10;中程度の精度で自動的に生成された説明">
            <a:extLst>
              <a:ext uri="{FF2B5EF4-FFF2-40B4-BE49-F238E27FC236}">
                <a16:creationId xmlns:a16="http://schemas.microsoft.com/office/drawing/2014/main" id="{A6881DBC-8DA6-BC72-2814-FC9DB156A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3158683" y="74879"/>
            <a:ext cx="247508" cy="355293"/>
          </a:xfrm>
          <a:prstGeom prst="rect">
            <a:avLst/>
          </a:prstGeom>
        </p:spPr>
      </p:pic>
      <p:pic>
        <p:nvPicPr>
          <p:cNvPr id="14" name="図 13" descr="アイコン&#10;&#10;自動的に生成された説明">
            <a:extLst>
              <a:ext uri="{FF2B5EF4-FFF2-40B4-BE49-F238E27FC236}">
                <a16:creationId xmlns:a16="http://schemas.microsoft.com/office/drawing/2014/main" id="{0DA9AC84-F7DD-834C-83C4-B9490CD0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3647548" y="65708"/>
            <a:ext cx="264424" cy="379577"/>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BC7EA18D-27FA-2C14-79DC-5A94845DBD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4082786" y="53018"/>
            <a:ext cx="265831" cy="381597"/>
          </a:xfrm>
          <a:prstGeom prst="rect">
            <a:avLst/>
          </a:prstGeom>
        </p:spPr>
      </p:pic>
      <p:pic>
        <p:nvPicPr>
          <p:cNvPr id="16" name="図 15" descr="コンピューターの画面&#10;&#10;中程度の精度で自動的に生成された説明">
            <a:extLst>
              <a:ext uri="{FF2B5EF4-FFF2-40B4-BE49-F238E27FC236}">
                <a16:creationId xmlns:a16="http://schemas.microsoft.com/office/drawing/2014/main" id="{177DDCC2-71FA-58F8-BDDD-A4B1450B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4583563" y="49822"/>
            <a:ext cx="247508" cy="355293"/>
          </a:xfrm>
          <a:prstGeom prst="rect">
            <a:avLst/>
          </a:prstGeom>
        </p:spPr>
      </p:pic>
      <p:pic>
        <p:nvPicPr>
          <p:cNvPr id="17" name="図 16" descr="アイコン&#10;&#10;自動的に生成された説明">
            <a:extLst>
              <a:ext uri="{FF2B5EF4-FFF2-40B4-BE49-F238E27FC236}">
                <a16:creationId xmlns:a16="http://schemas.microsoft.com/office/drawing/2014/main" id="{DFDB38AF-9508-B720-16A7-0544C163D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5066099" y="55078"/>
            <a:ext cx="270111" cy="387740"/>
          </a:xfrm>
          <a:prstGeom prst="rect">
            <a:avLst/>
          </a:prstGeom>
        </p:spPr>
      </p:pic>
      <p:pic>
        <p:nvPicPr>
          <p:cNvPr id="18" name="図 17" descr="アイコン が含まれている画像&#10;&#10;自動的に生成された説明">
            <a:extLst>
              <a:ext uri="{FF2B5EF4-FFF2-40B4-BE49-F238E27FC236}">
                <a16:creationId xmlns:a16="http://schemas.microsoft.com/office/drawing/2014/main" id="{3D26457B-5F05-9791-B1A7-85F33C28B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5627752" y="47555"/>
            <a:ext cx="265831" cy="381597"/>
          </a:xfrm>
          <a:prstGeom prst="rect">
            <a:avLst/>
          </a:prstGeom>
        </p:spPr>
      </p:pic>
      <p:pic>
        <p:nvPicPr>
          <p:cNvPr id="19" name="図 18" descr="コンピューターの画面&#10;&#10;中程度の精度で自動的に生成された説明">
            <a:extLst>
              <a:ext uri="{FF2B5EF4-FFF2-40B4-BE49-F238E27FC236}">
                <a16:creationId xmlns:a16="http://schemas.microsoft.com/office/drawing/2014/main" id="{24A59532-BAC9-2F8B-A530-05DBFFEE9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6168797" y="41048"/>
            <a:ext cx="247508" cy="355293"/>
          </a:xfrm>
          <a:prstGeom prst="rect">
            <a:avLst/>
          </a:prstGeom>
        </p:spPr>
      </p:pic>
      <p:pic>
        <p:nvPicPr>
          <p:cNvPr id="20" name="図 19" descr="アイコン&#10;&#10;自動的に生成された説明">
            <a:extLst>
              <a:ext uri="{FF2B5EF4-FFF2-40B4-BE49-F238E27FC236}">
                <a16:creationId xmlns:a16="http://schemas.microsoft.com/office/drawing/2014/main" id="{3F51ABE7-E1B0-5AAA-C1C8-32B8CEC8A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6636785" y="59159"/>
            <a:ext cx="264424" cy="379577"/>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98A590C5-C218-CDA9-63E5-9554175FA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7143514" y="38098"/>
            <a:ext cx="265831" cy="381597"/>
          </a:xfrm>
          <a:prstGeom prst="rect">
            <a:avLst/>
          </a:prstGeom>
        </p:spPr>
      </p:pic>
      <p:pic>
        <p:nvPicPr>
          <p:cNvPr id="22" name="図 21" descr="コンピューターの画面&#10;&#10;中程度の精度で自動的に生成された説明">
            <a:extLst>
              <a:ext uri="{FF2B5EF4-FFF2-40B4-BE49-F238E27FC236}">
                <a16:creationId xmlns:a16="http://schemas.microsoft.com/office/drawing/2014/main" id="{8CE149A2-A81A-72E2-7F80-AB894104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7622483" y="41646"/>
            <a:ext cx="247508" cy="355293"/>
          </a:xfrm>
          <a:prstGeom prst="rect">
            <a:avLst/>
          </a:prstGeom>
        </p:spPr>
      </p:pic>
      <p:pic>
        <p:nvPicPr>
          <p:cNvPr id="23" name="図 22" descr="アイコン&#10;&#10;自動的に生成された説明">
            <a:extLst>
              <a:ext uri="{FF2B5EF4-FFF2-40B4-BE49-F238E27FC236}">
                <a16:creationId xmlns:a16="http://schemas.microsoft.com/office/drawing/2014/main" id="{56A5BBAD-6009-9DCB-4B84-91E201B4E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8087773" y="44888"/>
            <a:ext cx="270111" cy="387740"/>
          </a:xfrm>
          <a:prstGeom prst="rect">
            <a:avLst/>
          </a:prstGeom>
        </p:spPr>
      </p:pic>
      <p:pic>
        <p:nvPicPr>
          <p:cNvPr id="24" name="図 23" descr="アイコン が含まれている画像&#10;&#10;自動的に生成された説明">
            <a:extLst>
              <a:ext uri="{FF2B5EF4-FFF2-40B4-BE49-F238E27FC236}">
                <a16:creationId xmlns:a16="http://schemas.microsoft.com/office/drawing/2014/main" id="{D89F36F9-882B-3763-66EA-9DB3511867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8601558" y="18268"/>
            <a:ext cx="265831" cy="381597"/>
          </a:xfrm>
          <a:prstGeom prst="rect">
            <a:avLst/>
          </a:prstGeom>
        </p:spPr>
      </p:pic>
      <p:pic>
        <p:nvPicPr>
          <p:cNvPr id="25" name="図 24" descr="コンピューターの画面&#10;&#10;中程度の精度で自動的に生成された説明">
            <a:extLst>
              <a:ext uri="{FF2B5EF4-FFF2-40B4-BE49-F238E27FC236}">
                <a16:creationId xmlns:a16="http://schemas.microsoft.com/office/drawing/2014/main" id="{80E92979-2C41-8F16-8241-244DDDD82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862">
            <a:off x="9084192" y="54316"/>
            <a:ext cx="247508" cy="355293"/>
          </a:xfrm>
          <a:prstGeom prst="rect">
            <a:avLst/>
          </a:prstGeom>
        </p:spPr>
      </p:pic>
      <p:pic>
        <p:nvPicPr>
          <p:cNvPr id="26" name="図 25" descr="アイコン&#10;&#10;自動的に生成された説明">
            <a:extLst>
              <a:ext uri="{FF2B5EF4-FFF2-40B4-BE49-F238E27FC236}">
                <a16:creationId xmlns:a16="http://schemas.microsoft.com/office/drawing/2014/main" id="{97E07B91-D2E1-78D0-EA9C-EB3389BBF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25944">
            <a:off x="9661330" y="20339"/>
            <a:ext cx="264424" cy="379577"/>
          </a:xfrm>
          <a:prstGeom prst="rect">
            <a:avLst/>
          </a:prstGeom>
        </p:spPr>
      </p:pic>
      <p:pic>
        <p:nvPicPr>
          <p:cNvPr id="27" name="図 26" descr="アイコン が含まれている画像&#10;&#10;自動的に生成された説明">
            <a:extLst>
              <a:ext uri="{FF2B5EF4-FFF2-40B4-BE49-F238E27FC236}">
                <a16:creationId xmlns:a16="http://schemas.microsoft.com/office/drawing/2014/main" id="{3CE95F7B-CF45-E37A-91B0-FF8A33A0B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08723">
            <a:off x="10150647" y="48526"/>
            <a:ext cx="265831" cy="381597"/>
          </a:xfrm>
          <a:prstGeom prst="rect">
            <a:avLst/>
          </a:prstGeom>
        </p:spPr>
      </p:pic>
      <p:pic>
        <p:nvPicPr>
          <p:cNvPr id="28" name="図 27" descr="コンピューターの画面&#10;&#10;中程度の精度で自動的に生成された説明">
            <a:extLst>
              <a:ext uri="{FF2B5EF4-FFF2-40B4-BE49-F238E27FC236}">
                <a16:creationId xmlns:a16="http://schemas.microsoft.com/office/drawing/2014/main" id="{31AD1ACB-85FE-1C73-A1D3-58D18184C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33161">
            <a:off x="10666876" y="49821"/>
            <a:ext cx="247508" cy="355293"/>
          </a:xfrm>
          <a:prstGeom prst="rect">
            <a:avLst/>
          </a:prstGeom>
        </p:spPr>
      </p:pic>
      <p:pic>
        <p:nvPicPr>
          <p:cNvPr id="29" name="図 28" descr="アイコン&#10;&#10;自動的に生成された説明">
            <a:extLst>
              <a:ext uri="{FF2B5EF4-FFF2-40B4-BE49-F238E27FC236}">
                <a16:creationId xmlns:a16="http://schemas.microsoft.com/office/drawing/2014/main" id="{2488030C-6906-E745-5B68-508DA229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78822">
            <a:off x="11202219" y="62157"/>
            <a:ext cx="270111" cy="387740"/>
          </a:xfrm>
          <a:prstGeom prst="rect">
            <a:avLst/>
          </a:prstGeom>
        </p:spPr>
      </p:pic>
      <p:pic>
        <p:nvPicPr>
          <p:cNvPr id="30" name="図 29" descr="アイコン が含まれている画像&#10;&#10;自動的に生成された説明">
            <a:extLst>
              <a:ext uri="{FF2B5EF4-FFF2-40B4-BE49-F238E27FC236}">
                <a16:creationId xmlns:a16="http://schemas.microsoft.com/office/drawing/2014/main" id="{8C889D49-CA19-C9C1-F0DB-311C940CD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7970041">
            <a:off x="11723902" y="64207"/>
            <a:ext cx="265831" cy="381597"/>
          </a:xfrm>
          <a:prstGeom prst="rect">
            <a:avLst/>
          </a:prstGeom>
        </p:spPr>
      </p:pic>
      <p:cxnSp>
        <p:nvCxnSpPr>
          <p:cNvPr id="32" name="直線コネクタ 31">
            <a:extLst>
              <a:ext uri="{FF2B5EF4-FFF2-40B4-BE49-F238E27FC236}">
                <a16:creationId xmlns:a16="http://schemas.microsoft.com/office/drawing/2014/main" id="{B5AA11EB-E531-C3B9-FD1D-A39CEDABF684}"/>
              </a:ext>
            </a:extLst>
          </p:cNvPr>
          <p:cNvCxnSpPr>
            <a:cxnSpLocks/>
          </p:cNvCxnSpPr>
          <p:nvPr/>
        </p:nvCxnSpPr>
        <p:spPr>
          <a:xfrm>
            <a:off x="11570746" y="855955"/>
            <a:ext cx="286073" cy="0"/>
          </a:xfrm>
          <a:prstGeom prst="line">
            <a:avLst/>
          </a:prstGeom>
          <a:ln w="38100">
            <a:solidFill>
              <a:srgbClr val="66CC66"/>
            </a:solidFill>
          </a:ln>
        </p:spPr>
        <p:style>
          <a:lnRef idx="2">
            <a:schemeClr val="accent1"/>
          </a:lnRef>
          <a:fillRef idx="0">
            <a:schemeClr val="accent1"/>
          </a:fillRef>
          <a:effectRef idx="1">
            <a:schemeClr val="accent1"/>
          </a:effectRef>
          <a:fontRef idx="minor">
            <a:schemeClr val="tx1"/>
          </a:fontRef>
        </p:style>
      </p:cxnSp>
      <p:pic>
        <p:nvPicPr>
          <p:cNvPr id="1028" name="Picture 4" descr="Cute Free Icon of a Sparrow | Free Icon &amp; Cute Illustration ...">
            <a:extLst>
              <a:ext uri="{FF2B5EF4-FFF2-40B4-BE49-F238E27FC236}">
                <a16:creationId xmlns:a16="http://schemas.microsoft.com/office/drawing/2014/main" id="{668D0B96-CC13-34B7-A882-A2D0177F5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3" y="512650"/>
            <a:ext cx="704850" cy="704850"/>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2184AD0B-2D6B-1891-036A-D72DA98EC268}"/>
              </a:ext>
            </a:extLst>
          </p:cNvPr>
          <p:cNvGrpSpPr/>
          <p:nvPr/>
        </p:nvGrpSpPr>
        <p:grpSpPr>
          <a:xfrm>
            <a:off x="10230868" y="5974520"/>
            <a:ext cx="1963013" cy="873986"/>
            <a:chOff x="-394202" y="2432828"/>
            <a:chExt cx="5579831" cy="2516040"/>
          </a:xfrm>
        </p:grpSpPr>
        <p:sp>
          <p:nvSpPr>
            <p:cNvPr id="31" name="四角形: 角を丸くする 30">
              <a:extLst>
                <a:ext uri="{FF2B5EF4-FFF2-40B4-BE49-F238E27FC236}">
                  <a16:creationId xmlns:a16="http://schemas.microsoft.com/office/drawing/2014/main" id="{FDE3FE09-C6EF-FD80-1758-0FE1443C8012}"/>
                </a:ext>
              </a:extLst>
            </p:cNvPr>
            <p:cNvSpPr/>
            <p:nvPr/>
          </p:nvSpPr>
          <p:spPr>
            <a:xfrm>
              <a:off x="-222079" y="2619736"/>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3" name="四角形: 角を丸くする 32">
              <a:extLst>
                <a:ext uri="{FF2B5EF4-FFF2-40B4-BE49-F238E27FC236}">
                  <a16:creationId xmlns:a16="http://schemas.microsoft.com/office/drawing/2014/main" id="{AF68C6C4-779F-00EA-5910-23DCB68DB6D2}"/>
                </a:ext>
              </a:extLst>
            </p:cNvPr>
            <p:cNvSpPr/>
            <p:nvPr/>
          </p:nvSpPr>
          <p:spPr>
            <a:xfrm>
              <a:off x="-394202" y="2432830"/>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ら</a:t>
              </a:r>
            </a:p>
          </p:txBody>
        </p:sp>
        <p:sp>
          <p:nvSpPr>
            <p:cNvPr id="34" name="四角形: 角を丸くする 33">
              <a:extLst>
                <a:ext uri="{FF2B5EF4-FFF2-40B4-BE49-F238E27FC236}">
                  <a16:creationId xmlns:a16="http://schemas.microsoft.com/office/drawing/2014/main" id="{2FCE9074-9FE3-B475-F593-FB7ED27B5658}"/>
                </a:ext>
              </a:extLst>
            </p:cNvPr>
            <p:cNvSpPr/>
            <p:nvPr/>
          </p:nvSpPr>
          <p:spPr>
            <a:xfrm>
              <a:off x="1675731" y="2619735"/>
              <a:ext cx="1610264" cy="2329132"/>
            </a:xfrm>
            <a:prstGeom prst="roundRect">
              <a:avLst/>
            </a:prstGeom>
            <a:solidFill>
              <a:srgbClr val="D9F2D0"/>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38" name="四角形: 角を丸くする 37">
              <a:extLst>
                <a:ext uri="{FF2B5EF4-FFF2-40B4-BE49-F238E27FC236}">
                  <a16:creationId xmlns:a16="http://schemas.microsoft.com/office/drawing/2014/main" id="{C9110161-F6C3-5390-4305-70AD4F449639}"/>
                </a:ext>
              </a:extLst>
            </p:cNvPr>
            <p:cNvSpPr/>
            <p:nvPr/>
          </p:nvSpPr>
          <p:spPr>
            <a:xfrm>
              <a:off x="1503203"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く</a:t>
              </a:r>
            </a:p>
          </p:txBody>
        </p:sp>
        <p:sp>
          <p:nvSpPr>
            <p:cNvPr id="39" name="フローチャート: 結合子 38">
              <a:extLst>
                <a:ext uri="{FF2B5EF4-FFF2-40B4-BE49-F238E27FC236}">
                  <a16:creationId xmlns:a16="http://schemas.microsoft.com/office/drawing/2014/main" id="{A55E5855-F2AC-E43A-3676-5A9E91EF02AE}"/>
                </a:ext>
              </a:extLst>
            </p:cNvPr>
            <p:cNvSpPr/>
            <p:nvPr/>
          </p:nvSpPr>
          <p:spPr>
            <a:xfrm>
              <a:off x="-220419" y="2618906"/>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0" name="フローチャート: 結合子 39">
              <a:extLst>
                <a:ext uri="{FF2B5EF4-FFF2-40B4-BE49-F238E27FC236}">
                  <a16:creationId xmlns:a16="http://schemas.microsoft.com/office/drawing/2014/main" id="{82578CAA-CA5D-B2EC-6684-84AE86F064E0}"/>
                </a:ext>
              </a:extLst>
            </p:cNvPr>
            <p:cNvSpPr/>
            <p:nvPr/>
          </p:nvSpPr>
          <p:spPr>
            <a:xfrm>
              <a:off x="1677392" y="2618904"/>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1" name="フローチャート: 結合子 40">
              <a:extLst>
                <a:ext uri="{FF2B5EF4-FFF2-40B4-BE49-F238E27FC236}">
                  <a16:creationId xmlns:a16="http://schemas.microsoft.com/office/drawing/2014/main" id="{AFA9FA80-D5C2-D1E2-439D-25D871CDD6A1}"/>
                </a:ext>
              </a:extLst>
            </p:cNvPr>
            <p:cNvSpPr/>
            <p:nvPr/>
          </p:nvSpPr>
          <p:spPr>
            <a:xfrm>
              <a:off x="814750"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5" name="フローチャート: 結合子 44">
              <a:extLst>
                <a:ext uri="{FF2B5EF4-FFF2-40B4-BE49-F238E27FC236}">
                  <a16:creationId xmlns:a16="http://schemas.microsoft.com/office/drawing/2014/main" id="{EEC6CB12-4DA8-434B-729C-8C5E8EFEEBB8}"/>
                </a:ext>
              </a:extLst>
            </p:cNvPr>
            <p:cNvSpPr/>
            <p:nvPr/>
          </p:nvSpPr>
          <p:spPr>
            <a:xfrm>
              <a:off x="2784449" y="4416075"/>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47" name="四角形: 角を丸くする 46">
              <a:extLst>
                <a:ext uri="{FF2B5EF4-FFF2-40B4-BE49-F238E27FC236}">
                  <a16:creationId xmlns:a16="http://schemas.microsoft.com/office/drawing/2014/main" id="{E7727DF1-D376-D000-68B8-43E4A393E763}"/>
                </a:ext>
              </a:extLst>
            </p:cNvPr>
            <p:cNvSpPr/>
            <p:nvPr/>
          </p:nvSpPr>
          <p:spPr>
            <a:xfrm>
              <a:off x="3575365" y="2619735"/>
              <a:ext cx="1610264" cy="2329132"/>
            </a:xfrm>
            <a:prstGeom prst="roundRect">
              <a:avLst/>
            </a:prstGeom>
            <a:solidFill>
              <a:srgbClr val="FACAAC"/>
            </a:solidFill>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lang="ja-JP" altLang="en-US"/>
            </a:p>
          </p:txBody>
        </p:sp>
        <p:sp>
          <p:nvSpPr>
            <p:cNvPr id="53" name="四角形: 角を丸くする 52">
              <a:extLst>
                <a:ext uri="{FF2B5EF4-FFF2-40B4-BE49-F238E27FC236}">
                  <a16:creationId xmlns:a16="http://schemas.microsoft.com/office/drawing/2014/main" id="{62FD7BB5-8011-2551-3336-C7F2648FC9BF}"/>
                </a:ext>
              </a:extLst>
            </p:cNvPr>
            <p:cNvSpPr/>
            <p:nvPr/>
          </p:nvSpPr>
          <p:spPr>
            <a:xfrm>
              <a:off x="3402837" y="2432828"/>
              <a:ext cx="1610264" cy="2329132"/>
            </a:xfrm>
            <a:prstGeom prst="roundRect">
              <a:avLst/>
            </a:prstGeom>
            <a:ln w="28575">
              <a:solidFill>
                <a:schemeClr val="tx2">
                  <a:lumMod val="90000"/>
                  <a:lumOff val="10000"/>
                </a:schemeClr>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400" b="1">
                  <a:solidFill>
                    <a:schemeClr val="accent1">
                      <a:lumMod val="50000"/>
                    </a:schemeClr>
                  </a:solidFill>
                  <a:latin typeface="HGSMinchoE"/>
                  <a:ea typeface="HGSMinchoE"/>
                </a:rPr>
                <a:t>雀</a:t>
              </a:r>
            </a:p>
          </p:txBody>
        </p:sp>
        <p:sp>
          <p:nvSpPr>
            <p:cNvPr id="54" name="フローチャート: 結合子 53">
              <a:extLst>
                <a:ext uri="{FF2B5EF4-FFF2-40B4-BE49-F238E27FC236}">
                  <a16:creationId xmlns:a16="http://schemas.microsoft.com/office/drawing/2014/main" id="{4CEEDF6E-F436-A4D2-74BE-2758D4A4E502}"/>
                </a:ext>
              </a:extLst>
            </p:cNvPr>
            <p:cNvSpPr/>
            <p:nvPr/>
          </p:nvSpPr>
          <p:spPr>
            <a:xfrm>
              <a:off x="3577026" y="268329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56" name="フローチャート: 結合子 55">
              <a:extLst>
                <a:ext uri="{FF2B5EF4-FFF2-40B4-BE49-F238E27FC236}">
                  <a16:creationId xmlns:a16="http://schemas.microsoft.com/office/drawing/2014/main" id="{F36D7518-9369-AE41-C517-96D61229FC3C}"/>
                </a:ext>
              </a:extLst>
            </p:cNvPr>
            <p:cNvSpPr/>
            <p:nvPr/>
          </p:nvSpPr>
          <p:spPr>
            <a:xfrm>
              <a:off x="4684083" y="4480469"/>
              <a:ext cx="158150" cy="143773"/>
            </a:xfrm>
            <a:prstGeom prst="flowChartConnector">
              <a:avLst/>
            </a:prstGeom>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grpSp>
      <p:sp>
        <p:nvSpPr>
          <p:cNvPr id="8" name="テキスト ボックス 7">
            <a:extLst>
              <a:ext uri="{FF2B5EF4-FFF2-40B4-BE49-F238E27FC236}">
                <a16:creationId xmlns:a16="http://schemas.microsoft.com/office/drawing/2014/main" id="{28678A80-8290-FAC3-A78E-CBE7D9BC8218}"/>
              </a:ext>
            </a:extLst>
          </p:cNvPr>
          <p:cNvSpPr txBox="1"/>
          <p:nvPr/>
        </p:nvSpPr>
        <p:spPr>
          <a:xfrm>
            <a:off x="789629" y="622476"/>
            <a:ext cx="2776962" cy="707886"/>
          </a:xfrm>
          <a:prstGeom prst="rect">
            <a:avLst/>
          </a:prstGeom>
          <a:noFill/>
        </p:spPr>
        <p:txBody>
          <a:bodyPr wrap="square" lIns="91440" tIns="45720" rIns="91440" bIns="45720" rtlCol="0" anchor="t">
            <a:spAutoFit/>
          </a:bodyPr>
          <a:lstStyle/>
          <a:p>
            <a:r>
              <a:rPr lang="ja-JP" altLang="en-US" sz="4000" b="1">
                <a:latin typeface="メイリオ"/>
                <a:ea typeface="メイリオ"/>
              </a:rPr>
              <a:t>3.</a:t>
            </a:r>
            <a:r>
              <a:rPr kumimoji="1" lang="ja-JP" altLang="en-US" sz="4000" b="1">
                <a:latin typeface="メイリオ"/>
                <a:ea typeface="メイリオ"/>
              </a:rPr>
              <a:t>機能説明</a:t>
            </a:r>
            <a:endParaRPr lang="ja-JP" altLang="en-US" sz="4000" b="1">
              <a:latin typeface="メイリオ" panose="020B0604030504040204" pitchFamily="50" charset="-128"/>
              <a:ea typeface="メイリオ" panose="020B0604030504040204" pitchFamily="50" charset="-128"/>
            </a:endParaRPr>
          </a:p>
        </p:txBody>
      </p:sp>
      <p:pic>
        <p:nvPicPr>
          <p:cNvPr id="37" name="図 36" descr="図形, 正方形&#10;&#10;説明は自動で生成されたものです">
            <a:extLst>
              <a:ext uri="{FF2B5EF4-FFF2-40B4-BE49-F238E27FC236}">
                <a16:creationId xmlns:a16="http://schemas.microsoft.com/office/drawing/2014/main" id="{D161730D-1ECD-B1F6-0A30-4B8E6974B5FF}"/>
              </a:ext>
            </a:extLst>
          </p:cNvPr>
          <p:cNvPicPr>
            <a:picLocks noChangeAspect="1"/>
          </p:cNvPicPr>
          <p:nvPr/>
        </p:nvPicPr>
        <p:blipFill rotWithShape="1">
          <a:blip r:embed="rId7">
            <a:clrChange>
              <a:clrFrom>
                <a:srgbClr val="FFFFFF"/>
              </a:clrFrom>
              <a:clrTo>
                <a:srgbClr val="FFFFFF">
                  <a:alpha val="0"/>
                </a:srgbClr>
              </a:clrTo>
            </a:clrChange>
          </a:blip>
          <a:srcRect l="1422" r="-1422" b="-122"/>
          <a:stretch/>
        </p:blipFill>
        <p:spPr>
          <a:xfrm rot="16200000">
            <a:off x="3359704" y="-1434471"/>
            <a:ext cx="5447040" cy="10587477"/>
          </a:xfrm>
          <a:prstGeom prst="rect">
            <a:avLst/>
          </a:prstGeom>
        </p:spPr>
      </p:pic>
      <p:sp>
        <p:nvSpPr>
          <p:cNvPr id="35" name="テキスト ボックス 34">
            <a:extLst>
              <a:ext uri="{FF2B5EF4-FFF2-40B4-BE49-F238E27FC236}">
                <a16:creationId xmlns:a16="http://schemas.microsoft.com/office/drawing/2014/main" id="{6CDE9BF0-BDC2-B221-7757-8CC83FD307BE}"/>
              </a:ext>
            </a:extLst>
          </p:cNvPr>
          <p:cNvSpPr txBox="1"/>
          <p:nvPr/>
        </p:nvSpPr>
        <p:spPr>
          <a:xfrm>
            <a:off x="3485029" y="790014"/>
            <a:ext cx="2823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～麻雀補助～</a:t>
            </a:r>
          </a:p>
        </p:txBody>
      </p:sp>
    </p:spTree>
    <p:extLst>
      <p:ext uri="{BB962C8B-B14F-4D97-AF65-F5344CB8AC3E}">
        <p14:creationId xmlns:p14="http://schemas.microsoft.com/office/powerpoint/2010/main" val="1789997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3226</Words>
  <Application>Microsoft Office PowerPoint</Application>
  <PresentationFormat>ワイド画面</PresentationFormat>
  <Paragraphs>377</Paragraphs>
  <Slides>24</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HGSMinchoE</vt:lpstr>
      <vt:lpstr>Meiryo UI</vt:lpstr>
      <vt:lpstr>メイリオ</vt:lpstr>
      <vt:lpstr>メイリオ</vt:lpstr>
      <vt:lpstr>游ゴシック</vt:lpstr>
      <vt:lpstr>游ゴシック Light</vt:lpstr>
      <vt:lpstr>游明朝</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宮下竜介</dc:creator>
  <cp:lastModifiedBy>宮下竜介</cp:lastModifiedBy>
  <cp:revision>2</cp:revision>
  <dcterms:created xsi:type="dcterms:W3CDTF">2024-06-25T00:30:55Z</dcterms:created>
  <dcterms:modified xsi:type="dcterms:W3CDTF">2024-06-28T01:21:43Z</dcterms:modified>
</cp:coreProperties>
</file>