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8" r:id="rId2"/>
    <p:sldId id="289" r:id="rId3"/>
    <p:sldId id="290" r:id="rId4"/>
    <p:sldId id="291" r:id="rId5"/>
    <p:sldId id="295" r:id="rId6"/>
    <p:sldId id="292" r:id="rId7"/>
    <p:sldId id="293" r:id="rId8"/>
    <p:sldId id="277" r:id="rId9"/>
    <p:sldId id="271" r:id="rId10"/>
    <p:sldId id="294" r:id="rId11"/>
    <p:sldId id="296" r:id="rId12"/>
    <p:sldId id="297" r:id="rId13"/>
    <p:sldId id="275" r:id="rId14"/>
    <p:sldId id="261" r:id="rId15"/>
    <p:sldId id="298" r:id="rId16"/>
    <p:sldId id="280" r:id="rId17"/>
    <p:sldId id="300" r:id="rId18"/>
    <p:sldId id="301" r:id="rId19"/>
    <p:sldId id="302" r:id="rId20"/>
    <p:sldId id="282" r:id="rId21"/>
    <p:sldId id="283" r:id="rId22"/>
    <p:sldId id="285" r:id="rId23"/>
    <p:sldId id="279" r:id="rId24"/>
    <p:sldId id="284" r:id="rId25"/>
    <p:sldId id="287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66"/>
    <a:srgbClr val="FFFFEE"/>
    <a:srgbClr val="FFFFDD"/>
    <a:srgbClr val="FF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4:55:19.43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24575,'6'0'0,"1"0"-8191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4:55:36.0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86 22 24575,'-12'-6'0,"-22"-2"0,-5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1T04:57:01.989"/>
    </inkml:context>
    <inkml:brush xml:id="br0">
      <inkml:brushProperty name="width" value="0.2" units="cm"/>
      <inkml:brushProperty name="height" value="1.2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1T04:57:50.621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15 0,'-7'0,"-1"0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1T04:57:59.813"/>
    </inkml:context>
    <inkml:brush xml:id="br0">
      <inkml:brushProperty name="width" value="0.35" units="cm"/>
      <inkml:brushProperty name="height" value="2.1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1T04:58:33.524"/>
    </inkml:context>
    <inkml:brush xml:id="br0">
      <inkml:brushProperty name="width" value="0.35" units="cm"/>
      <inkml:brushProperty name="height" value="2.1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B4879-403B-4763-87B3-9FFAC4021DF4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1D46C-5BF1-4F21-A2D1-995C14923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60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786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とう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79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ボタンの角は丸く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253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・対局補助画面に来た時、一番最初にドラの入力をさせる。</a:t>
            </a:r>
            <a:endParaRPr kumimoji="1" lang="en-US" altLang="ja-JP" dirty="0"/>
          </a:p>
          <a:p>
            <a:r>
              <a:rPr kumimoji="1" lang="ja-JP" altLang="en-US" dirty="0"/>
              <a:t>・手牌は自動ソート。</a:t>
            </a:r>
            <a:endParaRPr kumimoji="1" lang="en-US" altLang="ja-JP" dirty="0"/>
          </a:p>
          <a:p>
            <a:r>
              <a:rPr kumimoji="1" lang="ja-JP" altLang="en-US" dirty="0"/>
              <a:t>・同じ牌を</a:t>
            </a:r>
            <a:r>
              <a:rPr kumimoji="1" lang="en-US" altLang="ja-JP" dirty="0"/>
              <a:t>5</a:t>
            </a:r>
            <a:r>
              <a:rPr kumimoji="1" lang="ja-JP" altLang="en-US" dirty="0"/>
              <a:t>つ以上選んだらエラー表示。</a:t>
            </a:r>
            <a:endParaRPr kumimoji="1" lang="en-US" altLang="ja-JP" dirty="0"/>
          </a:p>
          <a:p>
            <a:r>
              <a:rPr kumimoji="1" lang="ja-JP" altLang="en-US" dirty="0"/>
              <a:t>・ツモ、ロン、リーチはできる状態になった場合に表示。</a:t>
            </a:r>
            <a:endParaRPr kumimoji="1" lang="en-US" altLang="ja-JP" dirty="0"/>
          </a:p>
          <a:p>
            <a:r>
              <a:rPr kumimoji="1" lang="ja-JP" altLang="en-US" dirty="0"/>
              <a:t>・終了は常に表示。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189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・手牌</a:t>
            </a:r>
            <a:endParaRPr kumimoji="1" lang="en-US" altLang="ja-JP" dirty="0"/>
          </a:p>
          <a:p>
            <a:r>
              <a:rPr kumimoji="1" lang="ja-JP" altLang="en-US" dirty="0"/>
              <a:t>・ロン・ツモ</a:t>
            </a:r>
            <a:endParaRPr kumimoji="1" lang="en-US" altLang="ja-JP" dirty="0"/>
          </a:p>
          <a:p>
            <a:r>
              <a:rPr lang="ja-JP" altLang="en-US" dirty="0"/>
              <a:t>・ドラ表示牌</a:t>
            </a:r>
            <a:endParaRPr lang="en-US" altLang="ja-JP" dirty="0"/>
          </a:p>
          <a:p>
            <a:r>
              <a:rPr kumimoji="1" lang="ja-JP" altLang="en-US" dirty="0"/>
              <a:t>・裏ドラ表示牌</a:t>
            </a:r>
            <a:endParaRPr kumimoji="1" lang="en-US" altLang="ja-JP" dirty="0"/>
          </a:p>
          <a:p>
            <a:r>
              <a:rPr lang="ja-JP" altLang="en-US" dirty="0"/>
              <a:t>・役</a:t>
            </a:r>
            <a:r>
              <a:rPr kumimoji="1" lang="ja-JP" altLang="en-US" dirty="0">
                <a:solidFill>
                  <a:srgbClr val="FF0000"/>
                </a:solidFill>
              </a:rPr>
              <a:t>（強調）</a:t>
            </a:r>
            <a:endParaRPr lang="en-US" altLang="ja-JP" dirty="0"/>
          </a:p>
          <a:p>
            <a:r>
              <a:rPr kumimoji="1" lang="ja-JP" altLang="en-US" dirty="0"/>
              <a:t>・役の飜</a:t>
            </a:r>
            <a:r>
              <a:rPr kumimoji="1" lang="ja-JP" altLang="en-US" dirty="0">
                <a:solidFill>
                  <a:srgbClr val="FF0000"/>
                </a:solidFill>
              </a:rPr>
              <a:t>（強調）</a:t>
            </a:r>
            <a:endParaRPr kumimoji="1" lang="en-US" altLang="ja-JP" dirty="0"/>
          </a:p>
          <a:p>
            <a:r>
              <a:rPr lang="ja-JP" altLang="en-US" dirty="0"/>
              <a:t>・合計値</a:t>
            </a:r>
            <a:endParaRPr lang="en-US" altLang="ja-JP" dirty="0"/>
          </a:p>
          <a:p>
            <a:r>
              <a:rPr kumimoji="1" lang="ja-JP" altLang="en-US" dirty="0"/>
              <a:t>・点数　</a:t>
            </a:r>
            <a:r>
              <a:rPr kumimoji="1" lang="ja-JP" altLang="en-US" dirty="0">
                <a:solidFill>
                  <a:srgbClr val="FF0000"/>
                </a:solidFill>
              </a:rPr>
              <a:t>（強調）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・点数名</a:t>
            </a:r>
            <a:r>
              <a:rPr kumimoji="1" lang="ja-JP" altLang="en-US" dirty="0">
                <a:solidFill>
                  <a:srgbClr val="FF0000"/>
                </a:solidFill>
              </a:rPr>
              <a:t>（強調）</a:t>
            </a:r>
            <a:endParaRPr lang="en-US" altLang="ja-JP" dirty="0"/>
          </a:p>
          <a:p>
            <a:r>
              <a:rPr lang="ja-JP" altLang="en-US" dirty="0"/>
              <a:t>・次へボタン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801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ポップアップ表示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42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クリックしたら</a:t>
            </a:r>
            <a:r>
              <a:rPr lang="ja-JP" altLang="en-US" dirty="0"/>
              <a:t>キーボードが出てくる</a:t>
            </a:r>
            <a:r>
              <a:rPr kumimoji="1" lang="ja-JP" altLang="en-US" dirty="0"/>
              <a:t>ようにしたいけど、スマホだとできない？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39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自分の順位は必須項目（空で終了ボタンを押したらエラー表示）</a:t>
            </a:r>
            <a:endParaRPr kumimoji="1" lang="en-US" altLang="ja-JP" dirty="0"/>
          </a:p>
          <a:p>
            <a:r>
              <a:rPr kumimoji="1" lang="ja-JP" altLang="en-US" dirty="0"/>
              <a:t>他の人は任意入力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991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2E4B1-6794-4812-9D0C-3F5E4477727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035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A04A76-06E0-B532-C6CD-64295E1CC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087C3F-DA44-288D-6DE6-4AE28721A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6B8DDF-47D2-9E73-B191-A6ECEA36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835F86-1E7B-A28F-BC14-F24C1CF8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0ABA2A-0039-B25D-0E9B-6A2B0294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16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4A061-3614-C7B4-3772-DE29BCE4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4E1657-9A92-4604-B233-B28B7AED1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57560A-2DA2-75D4-6A2D-B981342F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C578EC-8521-162D-E1E9-E6DA279F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9AF794-E26F-1FE6-1399-213EFB99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13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1806487-EC5B-4986-1746-22ADBB1A6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FC8EF5-0EF4-A3FD-59F3-25B8D0E3E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35221F-6F48-61F1-5B72-DBD5B033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8B5990-2EA2-4FC5-C468-A632BD69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311C6B-BA07-2AAD-A725-B9AD2186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44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877E06-11C2-49BF-0BC7-C37821DF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CB3979-3C33-0FB4-310E-D6308D15D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3C867F-2E6D-E3DF-0197-105B5D7D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EA38CA-C3D7-E39D-3871-BD84414B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2B24B2-F749-F8D1-466C-1682509F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04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168262-71F1-46BB-7085-90B29BF5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C4CE81-0D08-051A-ABE8-5C8B1DC55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36AA3E-E073-32AE-9380-97B3A583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B7C3EE-0A6E-0476-A01E-A92B78E0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6FCBEB-F830-BAEE-B76B-E321E534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89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5D25A5-EA4A-D76F-9854-9BCBAC0E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0387A5-EB17-7E67-010E-C38B9A974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FCCF2B-BC8A-4536-D383-2DB169180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91D646-3143-8DEE-046E-B5BFB625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1EE0C0-A678-B8E2-17C4-577FAF3B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2BDF76-02AA-93D2-7259-30879267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29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C2C925-FBCC-D34E-FCA9-C1BAD277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3D0475-E83B-CB3A-2A93-FA64727A0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167761-2AF9-131F-86E4-F10761E81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B73C61C-5193-FE39-599B-849932CB4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34EDE9B-CD35-91BE-9DA2-B897BE5A4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07405C8-A262-49DB-1908-125349F2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1D59EE-984A-ADED-776B-4C1ABA02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DCE6FB8-F424-735C-A267-D961EA73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13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3A21A1-F68E-082A-6EF4-B4D856B1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7C00084-BDB8-E1B3-2718-1435BBE3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A0F1C69-0E27-C9EA-7CCF-37FAA76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D8ED6CA-5A5D-018B-63B5-3682F1DC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23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7D71DEE-836D-A1F9-548C-534B157B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1BED1B7-2F57-3705-FEB1-9F5F99D0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A15F2C-D67F-0A1B-6A78-A2FE9690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34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D3DBDF-9F64-F1CF-FD16-469636E9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DBF9EA-4AAF-719B-BD34-4E69061EB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E73AC2-D5EE-9976-41E3-C8ACF8B04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32AB11-91F9-6993-8D12-722DCCC0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521242-87B2-8332-C475-870582F8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1EC61A-56DA-517E-8FCF-AA8858FB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75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BCFA7A-EE5E-870F-C886-E911D666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9BE302-F496-20A5-0A75-DA520D4B6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64BDBB-8197-839C-36A0-BC120A269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4E0EC5-F7C3-55EB-89B4-D9859644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306C2-30B5-80A1-AC20-F99CE2B2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781AD0-576D-B364-0957-B7AE1BFB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62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0B15CE5-0EC0-727C-E774-C8E0A9920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84EC83-E5E7-D0A4-2669-0EB86E594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35294-1087-1065-3E34-0B7640ADF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5557B2-FB0A-404C-A865-8BCD55AA15D9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6351AD-BA50-87F1-0D29-647CED95C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C839B6-A763-F786-C8D6-ADDB4BCC8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05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90.png"/><Relationship Id="rId18" Type="http://schemas.openxmlformats.org/officeDocument/2006/relationships/customXml" Target="../ink/ink5.xml"/><Relationship Id="rId3" Type="http://schemas.openxmlformats.org/officeDocument/2006/relationships/image" Target="../media/image17.png"/><Relationship Id="rId21" Type="http://schemas.openxmlformats.org/officeDocument/2006/relationships/image" Target="../media/image130.png"/><Relationship Id="rId7" Type="http://schemas.openxmlformats.org/officeDocument/2006/relationships/image" Target="../media/image13.png"/><Relationship Id="rId12" Type="http://schemas.openxmlformats.org/officeDocument/2006/relationships/customXml" Target="../ink/ink2.xml"/><Relationship Id="rId17" Type="http://schemas.openxmlformats.org/officeDocument/2006/relationships/image" Target="../media/image110.pn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4.xml"/><Relationship Id="rId20" Type="http://schemas.openxmlformats.org/officeDocument/2006/relationships/customXml" Target="../ink/ink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80.png"/><Relationship Id="rId5" Type="http://schemas.openxmlformats.org/officeDocument/2006/relationships/image" Target="../media/image5.png"/><Relationship Id="rId15" Type="http://schemas.openxmlformats.org/officeDocument/2006/relationships/image" Target="../media/image100.png"/><Relationship Id="rId10" Type="http://schemas.openxmlformats.org/officeDocument/2006/relationships/customXml" Target="../ink/ink1.xml"/><Relationship Id="rId19" Type="http://schemas.openxmlformats.org/officeDocument/2006/relationships/image" Target="../media/image120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Relationship Id="rId1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250009-71B8-CDBF-2433-C055AEEB9445}"/>
              </a:ext>
            </a:extLst>
          </p:cNvPr>
          <p:cNvSpPr txBox="1"/>
          <p:nvPr/>
        </p:nvSpPr>
        <p:spPr>
          <a:xfrm>
            <a:off x="0" y="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ログイン画面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021CFD-19E3-BBEF-26F7-300F8AC8FA96}"/>
              </a:ext>
            </a:extLst>
          </p:cNvPr>
          <p:cNvSpPr/>
          <p:nvPr/>
        </p:nvSpPr>
        <p:spPr>
          <a:xfrm>
            <a:off x="4001793" y="2610222"/>
            <a:ext cx="4188413" cy="511275"/>
          </a:xfrm>
          <a:prstGeom prst="rect">
            <a:avLst/>
          </a:prstGeom>
          <a:solidFill>
            <a:schemeClr val="bg1"/>
          </a:solidFill>
          <a:ln w="63500" cmpd="thickThin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8ABEC63-AD56-081C-D22A-36E62FB70BAB}"/>
              </a:ext>
            </a:extLst>
          </p:cNvPr>
          <p:cNvSpPr/>
          <p:nvPr/>
        </p:nvSpPr>
        <p:spPr>
          <a:xfrm>
            <a:off x="4038291" y="3637070"/>
            <a:ext cx="4151915" cy="511275"/>
          </a:xfrm>
          <a:prstGeom prst="rect">
            <a:avLst/>
          </a:prstGeom>
          <a:solidFill>
            <a:schemeClr val="bg1"/>
          </a:solidFill>
          <a:ln w="63500" cmpd="thickThin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A504998-8FE6-74EB-CDFD-46DCF1B8ED5D}"/>
              </a:ext>
            </a:extLst>
          </p:cNvPr>
          <p:cNvSpPr txBox="1"/>
          <p:nvPr/>
        </p:nvSpPr>
        <p:spPr>
          <a:xfrm>
            <a:off x="3415907" y="2748324"/>
            <a:ext cx="624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spc="3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endParaRPr kumimoji="1" lang="ja-JP" altLang="en-US" sz="1600" spc="300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C4F59C-46D5-F7D7-7D67-F8AB2E7BB238}"/>
              </a:ext>
            </a:extLst>
          </p:cNvPr>
          <p:cNvSpPr txBox="1"/>
          <p:nvPr/>
        </p:nvSpPr>
        <p:spPr>
          <a:xfrm>
            <a:off x="2712126" y="372343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パスワード</a:t>
            </a:r>
            <a:endParaRPr kumimoji="1" lang="ja-JP" altLang="en-US" sz="1600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24C9F08-D3A5-C764-DA4E-22721586C1DD}"/>
              </a:ext>
            </a:extLst>
          </p:cNvPr>
          <p:cNvSpPr txBox="1"/>
          <p:nvPr/>
        </p:nvSpPr>
        <p:spPr>
          <a:xfrm>
            <a:off x="5413761" y="623706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u="sng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新規登録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41D72ED-9B40-949F-8BB7-677CA4CBB44B}"/>
              </a:ext>
            </a:extLst>
          </p:cNvPr>
          <p:cNvSpPr txBox="1"/>
          <p:nvPr/>
        </p:nvSpPr>
        <p:spPr>
          <a:xfrm>
            <a:off x="3536726" y="441766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（エラーの場合はエラーメッセージを表示する）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174EFB6-FF0E-8204-AF49-141989642DF0}"/>
              </a:ext>
            </a:extLst>
          </p:cNvPr>
          <p:cNvSpPr/>
          <p:nvPr/>
        </p:nvSpPr>
        <p:spPr>
          <a:xfrm>
            <a:off x="4477663" y="5056307"/>
            <a:ext cx="3236674" cy="750042"/>
          </a:xfrm>
          <a:prstGeom prst="rect">
            <a:avLst/>
          </a:prstGeom>
          <a:solidFill>
            <a:srgbClr val="FFFFFF"/>
          </a:solidFill>
          <a:ln w="63500" cmpd="thickThin">
            <a:solidFill>
              <a:srgbClr val="66CC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pc="3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ログイン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B7418C5-E3E6-B293-C160-607DE268764E}"/>
              </a:ext>
            </a:extLst>
          </p:cNvPr>
          <p:cNvSpPr txBox="1"/>
          <p:nvPr/>
        </p:nvSpPr>
        <p:spPr>
          <a:xfrm>
            <a:off x="5176516" y="1333038"/>
            <a:ext cx="1838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らく雀</a:t>
            </a:r>
            <a:endParaRPr lang="en-US" altLang="ja-JP" sz="4000" b="1" spc="3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3114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B47A72F6-8E84-75F3-9826-B8310FB8F8B4}"/>
              </a:ext>
            </a:extLst>
          </p:cNvPr>
          <p:cNvSpPr/>
          <p:nvPr/>
        </p:nvSpPr>
        <p:spPr>
          <a:xfrm>
            <a:off x="973513" y="1833430"/>
            <a:ext cx="7528803" cy="4122618"/>
          </a:xfrm>
          <a:prstGeom prst="roundRect">
            <a:avLst/>
          </a:prstGeom>
          <a:solidFill>
            <a:srgbClr val="FFFFEE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1413F00E-25CA-E956-0149-ECAC5494A9DE}"/>
              </a:ext>
            </a:extLst>
          </p:cNvPr>
          <p:cNvSpPr/>
          <p:nvPr/>
        </p:nvSpPr>
        <p:spPr>
          <a:xfrm>
            <a:off x="1617980" y="3691951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38E803AA-6D5D-B63F-C569-E847CE0320A6}"/>
              </a:ext>
            </a:extLst>
          </p:cNvPr>
          <p:cNvSpPr/>
          <p:nvPr/>
        </p:nvSpPr>
        <p:spPr>
          <a:xfrm>
            <a:off x="1752469" y="2719032"/>
            <a:ext cx="5315081" cy="69595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64AA3495-B1AE-7131-EE34-E2B2EA8B6032}"/>
              </a:ext>
            </a:extLst>
          </p:cNvPr>
          <p:cNvSpPr/>
          <p:nvPr/>
        </p:nvSpPr>
        <p:spPr>
          <a:xfrm>
            <a:off x="2962600" y="2066483"/>
            <a:ext cx="1085850" cy="491465"/>
          </a:xfrm>
          <a:prstGeom prst="roundRect">
            <a:avLst/>
          </a:prstGeom>
          <a:solidFill>
            <a:srgbClr val="66CC66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AB232AC6-9ADF-CC29-795A-487C6EDEB34F}"/>
              </a:ext>
            </a:extLst>
          </p:cNvPr>
          <p:cNvSpPr/>
          <p:nvPr/>
        </p:nvSpPr>
        <p:spPr>
          <a:xfrm>
            <a:off x="1752600" y="2066484"/>
            <a:ext cx="1085850" cy="491465"/>
          </a:xfrm>
          <a:prstGeom prst="roundRect">
            <a:avLst/>
          </a:prstGeom>
          <a:solidFill>
            <a:srgbClr val="66CC66"/>
          </a:solidFill>
          <a:ln w="38100">
            <a:solidFill>
              <a:srgbClr val="FF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B2AB38B-499D-005A-55F4-3F68EB71A675}"/>
              </a:ext>
            </a:extLst>
          </p:cNvPr>
          <p:cNvSpPr txBox="1"/>
          <p:nvPr/>
        </p:nvSpPr>
        <p:spPr>
          <a:xfrm>
            <a:off x="0" y="914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リザルト（終了）画面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AAD89A-E11A-F266-FC0A-83F510155429}"/>
              </a:ext>
            </a:extLst>
          </p:cNvPr>
          <p:cNvSpPr txBox="1"/>
          <p:nvPr/>
        </p:nvSpPr>
        <p:spPr>
          <a:xfrm>
            <a:off x="254000" y="721360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・流局か上がられたのかボタン</a:t>
            </a:r>
            <a:endParaRPr kumimoji="1" lang="en-US" altLang="ja-JP" dirty="0"/>
          </a:p>
          <a:p>
            <a:r>
              <a:rPr lang="ja-JP" altLang="en-US" dirty="0"/>
              <a:t>・自分の点数変化</a:t>
            </a:r>
            <a:endParaRPr lang="en-US" altLang="ja-JP" dirty="0"/>
          </a:p>
          <a:p>
            <a:r>
              <a:rPr kumimoji="1" lang="ja-JP" altLang="en-US" dirty="0"/>
              <a:t>・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A72EADB-2570-1AE3-17FA-D1307860BE26}"/>
              </a:ext>
            </a:extLst>
          </p:cNvPr>
          <p:cNvSpPr/>
          <p:nvPr/>
        </p:nvSpPr>
        <p:spPr>
          <a:xfrm>
            <a:off x="973513" y="1819781"/>
            <a:ext cx="7528803" cy="412261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A37878-6437-858D-AD3E-133B0AF781E9}"/>
              </a:ext>
            </a:extLst>
          </p:cNvPr>
          <p:cNvSpPr txBox="1"/>
          <p:nvPr/>
        </p:nvSpPr>
        <p:spPr>
          <a:xfrm>
            <a:off x="1752469" y="2066484"/>
            <a:ext cx="108712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流局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9DEC48-289C-4AB3-70E8-AE0824BD0941}"/>
              </a:ext>
            </a:extLst>
          </p:cNvPr>
          <p:cNvSpPr txBox="1"/>
          <p:nvPr/>
        </p:nvSpPr>
        <p:spPr>
          <a:xfrm>
            <a:off x="2758148" y="2081382"/>
            <a:ext cx="149475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上がり</a:t>
            </a:r>
            <a:endParaRPr kumimoji="1" lang="ja-JP" altLang="en-US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42EFA3-B84F-01E4-CE4B-621D53017479}"/>
              </a:ext>
            </a:extLst>
          </p:cNvPr>
          <p:cNvSpPr/>
          <p:nvPr/>
        </p:nvSpPr>
        <p:spPr>
          <a:xfrm>
            <a:off x="1564640" y="2733040"/>
            <a:ext cx="6309360" cy="695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　　　　　　　　　　　　　　　　　　点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35B14E6-0AE2-C1AD-A041-8EB6BF2A6309}"/>
              </a:ext>
            </a:extLst>
          </p:cNvPr>
          <p:cNvSpPr txBox="1"/>
          <p:nvPr/>
        </p:nvSpPr>
        <p:spPr>
          <a:xfrm>
            <a:off x="1617980" y="3691951"/>
            <a:ext cx="806478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BBC32C18-0B7A-FCE8-C80D-AD3FF01D074E}"/>
              </a:ext>
            </a:extLst>
          </p:cNvPr>
          <p:cNvSpPr/>
          <p:nvPr/>
        </p:nvSpPr>
        <p:spPr>
          <a:xfrm>
            <a:off x="2501879" y="3694747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D29B8D1-1972-47CD-6F0C-1CA75E0189D0}"/>
              </a:ext>
            </a:extLst>
          </p:cNvPr>
          <p:cNvSpPr txBox="1"/>
          <p:nvPr/>
        </p:nvSpPr>
        <p:spPr>
          <a:xfrm>
            <a:off x="2492990" y="3698181"/>
            <a:ext cx="806479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C2EEAB4A-7DBD-0553-3F36-59206C5CCB9F}"/>
              </a:ext>
            </a:extLst>
          </p:cNvPr>
          <p:cNvSpPr/>
          <p:nvPr/>
        </p:nvSpPr>
        <p:spPr>
          <a:xfrm>
            <a:off x="3378659" y="3701519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EFE3361-71FE-069B-94D9-7E2A69F5DEBD}"/>
              </a:ext>
            </a:extLst>
          </p:cNvPr>
          <p:cNvSpPr txBox="1"/>
          <p:nvPr/>
        </p:nvSpPr>
        <p:spPr>
          <a:xfrm>
            <a:off x="3368000" y="3701694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C7E06F37-DB83-29A0-E4FC-11D2B232CC31}"/>
              </a:ext>
            </a:extLst>
          </p:cNvPr>
          <p:cNvSpPr/>
          <p:nvPr/>
        </p:nvSpPr>
        <p:spPr>
          <a:xfrm>
            <a:off x="1613251" y="4182250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A242E17-86AF-E085-4706-2FEDE46CB4CA}"/>
              </a:ext>
            </a:extLst>
          </p:cNvPr>
          <p:cNvSpPr txBox="1"/>
          <p:nvPr/>
        </p:nvSpPr>
        <p:spPr>
          <a:xfrm>
            <a:off x="1617980" y="4197425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E695243-13E9-875C-C1E3-87D4FF8B86F2}"/>
              </a:ext>
            </a:extLst>
          </p:cNvPr>
          <p:cNvSpPr/>
          <p:nvPr/>
        </p:nvSpPr>
        <p:spPr>
          <a:xfrm>
            <a:off x="2501879" y="4179627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55FA5B7-1316-D337-D028-227A0F97E2B8}"/>
              </a:ext>
            </a:extLst>
          </p:cNvPr>
          <p:cNvSpPr txBox="1"/>
          <p:nvPr/>
        </p:nvSpPr>
        <p:spPr>
          <a:xfrm>
            <a:off x="2492990" y="4197425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38680348-D3AC-B703-3C99-31737DC6189A}"/>
              </a:ext>
            </a:extLst>
          </p:cNvPr>
          <p:cNvSpPr/>
          <p:nvPr/>
        </p:nvSpPr>
        <p:spPr>
          <a:xfrm>
            <a:off x="3385776" y="4179626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791FE4-F793-E8DA-041E-21BC4A36DD61}"/>
              </a:ext>
            </a:extLst>
          </p:cNvPr>
          <p:cNvSpPr txBox="1"/>
          <p:nvPr/>
        </p:nvSpPr>
        <p:spPr>
          <a:xfrm>
            <a:off x="3368000" y="4202567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1DF8BE5A-7074-BEEA-E0F5-39636ACEFD0A}"/>
              </a:ext>
            </a:extLst>
          </p:cNvPr>
          <p:cNvSpPr/>
          <p:nvPr/>
        </p:nvSpPr>
        <p:spPr>
          <a:xfrm>
            <a:off x="1613251" y="4669211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1B7A56B-3C89-A782-D8BD-7C27E94719B9}"/>
              </a:ext>
            </a:extLst>
          </p:cNvPr>
          <p:cNvSpPr txBox="1"/>
          <p:nvPr/>
        </p:nvSpPr>
        <p:spPr>
          <a:xfrm>
            <a:off x="1617980" y="4703441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94CFEF92-88C2-D388-F757-1B4897377C0A}"/>
              </a:ext>
            </a:extLst>
          </p:cNvPr>
          <p:cNvSpPr/>
          <p:nvPr/>
        </p:nvSpPr>
        <p:spPr>
          <a:xfrm>
            <a:off x="2501879" y="4664507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E179DBD-3FBB-9520-3D95-FE244446EA96}"/>
              </a:ext>
            </a:extLst>
          </p:cNvPr>
          <p:cNvSpPr txBox="1"/>
          <p:nvPr/>
        </p:nvSpPr>
        <p:spPr>
          <a:xfrm>
            <a:off x="2501879" y="4703441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8</a:t>
            </a:r>
            <a:endParaRPr kumimoji="1" lang="ja-JP" altLang="en-US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1071BF2F-7386-55B3-3203-4AE7A03F8F62}"/>
              </a:ext>
            </a:extLst>
          </p:cNvPr>
          <p:cNvSpPr/>
          <p:nvPr/>
        </p:nvSpPr>
        <p:spPr>
          <a:xfrm>
            <a:off x="3378659" y="4675532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6628111-E92E-D0D7-38AA-747132A56E40}"/>
              </a:ext>
            </a:extLst>
          </p:cNvPr>
          <p:cNvSpPr txBox="1"/>
          <p:nvPr/>
        </p:nvSpPr>
        <p:spPr>
          <a:xfrm>
            <a:off x="3368000" y="4703441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B019241B-3856-E5FA-5318-248562AE1D37}"/>
              </a:ext>
            </a:extLst>
          </p:cNvPr>
          <p:cNvSpPr/>
          <p:nvPr/>
        </p:nvSpPr>
        <p:spPr>
          <a:xfrm>
            <a:off x="1613251" y="5171889"/>
            <a:ext cx="618372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F780CBB-5B03-5F4B-D68C-ADA931F68A05}"/>
              </a:ext>
            </a:extLst>
          </p:cNvPr>
          <p:cNvSpPr txBox="1"/>
          <p:nvPr/>
        </p:nvSpPr>
        <p:spPr>
          <a:xfrm>
            <a:off x="1617980" y="5202851"/>
            <a:ext cx="618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ー</a:t>
            </a:r>
            <a:endParaRPr kumimoji="1" lang="ja-JP" altLang="en-US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1EC97375-3738-5C8F-4F0C-77FFAF3CF76E}"/>
              </a:ext>
            </a:extLst>
          </p:cNvPr>
          <p:cNvSpPr/>
          <p:nvPr/>
        </p:nvSpPr>
        <p:spPr>
          <a:xfrm>
            <a:off x="2339499" y="5165117"/>
            <a:ext cx="618372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1959BB3-2248-6A9F-393B-4CEF3AFE661E}"/>
              </a:ext>
            </a:extLst>
          </p:cNvPr>
          <p:cNvSpPr txBox="1"/>
          <p:nvPr/>
        </p:nvSpPr>
        <p:spPr>
          <a:xfrm>
            <a:off x="2344228" y="5202685"/>
            <a:ext cx="618372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2611959F-764A-A530-D144-9B1F223E0049}"/>
              </a:ext>
            </a:extLst>
          </p:cNvPr>
          <p:cNvSpPr/>
          <p:nvPr/>
        </p:nvSpPr>
        <p:spPr>
          <a:xfrm>
            <a:off x="3070476" y="5171438"/>
            <a:ext cx="1104004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2DDA0B-230A-7C8A-0A5A-43C303545E50}"/>
              </a:ext>
            </a:extLst>
          </p:cNvPr>
          <p:cNvSpPr txBox="1"/>
          <p:nvPr/>
        </p:nvSpPr>
        <p:spPr>
          <a:xfrm>
            <a:off x="3070476" y="5202685"/>
            <a:ext cx="11040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3E2E8A27-805B-D8D7-389A-346E0F5ED31E}"/>
              </a:ext>
            </a:extLst>
          </p:cNvPr>
          <p:cNvSpPr/>
          <p:nvPr/>
        </p:nvSpPr>
        <p:spPr>
          <a:xfrm>
            <a:off x="6489626" y="5295693"/>
            <a:ext cx="1387538" cy="362481"/>
          </a:xfrm>
          <a:prstGeom prst="roundRect">
            <a:avLst/>
          </a:prstGeom>
          <a:solidFill>
            <a:srgbClr val="66CC66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31576C5-900B-89F8-E788-CBAF1D877FE2}"/>
              </a:ext>
            </a:extLst>
          </p:cNvPr>
          <p:cNvSpPr txBox="1"/>
          <p:nvPr/>
        </p:nvSpPr>
        <p:spPr>
          <a:xfrm>
            <a:off x="6519900" y="5275193"/>
            <a:ext cx="13541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次へ</a:t>
            </a:r>
            <a:r>
              <a:rPr lang="en-US" altLang="ja-JP" dirty="0"/>
              <a:t>p.8</a:t>
            </a:r>
            <a:r>
              <a:rPr lang="ja-JP" altLang="en-US" dirty="0"/>
              <a:t>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2131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E8802AC-3C66-B338-7C03-3B804E31A0B9}"/>
              </a:ext>
            </a:extLst>
          </p:cNvPr>
          <p:cNvSpPr/>
          <p:nvPr/>
        </p:nvSpPr>
        <p:spPr>
          <a:xfrm>
            <a:off x="0" y="0"/>
            <a:ext cx="12267463" cy="7219254"/>
          </a:xfrm>
          <a:prstGeom prst="rect">
            <a:avLst/>
          </a:prstGeom>
          <a:solidFill>
            <a:srgbClr val="FFFFEE">
              <a:alpha val="50000"/>
            </a:srgbClr>
          </a:solidFill>
          <a:ln cap="rnd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5" name="図 34" descr="タオル, 帽子 が含まれている画像&#10;&#10;自動的に生成された説明">
            <a:extLst>
              <a:ext uri="{FF2B5EF4-FFF2-40B4-BE49-F238E27FC236}">
                <a16:creationId xmlns:a16="http://schemas.microsoft.com/office/drawing/2014/main" id="{660FD0FB-A4A9-BB02-06ED-2952C5A4F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097" y="920940"/>
            <a:ext cx="2831267" cy="2474482"/>
          </a:xfrm>
          <a:prstGeom prst="rect">
            <a:avLst/>
          </a:prstGeom>
        </p:spPr>
      </p:pic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597447C5-C2FA-34B7-F4A9-63F5588F6D67}"/>
              </a:ext>
            </a:extLst>
          </p:cNvPr>
          <p:cNvSpPr/>
          <p:nvPr/>
        </p:nvSpPr>
        <p:spPr>
          <a:xfrm>
            <a:off x="9732214" y="5498683"/>
            <a:ext cx="1238864" cy="424934"/>
          </a:xfrm>
          <a:prstGeom prst="roundRect">
            <a:avLst/>
          </a:prstGeom>
          <a:solidFill>
            <a:srgbClr val="66CC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014B5D-1D94-0936-6A70-ED1FCB26C19D}"/>
              </a:ext>
            </a:extLst>
          </p:cNvPr>
          <p:cNvSpPr txBox="1"/>
          <p:nvPr/>
        </p:nvSpPr>
        <p:spPr>
          <a:xfrm>
            <a:off x="9843757" y="5532044"/>
            <a:ext cx="1015777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次へ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90B1187-BB89-BBD5-330E-7B4B49E64428}"/>
              </a:ext>
            </a:extLst>
          </p:cNvPr>
          <p:cNvSpPr txBox="1"/>
          <p:nvPr/>
        </p:nvSpPr>
        <p:spPr>
          <a:xfrm>
            <a:off x="335280" y="2540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合計点表示画面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0D29745-2A5A-12EC-A282-F5F3B774AD09}"/>
              </a:ext>
            </a:extLst>
          </p:cNvPr>
          <p:cNvSpPr txBox="1"/>
          <p:nvPr/>
        </p:nvSpPr>
        <p:spPr>
          <a:xfrm>
            <a:off x="5140960" y="208101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あなた</a:t>
            </a:r>
            <a:r>
              <a:rPr kumimoji="1" lang="ja-JP" altLang="en-US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の持ち点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C83210F8-7C0B-DBA7-D826-EAB42D2CF9C2}"/>
              </a:ext>
            </a:extLst>
          </p:cNvPr>
          <p:cNvSpPr/>
          <p:nvPr/>
        </p:nvSpPr>
        <p:spPr>
          <a:xfrm>
            <a:off x="3918074" y="2625213"/>
            <a:ext cx="4355852" cy="1091381"/>
          </a:xfrm>
          <a:prstGeom prst="roundRect">
            <a:avLst/>
          </a:prstGeom>
          <a:ln w="889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4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25000 </a:t>
            </a:r>
            <a:r>
              <a:rPr lang="ja-JP" altLang="en-US" sz="44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点</a:t>
            </a:r>
            <a:endParaRPr kumimoji="1" lang="ja-JP" altLang="en-US" sz="4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B0A5097C-A1D9-D0C5-EC3E-9EF2AA1C970B}"/>
              </a:ext>
            </a:extLst>
          </p:cNvPr>
          <p:cNvSpPr/>
          <p:nvPr/>
        </p:nvSpPr>
        <p:spPr>
          <a:xfrm>
            <a:off x="7774694" y="5498683"/>
            <a:ext cx="1337187" cy="424934"/>
          </a:xfrm>
          <a:prstGeom prst="roundRect">
            <a:avLst/>
          </a:prstGeom>
          <a:solidFill>
            <a:srgbClr val="FF663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対局終了</a:t>
            </a: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F9C06B35-C590-E134-4337-1DF751698E80}"/>
              </a:ext>
            </a:extLst>
          </p:cNvPr>
          <p:cNvGrpSpPr/>
          <p:nvPr/>
        </p:nvGrpSpPr>
        <p:grpSpPr>
          <a:xfrm>
            <a:off x="1939724" y="4069581"/>
            <a:ext cx="2101236" cy="570271"/>
            <a:chOff x="1939724" y="4069581"/>
            <a:chExt cx="2101236" cy="570271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140A83E9-48DA-490D-D82E-73A06506C343}"/>
                </a:ext>
              </a:extLst>
            </p:cNvPr>
            <p:cNvSpPr/>
            <p:nvPr/>
          </p:nvSpPr>
          <p:spPr>
            <a:xfrm>
              <a:off x="1939724" y="4069581"/>
              <a:ext cx="1936955" cy="570271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相手の点数</a:t>
              </a:r>
              <a:endParaRPr kumimoji="1" lang="ja-JP" altLang="en-US" dirty="0">
                <a:solidFill>
                  <a:schemeClr val="tx1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endParaRP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E4BB3460-55C4-8946-A904-5C7E3AE18C8C}"/>
                </a:ext>
              </a:extLst>
            </p:cNvPr>
            <p:cNvSpPr/>
            <p:nvPr/>
          </p:nvSpPr>
          <p:spPr>
            <a:xfrm>
              <a:off x="3883644" y="4469986"/>
              <a:ext cx="157316" cy="1573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CEF3AB43-5881-524F-1DD8-97D0D6627048}"/>
                </a:ext>
              </a:extLst>
            </p:cNvPr>
            <p:cNvSpPr/>
            <p:nvPr/>
          </p:nvSpPr>
          <p:spPr>
            <a:xfrm rot="10800000">
              <a:off x="3903308" y="4514749"/>
              <a:ext cx="130687" cy="92889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フローチャート: 代替処理 43">
            <a:extLst>
              <a:ext uri="{FF2B5EF4-FFF2-40B4-BE49-F238E27FC236}">
                <a16:creationId xmlns:a16="http://schemas.microsoft.com/office/drawing/2014/main" id="{68C9B0C1-0702-58E5-AF5D-2C875DDED928}"/>
              </a:ext>
            </a:extLst>
          </p:cNvPr>
          <p:cNvSpPr/>
          <p:nvPr/>
        </p:nvSpPr>
        <p:spPr>
          <a:xfrm>
            <a:off x="1912922" y="4652402"/>
            <a:ext cx="1980456" cy="647185"/>
          </a:xfrm>
          <a:prstGeom prst="flowChartAlternateProcess">
            <a:avLst/>
          </a:prstGeom>
          <a:ln w="412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ja-JP" altLang="en-US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点</a:t>
            </a: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FF448DAE-0F2E-4CEA-097C-4BBC60A75E8D}"/>
              </a:ext>
            </a:extLst>
          </p:cNvPr>
          <p:cNvGrpSpPr/>
          <p:nvPr/>
        </p:nvGrpSpPr>
        <p:grpSpPr>
          <a:xfrm>
            <a:off x="4990588" y="4082131"/>
            <a:ext cx="2101236" cy="570271"/>
            <a:chOff x="1939724" y="4069581"/>
            <a:chExt cx="2101236" cy="570271"/>
          </a:xfrm>
        </p:grpSpPr>
        <p:sp>
          <p:nvSpPr>
            <p:cNvPr id="48" name="四角形: 角を丸くする 47">
              <a:extLst>
                <a:ext uri="{FF2B5EF4-FFF2-40B4-BE49-F238E27FC236}">
                  <a16:creationId xmlns:a16="http://schemas.microsoft.com/office/drawing/2014/main" id="{56D44214-6ABC-F1DB-955A-F2CD3ED156F4}"/>
                </a:ext>
              </a:extLst>
            </p:cNvPr>
            <p:cNvSpPr/>
            <p:nvPr/>
          </p:nvSpPr>
          <p:spPr>
            <a:xfrm>
              <a:off x="1939724" y="4069581"/>
              <a:ext cx="1936955" cy="570271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相手の点数</a:t>
              </a:r>
              <a:endParaRPr kumimoji="1" lang="ja-JP" altLang="en-US" dirty="0">
                <a:solidFill>
                  <a:schemeClr val="tx1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487DEE7-5DDD-0B22-F5A1-5BBAA73AFF77}"/>
                </a:ext>
              </a:extLst>
            </p:cNvPr>
            <p:cNvSpPr/>
            <p:nvPr/>
          </p:nvSpPr>
          <p:spPr>
            <a:xfrm>
              <a:off x="3883644" y="4469986"/>
              <a:ext cx="157316" cy="1573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二等辺三角形 49">
              <a:extLst>
                <a:ext uri="{FF2B5EF4-FFF2-40B4-BE49-F238E27FC236}">
                  <a16:creationId xmlns:a16="http://schemas.microsoft.com/office/drawing/2014/main" id="{B4B5CDE0-58C5-297B-EDA9-68BCAF879C8C}"/>
                </a:ext>
              </a:extLst>
            </p:cNvPr>
            <p:cNvSpPr/>
            <p:nvPr/>
          </p:nvSpPr>
          <p:spPr>
            <a:xfrm rot="10800000">
              <a:off x="3903308" y="4514749"/>
              <a:ext cx="130687" cy="92889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7EBE1F95-DAD9-5EC8-51EA-440C8C48FCD1}"/>
              </a:ext>
            </a:extLst>
          </p:cNvPr>
          <p:cNvGrpSpPr/>
          <p:nvPr/>
        </p:nvGrpSpPr>
        <p:grpSpPr>
          <a:xfrm>
            <a:off x="8140813" y="4110883"/>
            <a:ext cx="2114675" cy="570271"/>
            <a:chOff x="7991003" y="3942986"/>
            <a:chExt cx="2114675" cy="570271"/>
          </a:xfrm>
        </p:grpSpPr>
        <p:sp>
          <p:nvSpPr>
            <p:cNvPr id="52" name="四角形: 角を丸くする 51">
              <a:extLst>
                <a:ext uri="{FF2B5EF4-FFF2-40B4-BE49-F238E27FC236}">
                  <a16:creationId xmlns:a16="http://schemas.microsoft.com/office/drawing/2014/main" id="{A8EEC8A6-D739-1D56-9D67-07899CC0FBA8}"/>
                </a:ext>
              </a:extLst>
            </p:cNvPr>
            <p:cNvSpPr/>
            <p:nvPr/>
          </p:nvSpPr>
          <p:spPr>
            <a:xfrm>
              <a:off x="7991003" y="3942986"/>
              <a:ext cx="1936955" cy="570271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相手の点数</a:t>
              </a:r>
              <a:endParaRPr kumimoji="1" lang="ja-JP" altLang="en-US" dirty="0">
                <a:solidFill>
                  <a:schemeClr val="tx1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endParaRPr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754DC9D3-00F1-3F43-8F34-709B44F41E6C}"/>
                </a:ext>
              </a:extLst>
            </p:cNvPr>
            <p:cNvSpPr/>
            <p:nvPr/>
          </p:nvSpPr>
          <p:spPr>
            <a:xfrm>
              <a:off x="9948362" y="4327189"/>
              <a:ext cx="157316" cy="1573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二等辺三角形 53">
              <a:extLst>
                <a:ext uri="{FF2B5EF4-FFF2-40B4-BE49-F238E27FC236}">
                  <a16:creationId xmlns:a16="http://schemas.microsoft.com/office/drawing/2014/main" id="{D30E2DC7-DE59-C744-1804-E258C5BD14B7}"/>
                </a:ext>
              </a:extLst>
            </p:cNvPr>
            <p:cNvSpPr/>
            <p:nvPr/>
          </p:nvSpPr>
          <p:spPr>
            <a:xfrm rot="10800000">
              <a:off x="9961974" y="4374900"/>
              <a:ext cx="130687" cy="92889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67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図 38" descr="ケーキ, 作品, チョコレート, グリーン が含まれている画像&#10;&#10;自動的に生成された説明">
            <a:extLst>
              <a:ext uri="{FF2B5EF4-FFF2-40B4-BE49-F238E27FC236}">
                <a16:creationId xmlns:a16="http://schemas.microsoft.com/office/drawing/2014/main" id="{BF71AE95-26BF-9CDF-2BC2-A2BC1DAE7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26" y="604091"/>
            <a:ext cx="1085868" cy="1057408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A1494A0-86D5-18A3-1AAE-585B4A0C3CD5}"/>
              </a:ext>
            </a:extLst>
          </p:cNvPr>
          <p:cNvSpPr/>
          <p:nvPr/>
        </p:nvSpPr>
        <p:spPr>
          <a:xfrm>
            <a:off x="2222088" y="1793501"/>
            <a:ext cx="7548635" cy="1295851"/>
          </a:xfrm>
          <a:prstGeom prst="roundRect">
            <a:avLst/>
          </a:prstGeom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A8998F9-B086-A372-D1FC-D3721ECD0971}"/>
              </a:ext>
            </a:extLst>
          </p:cNvPr>
          <p:cNvSpPr/>
          <p:nvPr/>
        </p:nvSpPr>
        <p:spPr>
          <a:xfrm>
            <a:off x="2222090" y="442452"/>
            <a:ext cx="7548635" cy="1295851"/>
          </a:xfrm>
          <a:prstGeom prst="roundRect">
            <a:avLst/>
          </a:prstGeom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E8FFDE7-F8A3-2B25-689A-7634D637F8E1}"/>
              </a:ext>
            </a:extLst>
          </p:cNvPr>
          <p:cNvSpPr txBox="1"/>
          <p:nvPr/>
        </p:nvSpPr>
        <p:spPr>
          <a:xfrm>
            <a:off x="81280" y="1422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対局終了画面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7505EA-1F7E-71E9-75BE-7D5B16D17DAD}"/>
              </a:ext>
            </a:extLst>
          </p:cNvPr>
          <p:cNvSpPr txBox="1"/>
          <p:nvPr/>
        </p:nvSpPr>
        <p:spPr>
          <a:xfrm>
            <a:off x="2382587" y="6439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あなたの順位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B753576-B5B2-AAD1-31E5-FF67EF6563A7}"/>
              </a:ext>
            </a:extLst>
          </p:cNvPr>
          <p:cNvSpPr txBox="1"/>
          <p:nvPr/>
        </p:nvSpPr>
        <p:spPr>
          <a:xfrm>
            <a:off x="1253496" y="21828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任意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7FD54C8-F149-80F5-7207-8EBB04889AEB}"/>
              </a:ext>
            </a:extLst>
          </p:cNvPr>
          <p:cNvSpPr txBox="1"/>
          <p:nvPr/>
        </p:nvSpPr>
        <p:spPr>
          <a:xfrm>
            <a:off x="1253495" y="35174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任意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F5C18F5-A9F4-4A9A-5E6D-E7F08851FF11}"/>
              </a:ext>
            </a:extLst>
          </p:cNvPr>
          <p:cNvSpPr txBox="1"/>
          <p:nvPr/>
        </p:nvSpPr>
        <p:spPr>
          <a:xfrm>
            <a:off x="1253495" y="4852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任意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D9D4D64-655E-B98C-A674-F3BD2793C27A}"/>
              </a:ext>
            </a:extLst>
          </p:cNvPr>
          <p:cNvSpPr txBox="1"/>
          <p:nvPr/>
        </p:nvSpPr>
        <p:spPr>
          <a:xfrm>
            <a:off x="1275460" y="912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必須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37938006-E3D6-7FB7-6083-DEC126EE53DD}"/>
              </a:ext>
            </a:extLst>
          </p:cNvPr>
          <p:cNvSpPr/>
          <p:nvPr/>
        </p:nvSpPr>
        <p:spPr>
          <a:xfrm>
            <a:off x="2222088" y="3163117"/>
            <a:ext cx="7548635" cy="1295851"/>
          </a:xfrm>
          <a:prstGeom prst="roundRect">
            <a:avLst/>
          </a:prstGeom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DEB5AA9D-5D54-A7AC-888C-80F7CA739E37}"/>
              </a:ext>
            </a:extLst>
          </p:cNvPr>
          <p:cNvSpPr/>
          <p:nvPr/>
        </p:nvSpPr>
        <p:spPr>
          <a:xfrm>
            <a:off x="2222088" y="4532733"/>
            <a:ext cx="7548635" cy="1295851"/>
          </a:xfrm>
          <a:prstGeom prst="roundRect">
            <a:avLst/>
          </a:prstGeom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4772541-575F-0BFD-502E-538CD13A7655}"/>
              </a:ext>
            </a:extLst>
          </p:cNvPr>
          <p:cNvSpPr/>
          <p:nvPr/>
        </p:nvSpPr>
        <p:spPr>
          <a:xfrm>
            <a:off x="4112744" y="828663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順位</a:t>
            </a:r>
            <a:endParaRPr kumimoji="1" lang="ja-JP" altLang="en-US" dirty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CB1C541-7A4C-489E-024D-31D3E5FF328E}"/>
              </a:ext>
            </a:extLst>
          </p:cNvPr>
          <p:cNvSpPr/>
          <p:nvPr/>
        </p:nvSpPr>
        <p:spPr>
          <a:xfrm>
            <a:off x="5751871" y="753890"/>
            <a:ext cx="3529780" cy="672974"/>
          </a:xfrm>
          <a:prstGeom prst="roundRect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25000</a:t>
            </a:r>
            <a:r>
              <a:rPr kumimoji="1" lang="ja-JP" altLang="en-US" dirty="0"/>
              <a:t>　</a:t>
            </a:r>
            <a:r>
              <a:rPr kumimoji="1" lang="ja-JP" altLang="en-US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点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D5C21FC-3F9C-8E97-BB26-01BCBC02CCD5}"/>
              </a:ext>
            </a:extLst>
          </p:cNvPr>
          <p:cNvSpPr/>
          <p:nvPr/>
        </p:nvSpPr>
        <p:spPr>
          <a:xfrm>
            <a:off x="4123769" y="2140892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順位</a:t>
            </a:r>
            <a:endParaRPr kumimoji="1" lang="ja-JP" altLang="en-US" dirty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F5522DA2-3213-0F90-5B9E-F91D7208E07F}"/>
              </a:ext>
            </a:extLst>
          </p:cNvPr>
          <p:cNvSpPr/>
          <p:nvPr/>
        </p:nvSpPr>
        <p:spPr>
          <a:xfrm>
            <a:off x="4142523" y="3571712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順位</a:t>
            </a:r>
            <a:endParaRPr kumimoji="1" lang="ja-JP" altLang="en-US" dirty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09E0F83D-9A82-A408-B2B0-9116FE0DFA49}"/>
              </a:ext>
            </a:extLst>
          </p:cNvPr>
          <p:cNvSpPr/>
          <p:nvPr/>
        </p:nvSpPr>
        <p:spPr>
          <a:xfrm>
            <a:off x="4142523" y="4925713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順位</a:t>
            </a:r>
            <a:endParaRPr kumimoji="1" lang="ja-JP" altLang="en-US" dirty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90B063C2-63A1-B87D-31F4-2599693B52D1}"/>
              </a:ext>
            </a:extLst>
          </p:cNvPr>
          <p:cNvSpPr/>
          <p:nvPr/>
        </p:nvSpPr>
        <p:spPr>
          <a:xfrm>
            <a:off x="5784858" y="2104939"/>
            <a:ext cx="3529780" cy="672974"/>
          </a:xfrm>
          <a:prstGeom prst="roundRect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25000</a:t>
            </a:r>
            <a:r>
              <a:rPr kumimoji="1" lang="ja-JP" altLang="en-US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点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86D83ADE-9345-B5FD-C348-950A544E74EE}"/>
              </a:ext>
            </a:extLst>
          </p:cNvPr>
          <p:cNvSpPr/>
          <p:nvPr/>
        </p:nvSpPr>
        <p:spPr>
          <a:xfrm>
            <a:off x="5784858" y="4844171"/>
            <a:ext cx="3529780" cy="672974"/>
          </a:xfrm>
          <a:prstGeom prst="roundRect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25</a:t>
            </a:r>
            <a:r>
              <a:rPr kumimoji="1" lang="en-US" altLang="ja-JP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000</a:t>
            </a:r>
            <a:r>
              <a:rPr kumimoji="1" lang="ja-JP" altLang="en-US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点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7872421C-5A89-425D-F408-4C0082011126}"/>
              </a:ext>
            </a:extLst>
          </p:cNvPr>
          <p:cNvSpPr/>
          <p:nvPr/>
        </p:nvSpPr>
        <p:spPr>
          <a:xfrm>
            <a:off x="5784858" y="3474555"/>
            <a:ext cx="3529780" cy="672974"/>
          </a:xfrm>
          <a:prstGeom prst="roundRect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25</a:t>
            </a:r>
            <a:r>
              <a:rPr kumimoji="1" lang="en-US" altLang="ja-JP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000</a:t>
            </a:r>
            <a:r>
              <a:rPr kumimoji="1" lang="ja-JP" altLang="en-US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点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6F35E472-BF9B-6083-0297-4B432C08061E}"/>
              </a:ext>
            </a:extLst>
          </p:cNvPr>
          <p:cNvSpPr/>
          <p:nvPr/>
        </p:nvSpPr>
        <p:spPr>
          <a:xfrm>
            <a:off x="4984956" y="6076335"/>
            <a:ext cx="1750142" cy="609600"/>
          </a:xfrm>
          <a:prstGeom prst="roundRect">
            <a:avLst/>
          </a:prstGeom>
          <a:solidFill>
            <a:srgbClr val="FF6633"/>
          </a:solidFill>
          <a:ln>
            <a:solidFill>
              <a:srgbClr val="FF66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終了</a:t>
            </a: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8EE6589C-B39C-5227-A31C-898164987C3A}"/>
              </a:ext>
            </a:extLst>
          </p:cNvPr>
          <p:cNvSpPr/>
          <p:nvPr/>
        </p:nvSpPr>
        <p:spPr>
          <a:xfrm>
            <a:off x="2522598" y="2135272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名前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0E42290-B55A-31A1-88D9-6AAEF103C0E2}"/>
              </a:ext>
            </a:extLst>
          </p:cNvPr>
          <p:cNvSpPr/>
          <p:nvPr/>
        </p:nvSpPr>
        <p:spPr>
          <a:xfrm>
            <a:off x="2480522" y="3568467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名前</a:t>
            </a: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E57E3CCC-A3AC-871B-BA7A-1E95CEE30877}"/>
              </a:ext>
            </a:extLst>
          </p:cNvPr>
          <p:cNvSpPr/>
          <p:nvPr/>
        </p:nvSpPr>
        <p:spPr>
          <a:xfrm>
            <a:off x="2480522" y="4925713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名前</a:t>
            </a:r>
          </a:p>
        </p:txBody>
      </p:sp>
    </p:spTree>
    <p:extLst>
      <p:ext uri="{BB962C8B-B14F-4D97-AF65-F5344CB8AC3E}">
        <p14:creationId xmlns:p14="http://schemas.microsoft.com/office/powerpoint/2010/main" val="2513888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FE36E34-7A76-0886-6FE0-2CD061EAD5C4}"/>
              </a:ext>
            </a:extLst>
          </p:cNvPr>
          <p:cNvSpPr/>
          <p:nvPr/>
        </p:nvSpPr>
        <p:spPr>
          <a:xfrm>
            <a:off x="3305810" y="2441972"/>
            <a:ext cx="5580380" cy="1280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終了しますか？</a:t>
            </a:r>
            <a:endParaRPr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C5335AC-2D8B-865D-A5EE-675F26EBA814}"/>
              </a:ext>
            </a:extLst>
          </p:cNvPr>
          <p:cNvSpPr txBox="1"/>
          <p:nvPr/>
        </p:nvSpPr>
        <p:spPr>
          <a:xfrm>
            <a:off x="4876800" y="3244334"/>
            <a:ext cx="11277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はい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6DF546-217D-251E-D855-B882F8EE8373}"/>
              </a:ext>
            </a:extLst>
          </p:cNvPr>
          <p:cNvSpPr txBox="1"/>
          <p:nvPr/>
        </p:nvSpPr>
        <p:spPr>
          <a:xfrm>
            <a:off x="6376317" y="3244334"/>
            <a:ext cx="11277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いいえ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1119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782DB291-DA8F-A99D-B510-A39E18259B7A}"/>
              </a:ext>
            </a:extLst>
          </p:cNvPr>
          <p:cNvSpPr/>
          <p:nvPr/>
        </p:nvSpPr>
        <p:spPr>
          <a:xfrm>
            <a:off x="4507" y="273156"/>
            <a:ext cx="12199373" cy="6404882"/>
          </a:xfrm>
          <a:prstGeom prst="roundRect">
            <a:avLst/>
          </a:prstGeom>
          <a:solidFill>
            <a:srgbClr val="FFFFEE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F103E2-6309-88A8-40EF-260B967BF736}"/>
              </a:ext>
            </a:extLst>
          </p:cNvPr>
          <p:cNvSpPr txBox="1"/>
          <p:nvPr/>
        </p:nvSpPr>
        <p:spPr>
          <a:xfrm>
            <a:off x="0" y="884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麻雀ガイド</a:t>
            </a:r>
            <a:r>
              <a:rPr kumimoji="1" lang="ja-JP" altLang="en-US" dirty="0"/>
              <a:t>画面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453D0C9-2E7B-2085-B129-9D1FA59902DC}"/>
              </a:ext>
            </a:extLst>
          </p:cNvPr>
          <p:cNvSpPr/>
          <p:nvPr/>
        </p:nvSpPr>
        <p:spPr>
          <a:xfrm>
            <a:off x="1681500" y="549123"/>
            <a:ext cx="1048182" cy="5123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B7D868A-65C6-9E86-A72F-A3F281FDFE28}"/>
              </a:ext>
            </a:extLst>
          </p:cNvPr>
          <p:cNvSpPr/>
          <p:nvPr/>
        </p:nvSpPr>
        <p:spPr>
          <a:xfrm>
            <a:off x="1087693" y="1061474"/>
            <a:ext cx="10245214" cy="53143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F7FF7F-A2B7-8961-EBBE-FE96DDF7C80D}"/>
              </a:ext>
            </a:extLst>
          </p:cNvPr>
          <p:cNvSpPr txBox="1"/>
          <p:nvPr/>
        </p:nvSpPr>
        <p:spPr>
          <a:xfrm>
            <a:off x="1767009" y="6206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ルール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D72BA18-6A4B-FF3C-F48B-9AAE674262BF}"/>
              </a:ext>
            </a:extLst>
          </p:cNvPr>
          <p:cNvSpPr/>
          <p:nvPr/>
        </p:nvSpPr>
        <p:spPr>
          <a:xfrm>
            <a:off x="4906481" y="549122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役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7D6EE03-F955-2F75-C82B-734F7C5774D2}"/>
              </a:ext>
            </a:extLst>
          </p:cNvPr>
          <p:cNvSpPr/>
          <p:nvPr/>
        </p:nvSpPr>
        <p:spPr>
          <a:xfrm>
            <a:off x="3834762" y="549123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牌の説明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9B38E84-7E92-7018-6C85-55D547DE894B}"/>
              </a:ext>
            </a:extLst>
          </p:cNvPr>
          <p:cNvSpPr/>
          <p:nvPr/>
        </p:nvSpPr>
        <p:spPr>
          <a:xfrm>
            <a:off x="2758131" y="549122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始め方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524B0C-CBFB-C8AA-5CF2-74070FD53F1A}"/>
              </a:ext>
            </a:extLst>
          </p:cNvPr>
          <p:cNvSpPr txBox="1"/>
          <p:nvPr/>
        </p:nvSpPr>
        <p:spPr>
          <a:xfrm>
            <a:off x="1313835" y="131564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麻雀とは？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D80D2CF-96AB-01E7-7BA5-FECBDB2215C2}"/>
              </a:ext>
            </a:extLst>
          </p:cNvPr>
          <p:cNvSpPr/>
          <p:nvPr/>
        </p:nvSpPr>
        <p:spPr>
          <a:xfrm>
            <a:off x="10874215" y="649054"/>
            <a:ext cx="501447" cy="5123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</a:rPr>
              <a:t>×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0B4CD3B-8BBA-B532-D2D0-298D613E8EB4}"/>
              </a:ext>
            </a:extLst>
          </p:cNvPr>
          <p:cNvSpPr txBox="1"/>
          <p:nvPr/>
        </p:nvSpPr>
        <p:spPr>
          <a:xfrm>
            <a:off x="1767009" y="2042403"/>
            <a:ext cx="6878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四人で卓を囲み、牌を用いて遊ぶゲームです。</a:t>
            </a:r>
            <a:endParaRPr kumimoji="1" lang="en-US" altLang="ja-JP" dirty="0"/>
          </a:p>
          <a:p>
            <a:r>
              <a:rPr lang="ja-JP" altLang="en-US" dirty="0"/>
              <a:t>最初に上がりの形にした人が点数をもらえます。</a:t>
            </a:r>
            <a:endParaRPr lang="en-US" altLang="ja-JP" dirty="0"/>
          </a:p>
          <a:p>
            <a:r>
              <a:rPr lang="ja-JP" altLang="en-US" dirty="0"/>
              <a:t>最終的に一番多くの点を持っている人が勝ちになるゲームです。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B8FFB8A-60C6-5653-03B0-BF7E17C7A1DC}"/>
              </a:ext>
            </a:extLst>
          </p:cNvPr>
          <p:cNvSpPr txBox="1"/>
          <p:nvPr/>
        </p:nvSpPr>
        <p:spPr>
          <a:xfrm>
            <a:off x="1246945" y="3107720"/>
            <a:ext cx="1917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ルール</a:t>
            </a:r>
          </a:p>
        </p:txBody>
      </p:sp>
    </p:spTree>
    <p:extLst>
      <p:ext uri="{BB962C8B-B14F-4D97-AF65-F5344CB8AC3E}">
        <p14:creationId xmlns:p14="http://schemas.microsoft.com/office/powerpoint/2010/main" val="3418316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F8DD144-A4A3-B1B6-1828-016E4046FA7C}"/>
              </a:ext>
            </a:extLst>
          </p:cNvPr>
          <p:cNvSpPr/>
          <p:nvPr/>
        </p:nvSpPr>
        <p:spPr>
          <a:xfrm>
            <a:off x="4507" y="273156"/>
            <a:ext cx="12199373" cy="6404882"/>
          </a:xfrm>
          <a:prstGeom prst="roundRect">
            <a:avLst/>
          </a:prstGeom>
          <a:solidFill>
            <a:srgbClr val="FFFFEE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F103E2-6309-88A8-40EF-260B967BF736}"/>
              </a:ext>
            </a:extLst>
          </p:cNvPr>
          <p:cNvSpPr txBox="1"/>
          <p:nvPr/>
        </p:nvSpPr>
        <p:spPr>
          <a:xfrm>
            <a:off x="0" y="884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麻雀ガイド</a:t>
            </a:r>
            <a:r>
              <a:rPr kumimoji="1" lang="ja-JP" altLang="en-US" dirty="0"/>
              <a:t>画面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453D0C9-2E7B-2085-B129-9D1FA59902DC}"/>
              </a:ext>
            </a:extLst>
          </p:cNvPr>
          <p:cNvSpPr/>
          <p:nvPr/>
        </p:nvSpPr>
        <p:spPr>
          <a:xfrm>
            <a:off x="1681500" y="549123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B7D868A-65C6-9E86-A72F-A3F281FDFE28}"/>
              </a:ext>
            </a:extLst>
          </p:cNvPr>
          <p:cNvSpPr/>
          <p:nvPr/>
        </p:nvSpPr>
        <p:spPr>
          <a:xfrm>
            <a:off x="1087693" y="1061474"/>
            <a:ext cx="10245214" cy="5314336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F7FF7F-A2B7-8961-EBBE-FE96DDF7C80D}"/>
              </a:ext>
            </a:extLst>
          </p:cNvPr>
          <p:cNvSpPr txBox="1"/>
          <p:nvPr/>
        </p:nvSpPr>
        <p:spPr>
          <a:xfrm>
            <a:off x="1767009" y="6206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ルール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D72BA18-6A4B-FF3C-F48B-9AAE674262BF}"/>
              </a:ext>
            </a:extLst>
          </p:cNvPr>
          <p:cNvSpPr/>
          <p:nvPr/>
        </p:nvSpPr>
        <p:spPr>
          <a:xfrm>
            <a:off x="4906481" y="549122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役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7D6EE03-F955-2F75-C82B-734F7C5774D2}"/>
              </a:ext>
            </a:extLst>
          </p:cNvPr>
          <p:cNvSpPr/>
          <p:nvPr/>
        </p:nvSpPr>
        <p:spPr>
          <a:xfrm>
            <a:off x="3834762" y="549123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牌の説明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9B38E84-7E92-7018-6C85-55D547DE894B}"/>
              </a:ext>
            </a:extLst>
          </p:cNvPr>
          <p:cNvSpPr/>
          <p:nvPr/>
        </p:nvSpPr>
        <p:spPr>
          <a:xfrm>
            <a:off x="2758131" y="549122"/>
            <a:ext cx="1048182" cy="5123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始め方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D80D2CF-96AB-01E7-7BA5-FECBDB2215C2}"/>
              </a:ext>
            </a:extLst>
          </p:cNvPr>
          <p:cNvSpPr/>
          <p:nvPr/>
        </p:nvSpPr>
        <p:spPr>
          <a:xfrm>
            <a:off x="10874215" y="649054"/>
            <a:ext cx="501447" cy="5123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</a:rPr>
              <a:t>×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8100ECA-F653-33F9-4382-002D15EFD66E}"/>
              </a:ext>
            </a:extLst>
          </p:cNvPr>
          <p:cNvSpPr txBox="1"/>
          <p:nvPr/>
        </p:nvSpPr>
        <p:spPr>
          <a:xfrm>
            <a:off x="1328818" y="161069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①場所を決める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ED767AC3-272C-E844-8DAD-93269A02ED66}"/>
              </a:ext>
            </a:extLst>
          </p:cNvPr>
          <p:cNvSpPr/>
          <p:nvPr/>
        </p:nvSpPr>
        <p:spPr>
          <a:xfrm>
            <a:off x="4272873" y="1869583"/>
            <a:ext cx="3363579" cy="3363579"/>
          </a:xfrm>
          <a:prstGeom prst="roundRect">
            <a:avLst/>
          </a:prstGeom>
          <a:solidFill>
            <a:srgbClr val="4EA72E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D48490BE-936A-74AD-DF0D-11ED61A8D0E3}"/>
              </a:ext>
            </a:extLst>
          </p:cNvPr>
          <p:cNvSpPr/>
          <p:nvPr/>
        </p:nvSpPr>
        <p:spPr>
          <a:xfrm>
            <a:off x="3981369" y="3302623"/>
            <a:ext cx="497498" cy="497498"/>
          </a:xfrm>
          <a:prstGeom prst="roundRect">
            <a:avLst/>
          </a:prstGeom>
          <a:solidFill>
            <a:schemeClr val="bg1"/>
          </a:solidFill>
          <a:ln>
            <a:solidFill>
              <a:srgbClr val="4EA72E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西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86207BF0-F390-6E5F-44ED-10264796F18D}"/>
              </a:ext>
            </a:extLst>
          </p:cNvPr>
          <p:cNvSpPr/>
          <p:nvPr/>
        </p:nvSpPr>
        <p:spPr>
          <a:xfrm>
            <a:off x="5705913" y="1593616"/>
            <a:ext cx="497498" cy="497498"/>
          </a:xfrm>
          <a:prstGeom prst="roundRect">
            <a:avLst/>
          </a:prstGeom>
          <a:solidFill>
            <a:schemeClr val="bg1"/>
          </a:solidFill>
          <a:ln>
            <a:solidFill>
              <a:srgbClr val="4EA72E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南</a:t>
            </a:r>
            <a:endParaRPr kumimoji="1" lang="ja-JP" altLang="en-US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90932A2D-3CFD-2173-8502-B979B6E1C1AA}"/>
              </a:ext>
            </a:extLst>
          </p:cNvPr>
          <p:cNvSpPr/>
          <p:nvPr/>
        </p:nvSpPr>
        <p:spPr>
          <a:xfrm>
            <a:off x="5745374" y="4847029"/>
            <a:ext cx="497498" cy="497498"/>
          </a:xfrm>
          <a:prstGeom prst="roundRect">
            <a:avLst/>
          </a:prstGeom>
          <a:solidFill>
            <a:schemeClr val="bg1"/>
          </a:solidFill>
          <a:ln>
            <a:solidFill>
              <a:srgbClr val="4EA72E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北</a:t>
            </a:r>
            <a:endParaRPr kumimoji="1" lang="ja-JP" altLang="en-US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A517F318-1C78-8259-CF97-7D783469FA63}"/>
              </a:ext>
            </a:extLst>
          </p:cNvPr>
          <p:cNvSpPr/>
          <p:nvPr/>
        </p:nvSpPr>
        <p:spPr>
          <a:xfrm>
            <a:off x="6590567" y="3337692"/>
            <a:ext cx="4534371" cy="1544406"/>
          </a:xfrm>
          <a:custGeom>
            <a:avLst/>
            <a:gdLst>
              <a:gd name="connsiteX0" fmla="*/ 0 w 3270986"/>
              <a:gd name="connsiteY0" fmla="*/ 194199 h 1165169"/>
              <a:gd name="connsiteX1" fmla="*/ 194199 w 3270986"/>
              <a:gd name="connsiteY1" fmla="*/ 0 h 1165169"/>
              <a:gd name="connsiteX2" fmla="*/ 545164 w 3270986"/>
              <a:gd name="connsiteY2" fmla="*/ 0 h 1165169"/>
              <a:gd name="connsiteX3" fmla="*/ 545164 w 3270986"/>
              <a:gd name="connsiteY3" fmla="*/ 0 h 1165169"/>
              <a:gd name="connsiteX4" fmla="*/ 1362911 w 3270986"/>
              <a:gd name="connsiteY4" fmla="*/ 0 h 1165169"/>
              <a:gd name="connsiteX5" fmla="*/ 3076787 w 3270986"/>
              <a:gd name="connsiteY5" fmla="*/ 0 h 1165169"/>
              <a:gd name="connsiteX6" fmla="*/ 3270986 w 3270986"/>
              <a:gd name="connsiteY6" fmla="*/ 194199 h 1165169"/>
              <a:gd name="connsiteX7" fmla="*/ 3270986 w 3270986"/>
              <a:gd name="connsiteY7" fmla="*/ 679682 h 1165169"/>
              <a:gd name="connsiteX8" fmla="*/ 3270986 w 3270986"/>
              <a:gd name="connsiteY8" fmla="*/ 679682 h 1165169"/>
              <a:gd name="connsiteX9" fmla="*/ 3270986 w 3270986"/>
              <a:gd name="connsiteY9" fmla="*/ 970974 h 1165169"/>
              <a:gd name="connsiteX10" fmla="*/ 3270986 w 3270986"/>
              <a:gd name="connsiteY10" fmla="*/ 970970 h 1165169"/>
              <a:gd name="connsiteX11" fmla="*/ 3076787 w 3270986"/>
              <a:gd name="connsiteY11" fmla="*/ 1165169 h 1165169"/>
              <a:gd name="connsiteX12" fmla="*/ 1362911 w 3270986"/>
              <a:gd name="connsiteY12" fmla="*/ 1165169 h 1165169"/>
              <a:gd name="connsiteX13" fmla="*/ 954048 w 3270986"/>
              <a:gd name="connsiteY13" fmla="*/ 1310815 h 1165169"/>
              <a:gd name="connsiteX14" fmla="*/ 545164 w 3270986"/>
              <a:gd name="connsiteY14" fmla="*/ 1165169 h 1165169"/>
              <a:gd name="connsiteX15" fmla="*/ 194199 w 3270986"/>
              <a:gd name="connsiteY15" fmla="*/ 1165169 h 1165169"/>
              <a:gd name="connsiteX16" fmla="*/ 0 w 3270986"/>
              <a:gd name="connsiteY16" fmla="*/ 970970 h 1165169"/>
              <a:gd name="connsiteX17" fmla="*/ 0 w 3270986"/>
              <a:gd name="connsiteY17" fmla="*/ 970974 h 1165169"/>
              <a:gd name="connsiteX18" fmla="*/ 0 w 3270986"/>
              <a:gd name="connsiteY18" fmla="*/ 679682 h 1165169"/>
              <a:gd name="connsiteX19" fmla="*/ 0 w 3270986"/>
              <a:gd name="connsiteY19" fmla="*/ 679682 h 1165169"/>
              <a:gd name="connsiteX20" fmla="*/ 0 w 3270986"/>
              <a:gd name="connsiteY20" fmla="*/ 194199 h 1165169"/>
              <a:gd name="connsiteX0" fmla="*/ 0 w 3270986"/>
              <a:gd name="connsiteY0" fmla="*/ 194199 h 1212493"/>
              <a:gd name="connsiteX1" fmla="*/ 194199 w 3270986"/>
              <a:gd name="connsiteY1" fmla="*/ 0 h 1212493"/>
              <a:gd name="connsiteX2" fmla="*/ 545164 w 3270986"/>
              <a:gd name="connsiteY2" fmla="*/ 0 h 1212493"/>
              <a:gd name="connsiteX3" fmla="*/ 545164 w 3270986"/>
              <a:gd name="connsiteY3" fmla="*/ 0 h 1212493"/>
              <a:gd name="connsiteX4" fmla="*/ 1362911 w 3270986"/>
              <a:gd name="connsiteY4" fmla="*/ 0 h 1212493"/>
              <a:gd name="connsiteX5" fmla="*/ 3076787 w 3270986"/>
              <a:gd name="connsiteY5" fmla="*/ 0 h 1212493"/>
              <a:gd name="connsiteX6" fmla="*/ 3270986 w 3270986"/>
              <a:gd name="connsiteY6" fmla="*/ 194199 h 1212493"/>
              <a:gd name="connsiteX7" fmla="*/ 3270986 w 3270986"/>
              <a:gd name="connsiteY7" fmla="*/ 679682 h 1212493"/>
              <a:gd name="connsiteX8" fmla="*/ 3270986 w 3270986"/>
              <a:gd name="connsiteY8" fmla="*/ 679682 h 1212493"/>
              <a:gd name="connsiteX9" fmla="*/ 3270986 w 3270986"/>
              <a:gd name="connsiteY9" fmla="*/ 970974 h 1212493"/>
              <a:gd name="connsiteX10" fmla="*/ 3270986 w 3270986"/>
              <a:gd name="connsiteY10" fmla="*/ 970970 h 1212493"/>
              <a:gd name="connsiteX11" fmla="*/ 3076787 w 3270986"/>
              <a:gd name="connsiteY11" fmla="*/ 1165169 h 1212493"/>
              <a:gd name="connsiteX12" fmla="*/ 1362911 w 3270986"/>
              <a:gd name="connsiteY12" fmla="*/ 1165169 h 1212493"/>
              <a:gd name="connsiteX13" fmla="*/ 944215 w 3270986"/>
              <a:gd name="connsiteY13" fmla="*/ 1212493 h 1212493"/>
              <a:gd name="connsiteX14" fmla="*/ 545164 w 3270986"/>
              <a:gd name="connsiteY14" fmla="*/ 1165169 h 1212493"/>
              <a:gd name="connsiteX15" fmla="*/ 194199 w 3270986"/>
              <a:gd name="connsiteY15" fmla="*/ 1165169 h 1212493"/>
              <a:gd name="connsiteX16" fmla="*/ 0 w 3270986"/>
              <a:gd name="connsiteY16" fmla="*/ 970970 h 1212493"/>
              <a:gd name="connsiteX17" fmla="*/ 0 w 3270986"/>
              <a:gd name="connsiteY17" fmla="*/ 970974 h 1212493"/>
              <a:gd name="connsiteX18" fmla="*/ 0 w 3270986"/>
              <a:gd name="connsiteY18" fmla="*/ 679682 h 1212493"/>
              <a:gd name="connsiteX19" fmla="*/ 0 w 3270986"/>
              <a:gd name="connsiteY19" fmla="*/ 679682 h 1212493"/>
              <a:gd name="connsiteX20" fmla="*/ 0 w 3270986"/>
              <a:gd name="connsiteY20" fmla="*/ 194199 h 1212493"/>
              <a:gd name="connsiteX0" fmla="*/ 1101213 w 4372199"/>
              <a:gd name="connsiteY0" fmla="*/ 194199 h 1212493"/>
              <a:gd name="connsiteX1" fmla="*/ 1295412 w 4372199"/>
              <a:gd name="connsiteY1" fmla="*/ 0 h 1212493"/>
              <a:gd name="connsiteX2" fmla="*/ 1646377 w 4372199"/>
              <a:gd name="connsiteY2" fmla="*/ 0 h 1212493"/>
              <a:gd name="connsiteX3" fmla="*/ 1646377 w 4372199"/>
              <a:gd name="connsiteY3" fmla="*/ 0 h 1212493"/>
              <a:gd name="connsiteX4" fmla="*/ 2464124 w 4372199"/>
              <a:gd name="connsiteY4" fmla="*/ 0 h 1212493"/>
              <a:gd name="connsiteX5" fmla="*/ 4178000 w 4372199"/>
              <a:gd name="connsiteY5" fmla="*/ 0 h 1212493"/>
              <a:gd name="connsiteX6" fmla="*/ 4372199 w 4372199"/>
              <a:gd name="connsiteY6" fmla="*/ 194199 h 1212493"/>
              <a:gd name="connsiteX7" fmla="*/ 4372199 w 4372199"/>
              <a:gd name="connsiteY7" fmla="*/ 679682 h 1212493"/>
              <a:gd name="connsiteX8" fmla="*/ 4372199 w 4372199"/>
              <a:gd name="connsiteY8" fmla="*/ 679682 h 1212493"/>
              <a:gd name="connsiteX9" fmla="*/ 4372199 w 4372199"/>
              <a:gd name="connsiteY9" fmla="*/ 970974 h 1212493"/>
              <a:gd name="connsiteX10" fmla="*/ 4372199 w 4372199"/>
              <a:gd name="connsiteY10" fmla="*/ 970970 h 1212493"/>
              <a:gd name="connsiteX11" fmla="*/ 4178000 w 4372199"/>
              <a:gd name="connsiteY11" fmla="*/ 1165169 h 1212493"/>
              <a:gd name="connsiteX12" fmla="*/ 2464124 w 4372199"/>
              <a:gd name="connsiteY12" fmla="*/ 1165169 h 1212493"/>
              <a:gd name="connsiteX13" fmla="*/ 2045428 w 4372199"/>
              <a:gd name="connsiteY13" fmla="*/ 1212493 h 1212493"/>
              <a:gd name="connsiteX14" fmla="*/ 1646377 w 4372199"/>
              <a:gd name="connsiteY14" fmla="*/ 1165169 h 1212493"/>
              <a:gd name="connsiteX15" fmla="*/ 1295412 w 4372199"/>
              <a:gd name="connsiteY15" fmla="*/ 1165169 h 1212493"/>
              <a:gd name="connsiteX16" fmla="*/ 1101213 w 4372199"/>
              <a:gd name="connsiteY16" fmla="*/ 970970 h 1212493"/>
              <a:gd name="connsiteX17" fmla="*/ 0 w 4372199"/>
              <a:gd name="connsiteY17" fmla="*/ 882483 h 1212493"/>
              <a:gd name="connsiteX18" fmla="*/ 1101213 w 4372199"/>
              <a:gd name="connsiteY18" fmla="*/ 679682 h 1212493"/>
              <a:gd name="connsiteX19" fmla="*/ 1101213 w 4372199"/>
              <a:gd name="connsiteY19" fmla="*/ 679682 h 1212493"/>
              <a:gd name="connsiteX20" fmla="*/ 1101213 w 4372199"/>
              <a:gd name="connsiteY20" fmla="*/ 194199 h 1212493"/>
              <a:gd name="connsiteX0" fmla="*/ 1101213 w 4372199"/>
              <a:gd name="connsiteY0" fmla="*/ 194199 h 1165169"/>
              <a:gd name="connsiteX1" fmla="*/ 1295412 w 4372199"/>
              <a:gd name="connsiteY1" fmla="*/ 0 h 1165169"/>
              <a:gd name="connsiteX2" fmla="*/ 1646377 w 4372199"/>
              <a:gd name="connsiteY2" fmla="*/ 0 h 1165169"/>
              <a:gd name="connsiteX3" fmla="*/ 1646377 w 4372199"/>
              <a:gd name="connsiteY3" fmla="*/ 0 h 1165169"/>
              <a:gd name="connsiteX4" fmla="*/ 2464124 w 4372199"/>
              <a:gd name="connsiteY4" fmla="*/ 0 h 1165169"/>
              <a:gd name="connsiteX5" fmla="*/ 4178000 w 4372199"/>
              <a:gd name="connsiteY5" fmla="*/ 0 h 1165169"/>
              <a:gd name="connsiteX6" fmla="*/ 4372199 w 4372199"/>
              <a:gd name="connsiteY6" fmla="*/ 194199 h 1165169"/>
              <a:gd name="connsiteX7" fmla="*/ 4372199 w 4372199"/>
              <a:gd name="connsiteY7" fmla="*/ 679682 h 1165169"/>
              <a:gd name="connsiteX8" fmla="*/ 4372199 w 4372199"/>
              <a:gd name="connsiteY8" fmla="*/ 679682 h 1165169"/>
              <a:gd name="connsiteX9" fmla="*/ 4372199 w 4372199"/>
              <a:gd name="connsiteY9" fmla="*/ 970974 h 1165169"/>
              <a:gd name="connsiteX10" fmla="*/ 4372199 w 4372199"/>
              <a:gd name="connsiteY10" fmla="*/ 970970 h 1165169"/>
              <a:gd name="connsiteX11" fmla="*/ 4178000 w 4372199"/>
              <a:gd name="connsiteY11" fmla="*/ 1165169 h 1165169"/>
              <a:gd name="connsiteX12" fmla="*/ 2464124 w 4372199"/>
              <a:gd name="connsiteY12" fmla="*/ 1165169 h 1165169"/>
              <a:gd name="connsiteX13" fmla="*/ 2045428 w 4372199"/>
              <a:gd name="connsiteY13" fmla="*/ 1163332 h 1165169"/>
              <a:gd name="connsiteX14" fmla="*/ 1646377 w 4372199"/>
              <a:gd name="connsiteY14" fmla="*/ 1165169 h 1165169"/>
              <a:gd name="connsiteX15" fmla="*/ 1295412 w 4372199"/>
              <a:gd name="connsiteY15" fmla="*/ 1165169 h 1165169"/>
              <a:gd name="connsiteX16" fmla="*/ 1101213 w 4372199"/>
              <a:gd name="connsiteY16" fmla="*/ 970970 h 1165169"/>
              <a:gd name="connsiteX17" fmla="*/ 0 w 4372199"/>
              <a:gd name="connsiteY17" fmla="*/ 882483 h 1165169"/>
              <a:gd name="connsiteX18" fmla="*/ 1101213 w 4372199"/>
              <a:gd name="connsiteY18" fmla="*/ 679682 h 1165169"/>
              <a:gd name="connsiteX19" fmla="*/ 1101213 w 4372199"/>
              <a:gd name="connsiteY19" fmla="*/ 679682 h 1165169"/>
              <a:gd name="connsiteX20" fmla="*/ 1101213 w 4372199"/>
              <a:gd name="connsiteY20" fmla="*/ 194199 h 1165169"/>
              <a:gd name="connsiteX0" fmla="*/ 1101213 w 4372199"/>
              <a:gd name="connsiteY0" fmla="*/ 194199 h 1165169"/>
              <a:gd name="connsiteX1" fmla="*/ 1295412 w 4372199"/>
              <a:gd name="connsiteY1" fmla="*/ 0 h 1165169"/>
              <a:gd name="connsiteX2" fmla="*/ 1646377 w 4372199"/>
              <a:gd name="connsiteY2" fmla="*/ 0 h 1165169"/>
              <a:gd name="connsiteX3" fmla="*/ 1646377 w 4372199"/>
              <a:gd name="connsiteY3" fmla="*/ 0 h 1165169"/>
              <a:gd name="connsiteX4" fmla="*/ 2464124 w 4372199"/>
              <a:gd name="connsiteY4" fmla="*/ 0 h 1165169"/>
              <a:gd name="connsiteX5" fmla="*/ 4178000 w 4372199"/>
              <a:gd name="connsiteY5" fmla="*/ 0 h 1165169"/>
              <a:gd name="connsiteX6" fmla="*/ 4372199 w 4372199"/>
              <a:gd name="connsiteY6" fmla="*/ 194199 h 1165169"/>
              <a:gd name="connsiteX7" fmla="*/ 4372199 w 4372199"/>
              <a:gd name="connsiteY7" fmla="*/ 679682 h 1165169"/>
              <a:gd name="connsiteX8" fmla="*/ 4372199 w 4372199"/>
              <a:gd name="connsiteY8" fmla="*/ 679682 h 1165169"/>
              <a:gd name="connsiteX9" fmla="*/ 4372199 w 4372199"/>
              <a:gd name="connsiteY9" fmla="*/ 970974 h 1165169"/>
              <a:gd name="connsiteX10" fmla="*/ 4372199 w 4372199"/>
              <a:gd name="connsiteY10" fmla="*/ 970970 h 1165169"/>
              <a:gd name="connsiteX11" fmla="*/ 4178000 w 4372199"/>
              <a:gd name="connsiteY11" fmla="*/ 1165169 h 1165169"/>
              <a:gd name="connsiteX12" fmla="*/ 2464124 w 4372199"/>
              <a:gd name="connsiteY12" fmla="*/ 1165169 h 1165169"/>
              <a:gd name="connsiteX13" fmla="*/ 2045428 w 4372199"/>
              <a:gd name="connsiteY13" fmla="*/ 1163332 h 1165169"/>
              <a:gd name="connsiteX14" fmla="*/ 1646377 w 4372199"/>
              <a:gd name="connsiteY14" fmla="*/ 1165169 h 1165169"/>
              <a:gd name="connsiteX15" fmla="*/ 1305244 w 4372199"/>
              <a:gd name="connsiteY15" fmla="*/ 1135672 h 1165169"/>
              <a:gd name="connsiteX16" fmla="*/ 1101213 w 4372199"/>
              <a:gd name="connsiteY16" fmla="*/ 970970 h 1165169"/>
              <a:gd name="connsiteX17" fmla="*/ 0 w 4372199"/>
              <a:gd name="connsiteY17" fmla="*/ 882483 h 1165169"/>
              <a:gd name="connsiteX18" fmla="*/ 1101213 w 4372199"/>
              <a:gd name="connsiteY18" fmla="*/ 679682 h 1165169"/>
              <a:gd name="connsiteX19" fmla="*/ 1101213 w 4372199"/>
              <a:gd name="connsiteY19" fmla="*/ 679682 h 1165169"/>
              <a:gd name="connsiteX20" fmla="*/ 1101213 w 4372199"/>
              <a:gd name="connsiteY20" fmla="*/ 194199 h 1165169"/>
              <a:gd name="connsiteX0" fmla="*/ 1101213 w 4372199"/>
              <a:gd name="connsiteY0" fmla="*/ 194199 h 1165169"/>
              <a:gd name="connsiteX1" fmla="*/ 1295412 w 4372199"/>
              <a:gd name="connsiteY1" fmla="*/ 0 h 1165169"/>
              <a:gd name="connsiteX2" fmla="*/ 1646377 w 4372199"/>
              <a:gd name="connsiteY2" fmla="*/ 0 h 1165169"/>
              <a:gd name="connsiteX3" fmla="*/ 1646377 w 4372199"/>
              <a:gd name="connsiteY3" fmla="*/ 0 h 1165169"/>
              <a:gd name="connsiteX4" fmla="*/ 2464124 w 4372199"/>
              <a:gd name="connsiteY4" fmla="*/ 0 h 1165169"/>
              <a:gd name="connsiteX5" fmla="*/ 4178000 w 4372199"/>
              <a:gd name="connsiteY5" fmla="*/ 0 h 1165169"/>
              <a:gd name="connsiteX6" fmla="*/ 4372199 w 4372199"/>
              <a:gd name="connsiteY6" fmla="*/ 194199 h 1165169"/>
              <a:gd name="connsiteX7" fmla="*/ 4372199 w 4372199"/>
              <a:gd name="connsiteY7" fmla="*/ 679682 h 1165169"/>
              <a:gd name="connsiteX8" fmla="*/ 4372199 w 4372199"/>
              <a:gd name="connsiteY8" fmla="*/ 679682 h 1165169"/>
              <a:gd name="connsiteX9" fmla="*/ 4372199 w 4372199"/>
              <a:gd name="connsiteY9" fmla="*/ 970974 h 1165169"/>
              <a:gd name="connsiteX10" fmla="*/ 4372199 w 4372199"/>
              <a:gd name="connsiteY10" fmla="*/ 970970 h 1165169"/>
              <a:gd name="connsiteX11" fmla="*/ 4178000 w 4372199"/>
              <a:gd name="connsiteY11" fmla="*/ 1165169 h 1165169"/>
              <a:gd name="connsiteX12" fmla="*/ 2464124 w 4372199"/>
              <a:gd name="connsiteY12" fmla="*/ 1165169 h 1165169"/>
              <a:gd name="connsiteX13" fmla="*/ 2045428 w 4372199"/>
              <a:gd name="connsiteY13" fmla="*/ 1163332 h 1165169"/>
              <a:gd name="connsiteX14" fmla="*/ 1646377 w 4372199"/>
              <a:gd name="connsiteY14" fmla="*/ 1165169 h 1165169"/>
              <a:gd name="connsiteX15" fmla="*/ 1295764 w 4372199"/>
              <a:gd name="connsiteY15" fmla="*/ 1157926 h 1165169"/>
              <a:gd name="connsiteX16" fmla="*/ 1101213 w 4372199"/>
              <a:gd name="connsiteY16" fmla="*/ 970970 h 1165169"/>
              <a:gd name="connsiteX17" fmla="*/ 0 w 4372199"/>
              <a:gd name="connsiteY17" fmla="*/ 882483 h 1165169"/>
              <a:gd name="connsiteX18" fmla="*/ 1101213 w 4372199"/>
              <a:gd name="connsiteY18" fmla="*/ 679682 h 1165169"/>
              <a:gd name="connsiteX19" fmla="*/ 1101213 w 4372199"/>
              <a:gd name="connsiteY19" fmla="*/ 679682 h 1165169"/>
              <a:gd name="connsiteX20" fmla="*/ 1101213 w 4372199"/>
              <a:gd name="connsiteY20" fmla="*/ 194199 h 116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372199" h="1165169">
                <a:moveTo>
                  <a:pt x="1101213" y="194199"/>
                </a:moveTo>
                <a:cubicBezTo>
                  <a:pt x="1101213" y="86946"/>
                  <a:pt x="1188159" y="0"/>
                  <a:pt x="1295412" y="0"/>
                </a:cubicBezTo>
                <a:lnTo>
                  <a:pt x="1646377" y="0"/>
                </a:lnTo>
                <a:lnTo>
                  <a:pt x="1646377" y="0"/>
                </a:lnTo>
                <a:lnTo>
                  <a:pt x="2464124" y="0"/>
                </a:lnTo>
                <a:lnTo>
                  <a:pt x="4178000" y="0"/>
                </a:lnTo>
                <a:cubicBezTo>
                  <a:pt x="4285253" y="0"/>
                  <a:pt x="4372199" y="86946"/>
                  <a:pt x="4372199" y="194199"/>
                </a:cubicBezTo>
                <a:lnTo>
                  <a:pt x="4372199" y="679682"/>
                </a:lnTo>
                <a:lnTo>
                  <a:pt x="4372199" y="679682"/>
                </a:lnTo>
                <a:lnTo>
                  <a:pt x="4372199" y="970974"/>
                </a:lnTo>
                <a:lnTo>
                  <a:pt x="4372199" y="970970"/>
                </a:lnTo>
                <a:cubicBezTo>
                  <a:pt x="4372199" y="1078223"/>
                  <a:pt x="4285253" y="1165169"/>
                  <a:pt x="4178000" y="1165169"/>
                </a:cubicBezTo>
                <a:lnTo>
                  <a:pt x="2464124" y="1165169"/>
                </a:lnTo>
                <a:lnTo>
                  <a:pt x="2045428" y="1163332"/>
                </a:lnTo>
                <a:lnTo>
                  <a:pt x="1646377" y="1165169"/>
                </a:lnTo>
                <a:lnTo>
                  <a:pt x="1295764" y="1157926"/>
                </a:lnTo>
                <a:cubicBezTo>
                  <a:pt x="1188511" y="1157926"/>
                  <a:pt x="1101213" y="1078223"/>
                  <a:pt x="1101213" y="970970"/>
                </a:cubicBezTo>
                <a:lnTo>
                  <a:pt x="0" y="882483"/>
                </a:lnTo>
                <a:lnTo>
                  <a:pt x="1101213" y="679682"/>
                </a:lnTo>
                <a:lnTo>
                  <a:pt x="1101213" y="679682"/>
                </a:lnTo>
                <a:lnTo>
                  <a:pt x="1101213" y="194199"/>
                </a:lnTo>
                <a:close/>
              </a:path>
            </a:pathLst>
          </a:custGeom>
          <a:solidFill>
            <a:srgbClr val="4EA72E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1AB83396-40CF-2BFF-C075-C87D43C88C23}"/>
              </a:ext>
            </a:extLst>
          </p:cNvPr>
          <p:cNvSpPr/>
          <p:nvPr/>
        </p:nvSpPr>
        <p:spPr>
          <a:xfrm>
            <a:off x="7347994" y="3302623"/>
            <a:ext cx="497498" cy="497498"/>
          </a:xfrm>
          <a:prstGeom prst="roundRect">
            <a:avLst/>
          </a:prstGeom>
          <a:solidFill>
            <a:schemeClr val="bg1"/>
          </a:solidFill>
          <a:ln>
            <a:solidFill>
              <a:srgbClr val="4EA72E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東</a:t>
            </a:r>
            <a:endParaRPr kumimoji="1" lang="ja-JP" altLang="en-US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0" name="図 29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248B8C92-7A32-D7E8-8490-01A072EE2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072" y="3970680"/>
            <a:ext cx="367336" cy="527305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3A38965-38A7-FD8D-DE6D-13BDC16DC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176" y="3970679"/>
            <a:ext cx="367336" cy="527304"/>
          </a:xfrm>
          <a:prstGeom prst="rect">
            <a:avLst/>
          </a:prstGeom>
        </p:spPr>
      </p:pic>
      <p:pic>
        <p:nvPicPr>
          <p:cNvPr id="34" name="図 33" descr="記号, 挿絵 が含まれている画像&#10;&#10;自動的に生成された説明">
            <a:extLst>
              <a:ext uri="{FF2B5EF4-FFF2-40B4-BE49-F238E27FC236}">
                <a16:creationId xmlns:a16="http://schemas.microsoft.com/office/drawing/2014/main" id="{8ECF95D2-9201-EA26-5E27-B7F2C5870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624" y="3970680"/>
            <a:ext cx="367336" cy="527305"/>
          </a:xfrm>
          <a:prstGeom prst="rect">
            <a:avLst/>
          </a:prstGeom>
        </p:spPr>
      </p:pic>
      <p:pic>
        <p:nvPicPr>
          <p:cNvPr id="36" name="図 35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1A89624D-097F-E803-2DBD-CB9450F6F1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93" y="3970680"/>
            <a:ext cx="367336" cy="527305"/>
          </a:xfrm>
          <a:prstGeom prst="rect">
            <a:avLst/>
          </a:prstGeom>
        </p:spPr>
      </p:pic>
      <p:pic>
        <p:nvPicPr>
          <p:cNvPr id="38" name="図 37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AF26A2B6-B563-9544-4187-A0E9196A5F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413" y="3966348"/>
            <a:ext cx="363254" cy="527305"/>
          </a:xfrm>
          <a:prstGeom prst="rect">
            <a:avLst/>
          </a:prstGeom>
        </p:spPr>
      </p:pic>
      <p:pic>
        <p:nvPicPr>
          <p:cNvPr id="40" name="図 39" descr="ボール, テーブル, 部屋 が含まれている画像&#10;&#10;自動的に生成された説明">
            <a:extLst>
              <a:ext uri="{FF2B5EF4-FFF2-40B4-BE49-F238E27FC236}">
                <a16:creationId xmlns:a16="http://schemas.microsoft.com/office/drawing/2014/main" id="{3AD00F8A-D4F7-8E10-E51F-D9FE9DE784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883" y="3984537"/>
            <a:ext cx="353707" cy="513446"/>
          </a:xfrm>
          <a:prstGeom prst="rect">
            <a:avLst/>
          </a:prstGeom>
        </p:spPr>
      </p:pic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02552EA7-18DD-5F11-F3DB-4DD14F58A148}"/>
              </a:ext>
            </a:extLst>
          </p:cNvPr>
          <p:cNvSpPr/>
          <p:nvPr/>
        </p:nvSpPr>
        <p:spPr>
          <a:xfrm>
            <a:off x="5310873" y="4418604"/>
            <a:ext cx="1366500" cy="252393"/>
          </a:xfrm>
          <a:prstGeom prst="roundRect">
            <a:avLst/>
          </a:prstGeom>
          <a:solidFill>
            <a:srgbClr val="FFFFD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3552D35-ECDA-C2E5-A176-004F1FEA3C3D}"/>
              </a:ext>
            </a:extLst>
          </p:cNvPr>
          <p:cNvSpPr txBox="1"/>
          <p:nvPr/>
        </p:nvSpPr>
        <p:spPr>
          <a:xfrm>
            <a:off x="8712014" y="35339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シャッフル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547B063-6B95-F5BB-EF17-5BFBA6FB0157}"/>
              </a:ext>
            </a:extLst>
          </p:cNvPr>
          <p:cNvSpPr txBox="1"/>
          <p:nvPr/>
        </p:nvSpPr>
        <p:spPr>
          <a:xfrm>
            <a:off x="1800493" y="5534842"/>
            <a:ext cx="9187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四人それぞれが適当な席に座り、誰か一人が東南西北一筒二筒を一枚ずつ裏返しにして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シャッフルし、横一列に並べる。</a:t>
            </a:r>
          </a:p>
        </p:txBody>
      </p:sp>
    </p:spTree>
    <p:extLst>
      <p:ext uri="{BB962C8B-B14F-4D97-AF65-F5344CB8AC3E}">
        <p14:creationId xmlns:p14="http://schemas.microsoft.com/office/powerpoint/2010/main" val="1064612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4739D2FE-292C-AB23-4379-8F2B92FFF10B}"/>
              </a:ext>
            </a:extLst>
          </p:cNvPr>
          <p:cNvSpPr/>
          <p:nvPr/>
        </p:nvSpPr>
        <p:spPr>
          <a:xfrm>
            <a:off x="4507" y="273156"/>
            <a:ext cx="12199373" cy="6404882"/>
          </a:xfrm>
          <a:prstGeom prst="roundRect">
            <a:avLst/>
          </a:prstGeom>
          <a:solidFill>
            <a:srgbClr val="FFFFEE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F103E2-6309-88A8-40EF-260B967BF736}"/>
              </a:ext>
            </a:extLst>
          </p:cNvPr>
          <p:cNvSpPr txBox="1"/>
          <p:nvPr/>
        </p:nvSpPr>
        <p:spPr>
          <a:xfrm>
            <a:off x="0" y="884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麻雀ガイド</a:t>
            </a:r>
            <a:r>
              <a:rPr kumimoji="1" lang="ja-JP" altLang="en-US" dirty="0"/>
              <a:t>画面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453D0C9-2E7B-2085-B129-9D1FA59902DC}"/>
              </a:ext>
            </a:extLst>
          </p:cNvPr>
          <p:cNvSpPr/>
          <p:nvPr/>
        </p:nvSpPr>
        <p:spPr>
          <a:xfrm>
            <a:off x="1681500" y="549123"/>
            <a:ext cx="1048182" cy="51235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B7D868A-65C6-9E86-A72F-A3F281FDFE28}"/>
              </a:ext>
            </a:extLst>
          </p:cNvPr>
          <p:cNvSpPr/>
          <p:nvPr/>
        </p:nvSpPr>
        <p:spPr>
          <a:xfrm>
            <a:off x="1087693" y="1061474"/>
            <a:ext cx="10245214" cy="531433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F7FF7F-A2B7-8961-EBBE-FE96DDF7C80D}"/>
              </a:ext>
            </a:extLst>
          </p:cNvPr>
          <p:cNvSpPr txBox="1"/>
          <p:nvPr/>
        </p:nvSpPr>
        <p:spPr>
          <a:xfrm>
            <a:off x="1767009" y="620632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ルール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D72BA18-6A4B-FF3C-F48B-9AAE674262BF}"/>
              </a:ext>
            </a:extLst>
          </p:cNvPr>
          <p:cNvSpPr/>
          <p:nvPr/>
        </p:nvSpPr>
        <p:spPr>
          <a:xfrm>
            <a:off x="4906481" y="549122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役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7D6EE03-F955-2F75-C82B-734F7C5774D2}"/>
              </a:ext>
            </a:extLst>
          </p:cNvPr>
          <p:cNvSpPr/>
          <p:nvPr/>
        </p:nvSpPr>
        <p:spPr>
          <a:xfrm>
            <a:off x="3834762" y="549123"/>
            <a:ext cx="1048182" cy="5123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牌の説明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9B38E84-7E92-7018-6C85-55D547DE894B}"/>
              </a:ext>
            </a:extLst>
          </p:cNvPr>
          <p:cNvSpPr/>
          <p:nvPr/>
        </p:nvSpPr>
        <p:spPr>
          <a:xfrm>
            <a:off x="2758131" y="549122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始め方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D80D2CF-96AB-01E7-7BA5-FECBDB2215C2}"/>
              </a:ext>
            </a:extLst>
          </p:cNvPr>
          <p:cNvSpPr/>
          <p:nvPr/>
        </p:nvSpPr>
        <p:spPr>
          <a:xfrm>
            <a:off x="10874215" y="649054"/>
            <a:ext cx="501447" cy="5123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</a:rPr>
              <a:t>×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pic>
        <p:nvPicPr>
          <p:cNvPr id="11" name="図 10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A1E8CE4A-2474-FB90-68CD-04EB38B07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189" y="1874349"/>
            <a:ext cx="1092865" cy="1568791"/>
          </a:xfrm>
          <a:prstGeom prst="rect">
            <a:avLst/>
          </a:prstGeom>
        </p:spPr>
      </p:pic>
      <p:pic>
        <p:nvPicPr>
          <p:cNvPr id="14" name="図 13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7504B6B7-79FF-6247-B152-655C9239E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14" y="1867973"/>
            <a:ext cx="1092865" cy="1568790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DDCBFE53-01D0-EAC4-BC38-939FE45CFDB8}"/>
              </a:ext>
            </a:extLst>
          </p:cNvPr>
          <p:cNvSpPr/>
          <p:nvPr/>
        </p:nvSpPr>
        <p:spPr>
          <a:xfrm>
            <a:off x="3820054" y="1071846"/>
            <a:ext cx="1081543" cy="2104952"/>
          </a:xfrm>
          <a:prstGeom prst="roundRect">
            <a:avLst/>
          </a:prstGeom>
          <a:solidFill>
            <a:schemeClr val="bg1"/>
          </a:solidFill>
          <a:ln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noFill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42D44C9-631C-7A9C-E2D8-FFEB8DA762C8}"/>
              </a:ext>
            </a:extLst>
          </p:cNvPr>
          <p:cNvSpPr txBox="1"/>
          <p:nvPr/>
        </p:nvSpPr>
        <p:spPr>
          <a:xfrm>
            <a:off x="4035687" y="1091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萬子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4143CAA-A41D-1470-AF7F-FC0131EA1F82}"/>
              </a:ext>
            </a:extLst>
          </p:cNvPr>
          <p:cNvSpPr txBox="1"/>
          <p:nvPr/>
        </p:nvSpPr>
        <p:spPr>
          <a:xfrm>
            <a:off x="4035687" y="1483640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索子</a:t>
            </a:r>
            <a:endParaRPr kumimoji="1" lang="ja-JP" altLang="en-US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0D774D7-A5D9-2D26-B564-1A316EEFD3F6}"/>
              </a:ext>
            </a:extLst>
          </p:cNvPr>
          <p:cNvSpPr txBox="1"/>
          <p:nvPr/>
        </p:nvSpPr>
        <p:spPr>
          <a:xfrm>
            <a:off x="4035687" y="18923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筒子</a:t>
            </a:r>
          </a:p>
        </p:txBody>
      </p:sp>
      <p:sp>
        <p:nvSpPr>
          <p:cNvPr id="24" name="矢印: 五方向 23">
            <a:extLst>
              <a:ext uri="{FF2B5EF4-FFF2-40B4-BE49-F238E27FC236}">
                <a16:creationId xmlns:a16="http://schemas.microsoft.com/office/drawing/2014/main" id="{ACA4546A-DBD2-2366-56A1-EB4EC9A47AE8}"/>
              </a:ext>
            </a:extLst>
          </p:cNvPr>
          <p:cNvSpPr/>
          <p:nvPr/>
        </p:nvSpPr>
        <p:spPr>
          <a:xfrm>
            <a:off x="10814535" y="3644703"/>
            <a:ext cx="368300" cy="434258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F7E1F7D-D99E-5324-4EF2-FB48F7C5D745}"/>
              </a:ext>
            </a:extLst>
          </p:cNvPr>
          <p:cNvSpPr txBox="1"/>
          <p:nvPr/>
        </p:nvSpPr>
        <p:spPr>
          <a:xfrm>
            <a:off x="2317413" y="34895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イーマン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1A559A3-6DD1-4E2B-9E5F-81BC337EE039}"/>
              </a:ext>
            </a:extLst>
          </p:cNvPr>
          <p:cNvSpPr txBox="1"/>
          <p:nvPr/>
        </p:nvSpPr>
        <p:spPr>
          <a:xfrm>
            <a:off x="3746409" y="34790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リャンマン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58007FF-A707-A721-B6F2-31E74ED62A84}"/>
              </a:ext>
            </a:extLst>
          </p:cNvPr>
          <p:cNvSpPr txBox="1"/>
          <p:nvPr/>
        </p:nvSpPr>
        <p:spPr>
          <a:xfrm>
            <a:off x="4025854" y="22819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風牌</a:t>
            </a:r>
          </a:p>
        </p:txBody>
      </p:sp>
      <p:pic>
        <p:nvPicPr>
          <p:cNvPr id="38" name="図 37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1B35E23F-F9D2-FCE4-259D-5AD9C14A7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8" y="1907959"/>
            <a:ext cx="1092865" cy="1568791"/>
          </a:xfrm>
          <a:prstGeom prst="rect">
            <a:avLst/>
          </a:prstGeom>
        </p:spPr>
      </p:pic>
      <p:pic>
        <p:nvPicPr>
          <p:cNvPr id="40" name="図 39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1692F883-87FC-5321-E94D-CA18488D2B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23" y="1935155"/>
            <a:ext cx="1092864" cy="1568789"/>
          </a:xfrm>
          <a:prstGeom prst="rect">
            <a:avLst/>
          </a:prstGeom>
        </p:spPr>
      </p:pic>
      <p:pic>
        <p:nvPicPr>
          <p:cNvPr id="42" name="図 41" descr="アイコン&#10;&#10;低い精度で自動的に生成された説明">
            <a:extLst>
              <a:ext uri="{FF2B5EF4-FFF2-40B4-BE49-F238E27FC236}">
                <a16:creationId xmlns:a16="http://schemas.microsoft.com/office/drawing/2014/main" id="{EDDB762F-F770-BB70-B7EE-07ECB26D4E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045" y="1902391"/>
            <a:ext cx="1107996" cy="1590511"/>
          </a:xfrm>
          <a:prstGeom prst="rect">
            <a:avLst/>
          </a:prstGeom>
        </p:spPr>
      </p:pic>
      <p:pic>
        <p:nvPicPr>
          <p:cNvPr id="44" name="図 43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28D4821B-3DD5-EBE4-732A-64696CA387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43" y="3995770"/>
            <a:ext cx="1110493" cy="1568791"/>
          </a:xfrm>
          <a:prstGeom prst="rect">
            <a:avLst/>
          </a:prstGeom>
        </p:spPr>
      </p:pic>
      <p:pic>
        <p:nvPicPr>
          <p:cNvPr id="46" name="図 45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6EEFA657-64F0-A611-1D84-45A65BE336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14" y="3995770"/>
            <a:ext cx="1092865" cy="1568791"/>
          </a:xfrm>
          <a:prstGeom prst="rect">
            <a:avLst/>
          </a:prstGeom>
        </p:spPr>
      </p:pic>
      <p:pic>
        <p:nvPicPr>
          <p:cNvPr id="48" name="図 47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A70C38FF-52F0-A8CC-0872-467FDEE7E0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8" y="3995771"/>
            <a:ext cx="1092865" cy="1568790"/>
          </a:xfrm>
          <a:prstGeom prst="rect">
            <a:avLst/>
          </a:prstGeom>
        </p:spPr>
      </p:pic>
      <p:pic>
        <p:nvPicPr>
          <p:cNvPr id="50" name="図 49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FE1B446C-13B5-2CB8-304D-A6A8F2D5B1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23" y="3995770"/>
            <a:ext cx="1092864" cy="1568789"/>
          </a:xfrm>
          <a:prstGeom prst="rect">
            <a:avLst/>
          </a:prstGeom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1DEC6F0-0263-7C51-BD2E-26F0A3DA996F}"/>
              </a:ext>
            </a:extLst>
          </p:cNvPr>
          <p:cNvSpPr txBox="1"/>
          <p:nvPr/>
        </p:nvSpPr>
        <p:spPr>
          <a:xfrm>
            <a:off x="5476948" y="35198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サンマン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58A072A-45B6-F977-FA61-FCE1519BE625}"/>
              </a:ext>
            </a:extLst>
          </p:cNvPr>
          <p:cNvSpPr txBox="1"/>
          <p:nvPr/>
        </p:nvSpPr>
        <p:spPr>
          <a:xfrm>
            <a:off x="6976655" y="35452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スーマン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B8298B6-8B99-16CF-E70E-BC67333C8694}"/>
              </a:ext>
            </a:extLst>
          </p:cNvPr>
          <p:cNvSpPr txBox="1"/>
          <p:nvPr/>
        </p:nvSpPr>
        <p:spPr>
          <a:xfrm>
            <a:off x="8526045" y="35661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ウーマン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5EF9AFA-6ACF-8BA1-DA3E-DCD0AAF7218E}"/>
              </a:ext>
            </a:extLst>
          </p:cNvPr>
          <p:cNvSpPr txBox="1"/>
          <p:nvPr/>
        </p:nvSpPr>
        <p:spPr>
          <a:xfrm>
            <a:off x="2406189" y="56900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ローマン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C7AE523-8D7A-B7A5-3D11-4BAD15D7D7D6}"/>
              </a:ext>
            </a:extLst>
          </p:cNvPr>
          <p:cNvSpPr txBox="1"/>
          <p:nvPr/>
        </p:nvSpPr>
        <p:spPr>
          <a:xfrm>
            <a:off x="3861825" y="56900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チーマン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D2CCA81-CF1C-0B8C-EF31-E77E381FE4A6}"/>
              </a:ext>
            </a:extLst>
          </p:cNvPr>
          <p:cNvSpPr txBox="1"/>
          <p:nvPr/>
        </p:nvSpPr>
        <p:spPr>
          <a:xfrm>
            <a:off x="5499009" y="56892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パーマン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F1BE307-A399-3756-D1BB-3AA677AF70C8}"/>
              </a:ext>
            </a:extLst>
          </p:cNvPr>
          <p:cNvSpPr txBox="1"/>
          <p:nvPr/>
        </p:nvSpPr>
        <p:spPr>
          <a:xfrm>
            <a:off x="6837041" y="56993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キューマン</a:t>
            </a:r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C2C8E077-FF1D-81A8-3D74-337B00B16DDF}"/>
              </a:ext>
            </a:extLst>
          </p:cNvPr>
          <p:cNvSpPr/>
          <p:nvPr/>
        </p:nvSpPr>
        <p:spPr>
          <a:xfrm rot="10800000">
            <a:off x="3834760" y="1067833"/>
            <a:ext cx="157316" cy="159094"/>
          </a:xfrm>
          <a:prstGeom prst="triangle">
            <a:avLst/>
          </a:prstGeom>
          <a:solidFill>
            <a:srgbClr val="FF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CAA6A84-A650-A41D-9D41-0AD025446240}"/>
              </a:ext>
            </a:extLst>
          </p:cNvPr>
          <p:cNvCxnSpPr/>
          <p:nvPr/>
        </p:nvCxnSpPr>
        <p:spPr>
          <a:xfrm>
            <a:off x="3834760" y="1483640"/>
            <a:ext cx="10481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16894FA-2512-19C0-A12A-64C9BCC991CB}"/>
              </a:ext>
            </a:extLst>
          </p:cNvPr>
          <p:cNvCxnSpPr/>
          <p:nvPr/>
        </p:nvCxnSpPr>
        <p:spPr>
          <a:xfrm>
            <a:off x="3834760" y="2704282"/>
            <a:ext cx="10481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96D8947-B617-173A-11B2-DBB75CDF9CC0}"/>
              </a:ext>
            </a:extLst>
          </p:cNvPr>
          <p:cNvCxnSpPr/>
          <p:nvPr/>
        </p:nvCxnSpPr>
        <p:spPr>
          <a:xfrm>
            <a:off x="3820054" y="1910935"/>
            <a:ext cx="10481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29114638-DCCE-FD86-1620-E9418A997730}"/>
              </a:ext>
            </a:extLst>
          </p:cNvPr>
          <p:cNvCxnSpPr/>
          <p:nvPr/>
        </p:nvCxnSpPr>
        <p:spPr>
          <a:xfrm>
            <a:off x="3806313" y="2305454"/>
            <a:ext cx="10481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9E317BE-0310-1D0F-D76B-3245594F2F4A}"/>
              </a:ext>
            </a:extLst>
          </p:cNvPr>
          <p:cNvSpPr txBox="1"/>
          <p:nvPr/>
        </p:nvSpPr>
        <p:spPr>
          <a:xfrm>
            <a:off x="3924625" y="27855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三元牌</a:t>
            </a:r>
          </a:p>
        </p:txBody>
      </p:sp>
    </p:spTree>
    <p:extLst>
      <p:ext uri="{BB962C8B-B14F-4D97-AF65-F5344CB8AC3E}">
        <p14:creationId xmlns:p14="http://schemas.microsoft.com/office/powerpoint/2010/main" val="2622737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4739D2FE-292C-AB23-4379-8F2B92FFF10B}"/>
              </a:ext>
            </a:extLst>
          </p:cNvPr>
          <p:cNvSpPr/>
          <p:nvPr/>
        </p:nvSpPr>
        <p:spPr>
          <a:xfrm>
            <a:off x="4507" y="273156"/>
            <a:ext cx="12199373" cy="6404882"/>
          </a:xfrm>
          <a:prstGeom prst="roundRect">
            <a:avLst/>
          </a:prstGeom>
          <a:solidFill>
            <a:srgbClr val="FFFFEE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F103E2-6309-88A8-40EF-260B967BF736}"/>
              </a:ext>
            </a:extLst>
          </p:cNvPr>
          <p:cNvSpPr txBox="1"/>
          <p:nvPr/>
        </p:nvSpPr>
        <p:spPr>
          <a:xfrm>
            <a:off x="0" y="884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麻雀ガイド</a:t>
            </a:r>
            <a:r>
              <a:rPr kumimoji="1" lang="ja-JP" altLang="en-US" dirty="0"/>
              <a:t>画面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453D0C9-2E7B-2085-B129-9D1FA59902DC}"/>
              </a:ext>
            </a:extLst>
          </p:cNvPr>
          <p:cNvSpPr/>
          <p:nvPr/>
        </p:nvSpPr>
        <p:spPr>
          <a:xfrm>
            <a:off x="1681500" y="549123"/>
            <a:ext cx="1048182" cy="51235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B7D868A-65C6-9E86-A72F-A3F281FDFE28}"/>
              </a:ext>
            </a:extLst>
          </p:cNvPr>
          <p:cNvSpPr/>
          <p:nvPr/>
        </p:nvSpPr>
        <p:spPr>
          <a:xfrm>
            <a:off x="1087693" y="1061474"/>
            <a:ext cx="10245214" cy="531433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F7FF7F-A2B7-8961-EBBE-FE96DDF7C80D}"/>
              </a:ext>
            </a:extLst>
          </p:cNvPr>
          <p:cNvSpPr txBox="1"/>
          <p:nvPr/>
        </p:nvSpPr>
        <p:spPr>
          <a:xfrm>
            <a:off x="1767009" y="620632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ルール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D72BA18-6A4B-FF3C-F48B-9AAE674262BF}"/>
              </a:ext>
            </a:extLst>
          </p:cNvPr>
          <p:cNvSpPr/>
          <p:nvPr/>
        </p:nvSpPr>
        <p:spPr>
          <a:xfrm>
            <a:off x="4906481" y="549122"/>
            <a:ext cx="1048182" cy="5123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役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7D6EE03-F955-2F75-C82B-734F7C5774D2}"/>
              </a:ext>
            </a:extLst>
          </p:cNvPr>
          <p:cNvSpPr/>
          <p:nvPr/>
        </p:nvSpPr>
        <p:spPr>
          <a:xfrm>
            <a:off x="3834762" y="549123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牌の説明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9B38E84-7E92-7018-6C85-55D547DE894B}"/>
              </a:ext>
            </a:extLst>
          </p:cNvPr>
          <p:cNvSpPr/>
          <p:nvPr/>
        </p:nvSpPr>
        <p:spPr>
          <a:xfrm>
            <a:off x="2758131" y="549122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始め方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D80D2CF-96AB-01E7-7BA5-FECBDB2215C2}"/>
              </a:ext>
            </a:extLst>
          </p:cNvPr>
          <p:cNvSpPr/>
          <p:nvPr/>
        </p:nvSpPr>
        <p:spPr>
          <a:xfrm>
            <a:off x="10874215" y="649054"/>
            <a:ext cx="501447" cy="5123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</a:rPr>
              <a:t>×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矢印: 五方向 23">
            <a:extLst>
              <a:ext uri="{FF2B5EF4-FFF2-40B4-BE49-F238E27FC236}">
                <a16:creationId xmlns:a16="http://schemas.microsoft.com/office/drawing/2014/main" id="{ACA4546A-DBD2-2366-56A1-EB4EC9A47AE8}"/>
              </a:ext>
            </a:extLst>
          </p:cNvPr>
          <p:cNvSpPr/>
          <p:nvPr/>
        </p:nvSpPr>
        <p:spPr>
          <a:xfrm>
            <a:off x="10814535" y="3644703"/>
            <a:ext cx="368300" cy="434258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Picture 4" descr="■">
            <a:extLst>
              <a:ext uri="{FF2B5EF4-FFF2-40B4-BE49-F238E27FC236}">
                <a16:creationId xmlns:a16="http://schemas.microsoft.com/office/drawing/2014/main" id="{68827B8D-7840-9823-3382-166AD05FE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513" y="2163440"/>
            <a:ext cx="571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6BA292F-49CA-606B-1C3B-3C751272686F}"/>
              </a:ext>
            </a:extLst>
          </p:cNvPr>
          <p:cNvSpPr/>
          <p:nvPr/>
        </p:nvSpPr>
        <p:spPr>
          <a:xfrm>
            <a:off x="4882944" y="1049095"/>
            <a:ext cx="1081543" cy="2585365"/>
          </a:xfrm>
          <a:prstGeom prst="roundRect">
            <a:avLst/>
          </a:prstGeom>
          <a:solidFill>
            <a:schemeClr val="bg1"/>
          </a:solidFill>
          <a:ln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noFill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A177723-B22D-6E99-931C-ADF0B1D453CB}"/>
              </a:ext>
            </a:extLst>
          </p:cNvPr>
          <p:cNvSpPr txBox="1"/>
          <p:nvPr/>
        </p:nvSpPr>
        <p:spPr>
          <a:xfrm>
            <a:off x="4958738" y="1104561"/>
            <a:ext cx="995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b="1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-subset"/>
              </a:rPr>
              <a:t>一翻役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C7E4C72-5326-9668-E3EA-791AA8021A3B}"/>
              </a:ext>
            </a:extLst>
          </p:cNvPr>
          <p:cNvCxnSpPr/>
          <p:nvPr/>
        </p:nvCxnSpPr>
        <p:spPr>
          <a:xfrm>
            <a:off x="4906481" y="1493557"/>
            <a:ext cx="1058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36D80B5-EA69-3046-3961-1FF53D6AEA5B}"/>
              </a:ext>
            </a:extLst>
          </p:cNvPr>
          <p:cNvCxnSpPr/>
          <p:nvPr/>
        </p:nvCxnSpPr>
        <p:spPr>
          <a:xfrm>
            <a:off x="4896657" y="1868129"/>
            <a:ext cx="1058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C6198977-6BF9-AE2F-74B1-1816DDA7D87A}"/>
              </a:ext>
            </a:extLst>
          </p:cNvPr>
          <p:cNvCxnSpPr/>
          <p:nvPr/>
        </p:nvCxnSpPr>
        <p:spPr>
          <a:xfrm>
            <a:off x="4906481" y="2281084"/>
            <a:ext cx="1058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5094B40-4421-4D51-8D44-C4097D50C4B4}"/>
              </a:ext>
            </a:extLst>
          </p:cNvPr>
          <p:cNvCxnSpPr/>
          <p:nvPr/>
        </p:nvCxnSpPr>
        <p:spPr>
          <a:xfrm>
            <a:off x="4882944" y="2718620"/>
            <a:ext cx="1058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740CAEC-AC91-C20C-6913-B6EF276C2183}"/>
              </a:ext>
            </a:extLst>
          </p:cNvPr>
          <p:cNvCxnSpPr/>
          <p:nvPr/>
        </p:nvCxnSpPr>
        <p:spPr>
          <a:xfrm>
            <a:off x="4896657" y="3146323"/>
            <a:ext cx="1058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AD07F8C-9A3B-E038-DC9A-B45A6A9434FC}"/>
              </a:ext>
            </a:extLst>
          </p:cNvPr>
          <p:cNvSpPr txBox="1"/>
          <p:nvPr/>
        </p:nvSpPr>
        <p:spPr>
          <a:xfrm>
            <a:off x="4925752" y="1482655"/>
            <a:ext cx="995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highlight>
                  <a:srgbClr val="F7F7F7"/>
                </a:highlight>
                <a:latin typeface="-apple-system-subset"/>
              </a:rPr>
              <a:t>二</a:t>
            </a:r>
            <a:r>
              <a:rPr lang="ja-JP" altLang="en-US" b="1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-subset"/>
              </a:rPr>
              <a:t>翻役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B9171CF-675C-3278-93A7-98C23C29AE6A}"/>
              </a:ext>
            </a:extLst>
          </p:cNvPr>
          <p:cNvSpPr txBox="1"/>
          <p:nvPr/>
        </p:nvSpPr>
        <p:spPr>
          <a:xfrm>
            <a:off x="4873226" y="3258876"/>
            <a:ext cx="11395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sz="1400" b="1" dirty="0">
                <a:solidFill>
                  <a:srgbClr val="000000"/>
                </a:solidFill>
                <a:highlight>
                  <a:srgbClr val="F7F7F7"/>
                </a:highlight>
                <a:latin typeface="-apple-system-subset"/>
              </a:rPr>
              <a:t>ローカル</a:t>
            </a:r>
            <a:r>
              <a:rPr lang="ja-JP" altLang="en-US" sz="1400" b="1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-subset"/>
              </a:rPr>
              <a:t>役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F013C5F-603A-95D5-01B2-9B212AFD356B}"/>
              </a:ext>
            </a:extLst>
          </p:cNvPr>
          <p:cNvSpPr txBox="1"/>
          <p:nvPr/>
        </p:nvSpPr>
        <p:spPr>
          <a:xfrm>
            <a:off x="4824965" y="2360818"/>
            <a:ext cx="11395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>
                <a:solidFill>
                  <a:srgbClr val="000000"/>
                </a:solidFill>
                <a:highlight>
                  <a:srgbClr val="F7F7F7"/>
                </a:highlight>
                <a:latin typeface="-apple-system-subset"/>
              </a:rPr>
              <a:t>四、六</a:t>
            </a:r>
            <a:r>
              <a:rPr lang="ja-JP" altLang="en-US" sz="1400" b="1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-subset"/>
              </a:rPr>
              <a:t>翻役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C2621F0-EAAF-D472-9B7F-35924F8F3CAA}"/>
              </a:ext>
            </a:extLst>
          </p:cNvPr>
          <p:cNvSpPr txBox="1"/>
          <p:nvPr/>
        </p:nvSpPr>
        <p:spPr>
          <a:xfrm>
            <a:off x="4945025" y="1920190"/>
            <a:ext cx="995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highlight>
                  <a:srgbClr val="F7F7F7"/>
                </a:highlight>
                <a:latin typeface="-apple-system-subset"/>
              </a:rPr>
              <a:t>三</a:t>
            </a:r>
            <a:r>
              <a:rPr lang="ja-JP" altLang="en-US" b="1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-subset"/>
              </a:rPr>
              <a:t>翻役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108B72D-E226-6F31-F6EB-F2E832859786}"/>
              </a:ext>
            </a:extLst>
          </p:cNvPr>
          <p:cNvSpPr txBox="1"/>
          <p:nvPr/>
        </p:nvSpPr>
        <p:spPr>
          <a:xfrm>
            <a:off x="4953198" y="2789494"/>
            <a:ext cx="995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b="1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-subset"/>
              </a:rPr>
              <a:t>役満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795411E-0B83-69D9-F770-051FD528BAC9}"/>
              </a:ext>
            </a:extLst>
          </p:cNvPr>
          <p:cNvSpPr txBox="1"/>
          <p:nvPr/>
        </p:nvSpPr>
        <p:spPr>
          <a:xfrm>
            <a:off x="1877323" y="24839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役の名前</a:t>
            </a:r>
          </a:p>
        </p:txBody>
      </p:sp>
    </p:spTree>
    <p:extLst>
      <p:ext uri="{BB962C8B-B14F-4D97-AF65-F5344CB8AC3E}">
        <p14:creationId xmlns:p14="http://schemas.microsoft.com/office/powerpoint/2010/main" val="951956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B56011D-1D36-FB61-A34B-7057209AE3E8}"/>
              </a:ext>
            </a:extLst>
          </p:cNvPr>
          <p:cNvSpPr/>
          <p:nvPr/>
        </p:nvSpPr>
        <p:spPr>
          <a:xfrm>
            <a:off x="0" y="19246"/>
            <a:ext cx="12192000" cy="6858000"/>
          </a:xfrm>
          <a:prstGeom prst="roundRect">
            <a:avLst/>
          </a:prstGeom>
          <a:solidFill>
            <a:srgbClr val="FFFFEE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フローチャート: 結合子 2">
            <a:extLst>
              <a:ext uri="{FF2B5EF4-FFF2-40B4-BE49-F238E27FC236}">
                <a16:creationId xmlns:a16="http://schemas.microsoft.com/office/drawing/2014/main" id="{EA03DD57-C1B6-8E92-C549-E3179E008357}"/>
              </a:ext>
            </a:extLst>
          </p:cNvPr>
          <p:cNvSpPr/>
          <p:nvPr/>
        </p:nvSpPr>
        <p:spPr>
          <a:xfrm>
            <a:off x="752287" y="1362941"/>
            <a:ext cx="1805806" cy="1765225"/>
          </a:xfrm>
          <a:prstGeom prst="flowChartConnector">
            <a:avLst/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A7D5AA-FD9E-CA08-BE79-C6670EA89E62}"/>
              </a:ext>
            </a:extLst>
          </p:cNvPr>
          <p:cNvSpPr txBox="1"/>
          <p:nvPr/>
        </p:nvSpPr>
        <p:spPr>
          <a:xfrm>
            <a:off x="3203776" y="1185717"/>
            <a:ext cx="299276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ニックネーム</a:t>
            </a:r>
            <a:r>
              <a:rPr lang="ja-JP" altLang="en-US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6BF26D3-38B7-909D-C641-8C430A7BEF56}"/>
              </a:ext>
            </a:extLst>
          </p:cNvPr>
          <p:cNvSpPr txBox="1"/>
          <p:nvPr/>
        </p:nvSpPr>
        <p:spPr>
          <a:xfrm>
            <a:off x="3826904" y="1447096"/>
            <a:ext cx="3234766" cy="73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154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よねっぴー</a:t>
            </a:r>
            <a:r>
              <a:rPr lang="ja-JP" altLang="en-US" sz="4154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D3E052D-2AC4-1431-246B-D280B76F80B6}"/>
              </a:ext>
            </a:extLst>
          </p:cNvPr>
          <p:cNvSpPr txBox="1"/>
          <p:nvPr/>
        </p:nvSpPr>
        <p:spPr>
          <a:xfrm>
            <a:off x="3828476" y="1624306"/>
            <a:ext cx="7172495" cy="73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154" dirty="0">
                <a:solidFill>
                  <a:srgbClr val="66CC6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＿＿＿＿＿＿＿＿＿＿＿＿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60B5874-9947-03CC-2574-3F654338226E}"/>
              </a:ext>
            </a:extLst>
          </p:cNvPr>
          <p:cNvSpPr txBox="1"/>
          <p:nvPr/>
        </p:nvSpPr>
        <p:spPr>
          <a:xfrm>
            <a:off x="3214708" y="2299402"/>
            <a:ext cx="111944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lang="ja-JP" altLang="en-US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C3FB1DF-ABD0-8B14-5702-81A89BAAF3A8}"/>
              </a:ext>
            </a:extLst>
          </p:cNvPr>
          <p:cNvSpPr txBox="1"/>
          <p:nvPr/>
        </p:nvSpPr>
        <p:spPr>
          <a:xfrm>
            <a:off x="3710235" y="2595941"/>
            <a:ext cx="6939159" cy="73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154" dirty="0">
                <a:solidFill>
                  <a:srgbClr val="66CC6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＿＿＿＿＿＿＿＿＿＿＿＿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BDEA5B-1D2B-40D2-40F8-2656FCDB7C08}"/>
              </a:ext>
            </a:extLst>
          </p:cNvPr>
          <p:cNvSpPr txBox="1"/>
          <p:nvPr/>
        </p:nvSpPr>
        <p:spPr>
          <a:xfrm>
            <a:off x="3860148" y="2474130"/>
            <a:ext cx="3201522" cy="73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154" dirty="0">
                <a:latin typeface="メイリオ" panose="020B0604030504040204" pitchFamily="50" charset="-128"/>
                <a:ea typeface="メイリオ" panose="020B0604030504040204" pitchFamily="50" charset="-128"/>
              </a:rPr>
              <a:t>A00001</a:t>
            </a:r>
            <a:endParaRPr lang="ja-JP" altLang="en-US" sz="4154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60AFFF2-3722-AD7F-0347-756EBD79BA37}"/>
              </a:ext>
            </a:extLst>
          </p:cNvPr>
          <p:cNvSpPr txBox="1"/>
          <p:nvPr/>
        </p:nvSpPr>
        <p:spPr>
          <a:xfrm>
            <a:off x="3203776" y="3317796"/>
            <a:ext cx="2014122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ひとこと</a:t>
            </a:r>
            <a:r>
              <a:rPr lang="ja-JP" altLang="en-US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1D274A2-0AAE-D12A-3CE1-7D4483238635}"/>
              </a:ext>
            </a:extLst>
          </p:cNvPr>
          <p:cNvSpPr/>
          <p:nvPr/>
        </p:nvSpPr>
        <p:spPr>
          <a:xfrm>
            <a:off x="3860148" y="3824761"/>
            <a:ext cx="6489974" cy="1663775"/>
          </a:xfrm>
          <a:prstGeom prst="rect">
            <a:avLst/>
          </a:prstGeom>
          <a:solidFill>
            <a:srgbClr val="FFFFEE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091868D-6C46-7939-6E8B-51C14D7788AB}"/>
              </a:ext>
            </a:extLst>
          </p:cNvPr>
          <p:cNvSpPr txBox="1"/>
          <p:nvPr/>
        </p:nvSpPr>
        <p:spPr>
          <a:xfrm>
            <a:off x="3826904" y="3911190"/>
            <a:ext cx="3992058" cy="48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538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よろしくお願いします</a:t>
            </a:r>
            <a:r>
              <a:rPr lang="en-US" altLang="ja-JP" sz="2538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‼</a:t>
            </a:r>
            <a:endParaRPr lang="ja-JP" altLang="en-US" sz="2538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37936E6-A214-E18B-237C-D06856661C03}"/>
              </a:ext>
            </a:extLst>
          </p:cNvPr>
          <p:cNvSpPr/>
          <p:nvPr/>
        </p:nvSpPr>
        <p:spPr>
          <a:xfrm>
            <a:off x="4843621" y="5848532"/>
            <a:ext cx="4210161" cy="383197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0718A37-6FD8-C9F0-971A-C1F32817BAB0}"/>
              </a:ext>
            </a:extLst>
          </p:cNvPr>
          <p:cNvSpPr txBox="1"/>
          <p:nvPr/>
        </p:nvSpPr>
        <p:spPr>
          <a:xfrm>
            <a:off x="3203777" y="5817403"/>
            <a:ext cx="5040575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好きな役</a:t>
            </a:r>
            <a:r>
              <a:rPr lang="ja-JP" altLang="en-US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　</a:t>
            </a:r>
            <a:r>
              <a:rPr lang="ja-JP" altLang="en-US" sz="230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国士無双十三面待ち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24BC7A5B-74A3-853E-C6A8-C91215E6851F}"/>
              </a:ext>
            </a:extLst>
          </p:cNvPr>
          <p:cNvSpPr/>
          <p:nvPr/>
        </p:nvSpPr>
        <p:spPr>
          <a:xfrm rot="5400000">
            <a:off x="11059776" y="5879079"/>
            <a:ext cx="422573" cy="493726"/>
          </a:xfrm>
          <a:prstGeom prst="rightArrow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スマイル 31">
            <a:extLst>
              <a:ext uri="{FF2B5EF4-FFF2-40B4-BE49-F238E27FC236}">
                <a16:creationId xmlns:a16="http://schemas.microsoft.com/office/drawing/2014/main" id="{32665A34-C056-AC37-9C10-ED3D2552FEC6}"/>
              </a:ext>
            </a:extLst>
          </p:cNvPr>
          <p:cNvSpPr/>
          <p:nvPr/>
        </p:nvSpPr>
        <p:spPr>
          <a:xfrm>
            <a:off x="2096982" y="972802"/>
            <a:ext cx="736200" cy="630658"/>
          </a:xfrm>
          <a:prstGeom prst="smileyFace">
            <a:avLst>
              <a:gd name="adj" fmla="val 465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7045D5D-511A-3730-C686-8AE0E38CE665}"/>
              </a:ext>
            </a:extLst>
          </p:cNvPr>
          <p:cNvSpPr/>
          <p:nvPr/>
        </p:nvSpPr>
        <p:spPr>
          <a:xfrm>
            <a:off x="9353665" y="1753918"/>
            <a:ext cx="996457" cy="423748"/>
          </a:xfrm>
          <a:prstGeom prst="roundRect">
            <a:avLst/>
          </a:prstGeom>
          <a:solidFill>
            <a:srgbClr val="FF66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46" dirty="0"/>
              <a:t>編集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D83B0B4-4EC7-478F-EF2D-06305F89B1A2}"/>
              </a:ext>
            </a:extLst>
          </p:cNvPr>
          <p:cNvSpPr/>
          <p:nvPr/>
        </p:nvSpPr>
        <p:spPr>
          <a:xfrm>
            <a:off x="9353665" y="2707678"/>
            <a:ext cx="996457" cy="423748"/>
          </a:xfrm>
          <a:prstGeom prst="roundRect">
            <a:avLst/>
          </a:prstGeom>
          <a:solidFill>
            <a:srgbClr val="FF66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46" dirty="0"/>
              <a:t>編集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35E6062-D83C-CB7C-0221-6375BB7C66FC}"/>
              </a:ext>
            </a:extLst>
          </p:cNvPr>
          <p:cNvSpPr/>
          <p:nvPr/>
        </p:nvSpPr>
        <p:spPr>
          <a:xfrm>
            <a:off x="4925774" y="3388477"/>
            <a:ext cx="996457" cy="423748"/>
          </a:xfrm>
          <a:prstGeom prst="roundRect">
            <a:avLst/>
          </a:prstGeom>
          <a:solidFill>
            <a:srgbClr val="FF66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46" dirty="0"/>
              <a:t>編集</a:t>
            </a:r>
          </a:p>
        </p:txBody>
      </p:sp>
      <p:sp>
        <p:nvSpPr>
          <p:cNvPr id="17" name="フレーム (半分) 16">
            <a:extLst>
              <a:ext uri="{FF2B5EF4-FFF2-40B4-BE49-F238E27FC236}">
                <a16:creationId xmlns:a16="http://schemas.microsoft.com/office/drawing/2014/main" id="{D9AC6FF9-E382-4388-9583-AD4A00AE3C69}"/>
              </a:ext>
            </a:extLst>
          </p:cNvPr>
          <p:cNvSpPr/>
          <p:nvPr/>
        </p:nvSpPr>
        <p:spPr>
          <a:xfrm rot="13193089">
            <a:off x="8752951" y="5954754"/>
            <a:ext cx="183695" cy="161568"/>
          </a:xfrm>
          <a:prstGeom prst="half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867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4CF6CCA-96B5-1BD9-A2ED-9A4320460A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  <a:solidFill>
            <a:srgbClr val="FFFFEE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154"/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B5D272FD-BFDF-9504-8B36-F4E8D9773549}"/>
              </a:ext>
            </a:extLst>
          </p:cNvPr>
          <p:cNvSpPr/>
          <p:nvPr/>
        </p:nvSpPr>
        <p:spPr>
          <a:xfrm rot="16200000">
            <a:off x="10968470" y="5672795"/>
            <a:ext cx="422573" cy="493726"/>
          </a:xfrm>
          <a:prstGeom prst="rightArrow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2CE9750-B2E4-A46C-4F29-0100F9C8D602}"/>
              </a:ext>
            </a:extLst>
          </p:cNvPr>
          <p:cNvSpPr txBox="1"/>
          <p:nvPr/>
        </p:nvSpPr>
        <p:spPr>
          <a:xfrm>
            <a:off x="2688517" y="1598452"/>
            <a:ext cx="1765126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3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戦績：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7D16E5F-AB85-073D-2477-6CC86E36EDCC}"/>
              </a:ext>
            </a:extLst>
          </p:cNvPr>
          <p:cNvSpPr txBox="1"/>
          <p:nvPr/>
        </p:nvSpPr>
        <p:spPr>
          <a:xfrm>
            <a:off x="4582237" y="1514628"/>
            <a:ext cx="8612982" cy="802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総対戦回数：　　</a:t>
            </a:r>
            <a:r>
              <a:rPr lang="en-US" altLang="ja-JP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r>
              <a:rPr lang="ja-JP" altLang="en-US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　</a:t>
            </a:r>
            <a:endParaRPr lang="en-US" altLang="ja-JP" sz="2308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勝利数：　</a:t>
            </a:r>
            <a:r>
              <a:rPr lang="en-US" altLang="ja-JP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　勝率：　</a:t>
            </a:r>
            <a:r>
              <a:rPr lang="en-US" altLang="ja-JP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12.8%</a:t>
            </a:r>
            <a:endParaRPr lang="ja-JP" altLang="en-US" sz="2308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0E5749A-179F-A708-D8BC-D2B4817929AD}"/>
              </a:ext>
            </a:extLst>
          </p:cNvPr>
          <p:cNvSpPr txBox="1"/>
          <p:nvPr/>
        </p:nvSpPr>
        <p:spPr>
          <a:xfrm>
            <a:off x="4549719" y="2637480"/>
            <a:ext cx="8612982" cy="2223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769" dirty="0">
                <a:latin typeface="メイリオ" panose="020B0604030504040204" pitchFamily="50" charset="-128"/>
                <a:ea typeface="メイリオ" panose="020B0604030504040204" pitchFamily="50" charset="-128"/>
              </a:rPr>
              <a:t>役達成数</a:t>
            </a:r>
            <a:endParaRPr lang="en-US" altLang="ja-JP" sz="2769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・一盃口　　　　　　　</a:t>
            </a:r>
            <a:r>
              <a:rPr lang="en-US" altLang="ja-JP" sz="2769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2769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・二盃口　　　　　　　</a:t>
            </a:r>
            <a:r>
              <a:rPr lang="en-US" altLang="ja-JP" sz="2769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769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・国士無双　　　　　　</a:t>
            </a:r>
            <a:r>
              <a:rPr lang="en-US" altLang="ja-JP" sz="2769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769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・国士無双十三面待ち　</a:t>
            </a:r>
            <a:r>
              <a:rPr lang="en-US" altLang="ja-JP" sz="2769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2769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08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D36BF56-74B5-44A2-770A-8B669B8EB0B9}"/>
              </a:ext>
            </a:extLst>
          </p:cNvPr>
          <p:cNvSpPr txBox="1"/>
          <p:nvPr/>
        </p:nvSpPr>
        <p:spPr>
          <a:xfrm>
            <a:off x="0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新規登録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20A5CF5-0A77-133B-C689-50D1E31DF70F}"/>
              </a:ext>
            </a:extLst>
          </p:cNvPr>
          <p:cNvCxnSpPr>
            <a:cxnSpLocks/>
          </p:cNvCxnSpPr>
          <p:nvPr/>
        </p:nvCxnSpPr>
        <p:spPr>
          <a:xfrm>
            <a:off x="3883701" y="3326683"/>
            <a:ext cx="4542544" cy="0"/>
          </a:xfrm>
          <a:prstGeom prst="line">
            <a:avLst/>
          </a:prstGeom>
          <a:ln w="25400" cap="flat" cmpd="sng">
            <a:solidFill>
              <a:srgbClr val="FF6633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0F5651B-AFF8-E1A3-FEA7-0E30D9C2793E}"/>
              </a:ext>
            </a:extLst>
          </p:cNvPr>
          <p:cNvCxnSpPr>
            <a:cxnSpLocks/>
          </p:cNvCxnSpPr>
          <p:nvPr/>
        </p:nvCxnSpPr>
        <p:spPr>
          <a:xfrm>
            <a:off x="3883701" y="4157509"/>
            <a:ext cx="4542544" cy="0"/>
          </a:xfrm>
          <a:prstGeom prst="line">
            <a:avLst/>
          </a:prstGeom>
          <a:ln w="25400">
            <a:solidFill>
              <a:srgbClr val="FF663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95720F7-7A60-B5D4-45B2-E2A84A8538A9}"/>
              </a:ext>
            </a:extLst>
          </p:cNvPr>
          <p:cNvSpPr/>
          <p:nvPr/>
        </p:nvSpPr>
        <p:spPr>
          <a:xfrm>
            <a:off x="5090651" y="5286372"/>
            <a:ext cx="2010698" cy="630749"/>
          </a:xfrm>
          <a:prstGeom prst="rect">
            <a:avLst/>
          </a:prstGeom>
          <a:ln w="63500" cmpd="thickThin">
            <a:solidFill>
              <a:srgbClr val="FF66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spc="3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登録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2682568-625C-C4BD-62F5-4DE6D9F55020}"/>
              </a:ext>
            </a:extLst>
          </p:cNvPr>
          <p:cNvSpPr txBox="1"/>
          <p:nvPr/>
        </p:nvSpPr>
        <p:spPr>
          <a:xfrm>
            <a:off x="3486764" y="4537275"/>
            <a:ext cx="5218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（エラーの場合はエラーメッセージを表示する）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5AFDF79-D3D6-6A73-89E9-64C82CD26DBB}"/>
              </a:ext>
            </a:extLst>
          </p:cNvPr>
          <p:cNvSpPr txBox="1"/>
          <p:nvPr/>
        </p:nvSpPr>
        <p:spPr>
          <a:xfrm>
            <a:off x="3775546" y="2926573"/>
            <a:ext cx="51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ID:</a:t>
            </a:r>
            <a:endParaRPr kumimoji="1" lang="ja-JP" altLang="en-US" sz="16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F9FF25A-3346-F828-D14B-C941D3780067}"/>
              </a:ext>
            </a:extLst>
          </p:cNvPr>
          <p:cNvSpPr txBox="1"/>
          <p:nvPr/>
        </p:nvSpPr>
        <p:spPr>
          <a:xfrm>
            <a:off x="3775546" y="3757399"/>
            <a:ext cx="1298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パスワード</a:t>
            </a:r>
            <a:r>
              <a:rPr kumimoji="1" lang="en-US" altLang="ja-JP" sz="16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endParaRPr kumimoji="1" lang="ja-JP" altLang="en-US" sz="16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6951032-5FE9-9FA1-38AF-621F84BA22B9}"/>
              </a:ext>
            </a:extLst>
          </p:cNvPr>
          <p:cNvSpPr txBox="1"/>
          <p:nvPr/>
        </p:nvSpPr>
        <p:spPr>
          <a:xfrm>
            <a:off x="5176516" y="1659558"/>
            <a:ext cx="1838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spc="3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らく雀</a:t>
            </a:r>
            <a:endParaRPr lang="en-US" altLang="ja-JP" sz="4000" b="1" spc="3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5972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514180F-4E59-BCF6-2C1B-444AAD074A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  <a:solidFill>
            <a:srgbClr val="FFFFEE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713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F9CABB2-A94A-2955-EAD1-F556B51E557B}"/>
              </a:ext>
            </a:extLst>
          </p:cNvPr>
          <p:cNvSpPr txBox="1"/>
          <p:nvPr/>
        </p:nvSpPr>
        <p:spPr>
          <a:xfrm>
            <a:off x="2803021" y="1022646"/>
            <a:ext cx="6241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r>
              <a:rPr lang="ja-JP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戦</a:t>
            </a:r>
            <a:r>
              <a:rPr lang="en-US" altLang="ja-JP" sz="5400" b="1" dirty="0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5400" b="1" dirty="0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勝</a:t>
            </a:r>
            <a:r>
              <a:rPr lang="ja-JP" altLang="en-US" sz="5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2668" b="1" dirty="0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勝率</a:t>
            </a:r>
            <a:r>
              <a:rPr lang="en-US" altLang="ja-JP" sz="2668" b="1" dirty="0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37.5%</a:t>
            </a:r>
            <a:endParaRPr lang="ja-JP" altLang="en-US" sz="2668" b="1" dirty="0">
              <a:solidFill>
                <a:srgbClr val="FF66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07506EF-A76B-9CE5-E4EB-F98811EF1A09}"/>
              </a:ext>
            </a:extLst>
          </p:cNvPr>
          <p:cNvSpPr/>
          <p:nvPr/>
        </p:nvSpPr>
        <p:spPr>
          <a:xfrm>
            <a:off x="674459" y="1949338"/>
            <a:ext cx="10698053" cy="3259795"/>
          </a:xfrm>
          <a:prstGeom prst="roundRect">
            <a:avLst/>
          </a:prstGeom>
          <a:solidFill>
            <a:srgbClr val="66CC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46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E588D5F-E259-3E3E-A921-CC9D31879CBE}"/>
              </a:ext>
            </a:extLst>
          </p:cNvPr>
          <p:cNvSpPr/>
          <p:nvPr/>
        </p:nvSpPr>
        <p:spPr>
          <a:xfrm>
            <a:off x="3091849" y="335465"/>
            <a:ext cx="5802923" cy="472338"/>
          </a:xfrm>
          <a:prstGeom prst="roundRect">
            <a:avLst/>
          </a:prstGeom>
          <a:solidFill>
            <a:srgbClr val="66CC6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5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対戦履歴一覧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058545F-48B6-D9BC-46E3-C286A236DA1D}"/>
              </a:ext>
            </a:extLst>
          </p:cNvPr>
          <p:cNvGrpSpPr/>
          <p:nvPr/>
        </p:nvGrpSpPr>
        <p:grpSpPr>
          <a:xfrm>
            <a:off x="10381702" y="595180"/>
            <a:ext cx="473333" cy="491024"/>
            <a:chOff x="1091381" y="2585884"/>
            <a:chExt cx="570612" cy="580103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02C6719C-AF94-A062-6BA5-2E1AC1DC503C}"/>
                </a:ext>
              </a:extLst>
            </p:cNvPr>
            <p:cNvSpPr/>
            <p:nvPr/>
          </p:nvSpPr>
          <p:spPr>
            <a:xfrm>
              <a:off x="1091381" y="2585884"/>
              <a:ext cx="570612" cy="580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713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8873028F-20B3-CD9C-4CA9-881C1E9DB5D6}"/>
                </a:ext>
              </a:extLst>
            </p:cNvPr>
            <p:cNvGrpSpPr/>
            <p:nvPr/>
          </p:nvGrpSpPr>
          <p:grpSpPr>
            <a:xfrm>
              <a:off x="1224287" y="2780070"/>
              <a:ext cx="304800" cy="191730"/>
              <a:chOff x="2408903" y="3667431"/>
              <a:chExt cx="304800" cy="191730"/>
            </a:xfrm>
          </p:grpSpPr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D0DD3C1D-FF42-25F5-8D3D-1DC50FFE1A4D}"/>
                  </a:ext>
                </a:extLst>
              </p:cNvPr>
              <p:cNvCxnSpPr/>
              <p:nvPr/>
            </p:nvCxnSpPr>
            <p:spPr>
              <a:xfrm>
                <a:off x="2408903" y="3765755"/>
                <a:ext cx="3048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F230F803-4000-BB71-9D7E-92702D6AEEF9}"/>
                  </a:ext>
                </a:extLst>
              </p:cNvPr>
              <p:cNvCxnSpPr/>
              <p:nvPr/>
            </p:nvCxnSpPr>
            <p:spPr>
              <a:xfrm>
                <a:off x="2408903" y="3859161"/>
                <a:ext cx="3048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B5A3DFA9-ED77-EC28-5F9B-4FE19F809EC4}"/>
                  </a:ext>
                </a:extLst>
              </p:cNvPr>
              <p:cNvCxnSpPr/>
              <p:nvPr/>
            </p:nvCxnSpPr>
            <p:spPr>
              <a:xfrm>
                <a:off x="2408903" y="3667431"/>
                <a:ext cx="3048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2B9A4F7-6E6A-6BDB-085D-0FA9E9E593F1}"/>
              </a:ext>
            </a:extLst>
          </p:cNvPr>
          <p:cNvSpPr txBox="1"/>
          <p:nvPr/>
        </p:nvSpPr>
        <p:spPr>
          <a:xfrm>
            <a:off x="883244" y="2050236"/>
            <a:ext cx="4612403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46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対戦日時：</a:t>
            </a:r>
            <a:r>
              <a:rPr lang="en-US" altLang="ja-JP" sz="1846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2024/06/11</a:t>
            </a:r>
            <a:endParaRPr lang="ja-JP" altLang="en-US" sz="184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C4EED16-F7D3-3A21-6BEA-374419493D8C}"/>
              </a:ext>
            </a:extLst>
          </p:cNvPr>
          <p:cNvSpPr txBox="1"/>
          <p:nvPr/>
        </p:nvSpPr>
        <p:spPr>
          <a:xfrm>
            <a:off x="788443" y="2894012"/>
            <a:ext cx="1662173" cy="944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5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55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E6415D3-7D0D-E11F-5B12-A35D2C926FCB}"/>
              </a:ext>
            </a:extLst>
          </p:cNvPr>
          <p:cNvSpPr txBox="1"/>
          <p:nvPr/>
        </p:nvSpPr>
        <p:spPr>
          <a:xfrm>
            <a:off x="2505383" y="2841738"/>
            <a:ext cx="4870334" cy="1228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385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75000</a:t>
            </a:r>
            <a:r>
              <a:rPr lang="ja-JP" altLang="en-US" sz="7385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F46E748-A6F7-65F7-E088-CED5C74AC390}"/>
              </a:ext>
            </a:extLst>
          </p:cNvPr>
          <p:cNvSpPr txBox="1"/>
          <p:nvPr/>
        </p:nvSpPr>
        <p:spPr>
          <a:xfrm>
            <a:off x="7375717" y="2024737"/>
            <a:ext cx="3432826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323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 dirty="0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lang="ja-JP" altLang="en-US" sz="323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308" dirty="0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endParaRPr lang="ja-JP" altLang="en-US" sz="2308" dirty="0">
              <a:solidFill>
                <a:srgbClr val="FF66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65D574E-4038-A86A-DF80-60F0C5CF1A19}"/>
              </a:ext>
            </a:extLst>
          </p:cNvPr>
          <p:cNvSpPr txBox="1"/>
          <p:nvPr/>
        </p:nvSpPr>
        <p:spPr>
          <a:xfrm>
            <a:off x="7375718" y="2646757"/>
            <a:ext cx="2472205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323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en-US" altLang="ja-JP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endParaRPr lang="ja-JP" altLang="en-US" sz="2308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D464B5A-F51C-A845-99CC-329091CB1866}"/>
              </a:ext>
            </a:extLst>
          </p:cNvPr>
          <p:cNvSpPr txBox="1"/>
          <p:nvPr/>
        </p:nvSpPr>
        <p:spPr>
          <a:xfrm>
            <a:off x="7375718" y="3297513"/>
            <a:ext cx="2439824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323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en-US" altLang="ja-JP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endParaRPr lang="ja-JP" altLang="en-US" sz="2308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EDE7C88-6E2E-EEFF-2EDF-1D3D11775B8A}"/>
              </a:ext>
            </a:extLst>
          </p:cNvPr>
          <p:cNvSpPr txBox="1"/>
          <p:nvPr/>
        </p:nvSpPr>
        <p:spPr>
          <a:xfrm>
            <a:off x="7372027" y="4056513"/>
            <a:ext cx="2443514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sz="323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en-US" altLang="ja-JP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endParaRPr lang="ja-JP" altLang="en-US" sz="2308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418A3F32-8B1D-28E3-0997-4A6A863C29FA}"/>
              </a:ext>
            </a:extLst>
          </p:cNvPr>
          <p:cNvSpPr/>
          <p:nvPr/>
        </p:nvSpPr>
        <p:spPr>
          <a:xfrm>
            <a:off x="4787995" y="4170834"/>
            <a:ext cx="2201285" cy="756321"/>
          </a:xfrm>
          <a:prstGeom prst="roundRect">
            <a:avLst/>
          </a:prstGeom>
          <a:solidFill>
            <a:srgbClr val="FF66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615" b="1" dirty="0">
                <a:solidFill>
                  <a:schemeClr val="tx1"/>
                </a:solidFill>
              </a:rPr>
              <a:t>詳細</a:t>
            </a: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26F75781-E0D2-9E99-5545-7C921FF448FB}"/>
              </a:ext>
            </a:extLst>
          </p:cNvPr>
          <p:cNvSpPr/>
          <p:nvPr/>
        </p:nvSpPr>
        <p:spPr>
          <a:xfrm>
            <a:off x="674459" y="5393324"/>
            <a:ext cx="10698053" cy="3259795"/>
          </a:xfrm>
          <a:prstGeom prst="roundRect">
            <a:avLst/>
          </a:prstGeom>
          <a:solidFill>
            <a:srgbClr val="66CC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46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C74A515-06AA-164A-2582-04FBF2699383}"/>
              </a:ext>
            </a:extLst>
          </p:cNvPr>
          <p:cNvSpPr txBox="1"/>
          <p:nvPr/>
        </p:nvSpPr>
        <p:spPr>
          <a:xfrm>
            <a:off x="883244" y="5494222"/>
            <a:ext cx="4612403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46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対戦日時：</a:t>
            </a:r>
            <a:r>
              <a:rPr lang="en-US" altLang="ja-JP" sz="1846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2024/06/11</a:t>
            </a:r>
            <a:endParaRPr lang="ja-JP" altLang="en-US" sz="184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6F7EA61-7D59-2FA8-A998-35479094ABAF}"/>
              </a:ext>
            </a:extLst>
          </p:cNvPr>
          <p:cNvSpPr txBox="1"/>
          <p:nvPr/>
        </p:nvSpPr>
        <p:spPr>
          <a:xfrm>
            <a:off x="788443" y="6337998"/>
            <a:ext cx="1662173" cy="944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5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55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6D3C540-029C-8F0F-744C-F2EA557DF4CD}"/>
              </a:ext>
            </a:extLst>
          </p:cNvPr>
          <p:cNvSpPr txBox="1"/>
          <p:nvPr/>
        </p:nvSpPr>
        <p:spPr>
          <a:xfrm>
            <a:off x="2505383" y="6285725"/>
            <a:ext cx="4870334" cy="1228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385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35000</a:t>
            </a:r>
            <a:r>
              <a:rPr lang="ja-JP" altLang="en-US" sz="7385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CCE51A9-B183-8B1F-91CB-38DE4905845A}"/>
              </a:ext>
            </a:extLst>
          </p:cNvPr>
          <p:cNvSpPr txBox="1"/>
          <p:nvPr/>
        </p:nvSpPr>
        <p:spPr>
          <a:xfrm>
            <a:off x="7375717" y="5468723"/>
            <a:ext cx="3432826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323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 dirty="0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lang="ja-JP" altLang="en-US" sz="323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A0001</a:t>
            </a:r>
            <a:endParaRPr lang="ja-JP" altLang="en-US" sz="2308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BB6D5BE-3D22-7555-F325-5F3468A1DBA5}"/>
              </a:ext>
            </a:extLst>
          </p:cNvPr>
          <p:cNvSpPr txBox="1"/>
          <p:nvPr/>
        </p:nvSpPr>
        <p:spPr>
          <a:xfrm>
            <a:off x="7375718" y="6090743"/>
            <a:ext cx="2472205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323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en-US" altLang="ja-JP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endParaRPr lang="ja-JP" altLang="en-US" sz="2308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EF1A503-7C63-573A-31E7-A3EF3E877DAC}"/>
              </a:ext>
            </a:extLst>
          </p:cNvPr>
          <p:cNvSpPr txBox="1"/>
          <p:nvPr/>
        </p:nvSpPr>
        <p:spPr>
          <a:xfrm>
            <a:off x="7375718" y="6741499"/>
            <a:ext cx="2439824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323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en-US" altLang="ja-JP" sz="2308" dirty="0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endParaRPr lang="ja-JP" altLang="en-US" sz="2308" dirty="0">
              <a:solidFill>
                <a:srgbClr val="FF66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682E0A8-141E-F02D-3FF7-C97FC44F6493}"/>
              </a:ext>
            </a:extLst>
          </p:cNvPr>
          <p:cNvSpPr txBox="1"/>
          <p:nvPr/>
        </p:nvSpPr>
        <p:spPr>
          <a:xfrm>
            <a:off x="7372027" y="7500498"/>
            <a:ext cx="2443514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sz="323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en-US" altLang="ja-JP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endParaRPr lang="ja-JP" altLang="en-US" sz="2308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58C52123-B664-4023-07B4-439962F8E3CB}"/>
              </a:ext>
            </a:extLst>
          </p:cNvPr>
          <p:cNvSpPr/>
          <p:nvPr/>
        </p:nvSpPr>
        <p:spPr>
          <a:xfrm>
            <a:off x="4787995" y="7614819"/>
            <a:ext cx="2201285" cy="756321"/>
          </a:xfrm>
          <a:prstGeom prst="roundRect">
            <a:avLst/>
          </a:prstGeom>
          <a:solidFill>
            <a:srgbClr val="FF66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615" b="1" dirty="0">
                <a:solidFill>
                  <a:schemeClr val="tx1"/>
                </a:solidFill>
              </a:rPr>
              <a:t>詳細</a:t>
            </a:r>
          </a:p>
        </p:txBody>
      </p:sp>
    </p:spTree>
    <p:extLst>
      <p:ext uri="{BB962C8B-B14F-4D97-AF65-F5344CB8AC3E}">
        <p14:creationId xmlns:p14="http://schemas.microsoft.com/office/powerpoint/2010/main" val="1037989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20A44DC-9F4C-1500-DD1F-F6ED7B521C67}"/>
              </a:ext>
            </a:extLst>
          </p:cNvPr>
          <p:cNvSpPr txBox="1"/>
          <p:nvPr/>
        </p:nvSpPr>
        <p:spPr>
          <a:xfrm>
            <a:off x="6664150" y="1044608"/>
            <a:ext cx="1399484" cy="376385"/>
          </a:xfrm>
          <a:prstGeom prst="rect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846" dirty="0">
                <a:latin typeface="メイリオ" panose="020B0604030504040204" pitchFamily="50" charset="-128"/>
                <a:ea typeface="メイリオ" panose="020B0604030504040204" pitchFamily="50" charset="-128"/>
              </a:rPr>
              <a:t>詳細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A4F65E6-A7BA-D3F1-24AB-14FEBC89FB74}"/>
              </a:ext>
            </a:extLst>
          </p:cNvPr>
          <p:cNvSpPr>
            <a:spLocks/>
          </p:cNvSpPr>
          <p:nvPr/>
        </p:nvSpPr>
        <p:spPr>
          <a:xfrm>
            <a:off x="39334" y="-31955"/>
            <a:ext cx="12113342" cy="6705600"/>
          </a:xfrm>
          <a:prstGeom prst="roundRect">
            <a:avLst/>
          </a:prstGeom>
          <a:solidFill>
            <a:srgbClr val="FFFFEE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713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EB36ACB-86AB-BA59-0469-175EB49B11AB}"/>
              </a:ext>
            </a:extLst>
          </p:cNvPr>
          <p:cNvSpPr txBox="1"/>
          <p:nvPr/>
        </p:nvSpPr>
        <p:spPr>
          <a:xfrm>
            <a:off x="1123675" y="1175034"/>
            <a:ext cx="2194246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46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846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1846" dirty="0">
                <a:latin typeface="メイリオ" panose="020B0604030504040204" pitchFamily="50" charset="-128"/>
                <a:ea typeface="メイリオ" panose="020B0604030504040204" pitchFamily="50" charset="-128"/>
              </a:rPr>
              <a:t>________</a:t>
            </a:r>
            <a:r>
              <a:rPr lang="ja-JP" altLang="en-US" sz="1846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B3DF02B-08AF-4541-BDBC-288E9362B379}"/>
              </a:ext>
            </a:extLst>
          </p:cNvPr>
          <p:cNvSpPr txBox="1"/>
          <p:nvPr/>
        </p:nvSpPr>
        <p:spPr>
          <a:xfrm>
            <a:off x="4623909" y="1179781"/>
            <a:ext cx="2194246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46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sz="1846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1846" dirty="0">
                <a:latin typeface="メイリオ" panose="020B0604030504040204" pitchFamily="50" charset="-128"/>
                <a:ea typeface="メイリオ" panose="020B0604030504040204" pitchFamily="50" charset="-128"/>
              </a:rPr>
              <a:t>________</a:t>
            </a:r>
            <a:r>
              <a:rPr lang="ja-JP" altLang="en-US" sz="1846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8CCAF40-6115-8379-2A3B-55B52E9BD684}"/>
              </a:ext>
            </a:extLst>
          </p:cNvPr>
          <p:cNvSpPr txBox="1"/>
          <p:nvPr/>
        </p:nvSpPr>
        <p:spPr>
          <a:xfrm>
            <a:off x="2785325" y="1184763"/>
            <a:ext cx="2194246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46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846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1846" dirty="0">
                <a:latin typeface="メイリオ" panose="020B0604030504040204" pitchFamily="50" charset="-128"/>
                <a:ea typeface="メイリオ" panose="020B0604030504040204" pitchFamily="50" charset="-128"/>
              </a:rPr>
              <a:t>________</a:t>
            </a:r>
            <a:r>
              <a:rPr lang="ja-JP" altLang="en-US" sz="1846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CC0098D4-5164-C6E9-8AF8-3EBD717FF220}"/>
              </a:ext>
            </a:extLst>
          </p:cNvPr>
          <p:cNvSpPr/>
          <p:nvPr/>
        </p:nvSpPr>
        <p:spPr>
          <a:xfrm>
            <a:off x="985426" y="813296"/>
            <a:ext cx="9213660" cy="1975521"/>
          </a:xfrm>
          <a:prstGeom prst="roundRect">
            <a:avLst/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46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1792A00-8C15-8FE9-11A8-D9CE9836B8DC}"/>
              </a:ext>
            </a:extLst>
          </p:cNvPr>
          <p:cNvSpPr txBox="1"/>
          <p:nvPr/>
        </p:nvSpPr>
        <p:spPr>
          <a:xfrm>
            <a:off x="1020285" y="828869"/>
            <a:ext cx="5377835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46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2024/06/11</a:t>
            </a:r>
            <a:r>
              <a:rPr lang="ja-JP" altLang="en-US" sz="184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東局</a:t>
            </a: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07EF57BA-7A6D-1B53-04F3-2F70E33AD484}"/>
              </a:ext>
            </a:extLst>
          </p:cNvPr>
          <p:cNvSpPr/>
          <p:nvPr/>
        </p:nvSpPr>
        <p:spPr>
          <a:xfrm>
            <a:off x="985426" y="2917660"/>
            <a:ext cx="9964994" cy="3630247"/>
          </a:xfrm>
          <a:prstGeom prst="roundRect">
            <a:avLst/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13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352E1CA-F5F8-5863-8499-D224D921054C}"/>
              </a:ext>
            </a:extLst>
          </p:cNvPr>
          <p:cNvSpPr txBox="1"/>
          <p:nvPr/>
        </p:nvSpPr>
        <p:spPr>
          <a:xfrm>
            <a:off x="6443481" y="568521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点数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：＿＿＿＿＿＿＿＿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4AB9A4C-AFC6-E91E-E84B-4A4FD31DB280}"/>
              </a:ext>
            </a:extLst>
          </p:cNvPr>
          <p:cNvSpPr txBox="1"/>
          <p:nvPr/>
        </p:nvSpPr>
        <p:spPr>
          <a:xfrm>
            <a:off x="5641087" y="3893923"/>
            <a:ext cx="233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ドラ表示牌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pic>
        <p:nvPicPr>
          <p:cNvPr id="22" name="図 21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A906E88A-DC2E-835E-07F5-E22BC546D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065" y="2983420"/>
            <a:ext cx="452612" cy="728190"/>
          </a:xfrm>
          <a:prstGeom prst="rect">
            <a:avLst/>
          </a:prstGeom>
        </p:spPr>
      </p:pic>
      <p:pic>
        <p:nvPicPr>
          <p:cNvPr id="25" name="図 24" descr="アイコン&#10;&#10;低い精度で自動的に生成された説明">
            <a:extLst>
              <a:ext uri="{FF2B5EF4-FFF2-40B4-BE49-F238E27FC236}">
                <a16:creationId xmlns:a16="http://schemas.microsoft.com/office/drawing/2014/main" id="{C291C648-4365-EA28-3F05-C7062465A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012" y="2983413"/>
            <a:ext cx="488139" cy="700715"/>
          </a:xfrm>
          <a:prstGeom prst="rect">
            <a:avLst/>
          </a:prstGeom>
        </p:spPr>
      </p:pic>
      <p:pic>
        <p:nvPicPr>
          <p:cNvPr id="27" name="図 26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CE970502-B2D3-929B-D1D6-97916965E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203" y="2983416"/>
            <a:ext cx="488139" cy="700715"/>
          </a:xfrm>
          <a:prstGeom prst="rect">
            <a:avLst/>
          </a:prstGeom>
        </p:spPr>
      </p:pic>
      <p:pic>
        <p:nvPicPr>
          <p:cNvPr id="28" name="図 27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612E6908-A36E-C677-47C7-B691C88E6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869" y="2983416"/>
            <a:ext cx="488139" cy="700715"/>
          </a:xfrm>
          <a:prstGeom prst="rect">
            <a:avLst/>
          </a:prstGeom>
        </p:spPr>
      </p:pic>
      <p:pic>
        <p:nvPicPr>
          <p:cNvPr id="29" name="図 28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31EB2C81-CD91-821B-535D-7BCACB4DD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804" y="2983413"/>
            <a:ext cx="488139" cy="700715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24DD67C-7083-5542-D116-0AE55267C1C6}"/>
              </a:ext>
            </a:extLst>
          </p:cNvPr>
          <p:cNvSpPr txBox="1"/>
          <p:nvPr/>
        </p:nvSpPr>
        <p:spPr>
          <a:xfrm>
            <a:off x="3726963" y="4062904"/>
            <a:ext cx="2312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役：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ドラ</a:t>
            </a:r>
            <a:r>
              <a:rPr lang="en-US" altLang="ja-JP" sz="1615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615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翻</a:t>
            </a:r>
            <a:endParaRPr lang="en-US" altLang="ja-JP" sz="1615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役：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赤ドラ</a:t>
            </a:r>
            <a:r>
              <a:rPr lang="en-US" altLang="ja-JP" sz="1615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1615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翻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FF33746-3CD8-A017-0E17-3B48B7A59CB9}"/>
              </a:ext>
            </a:extLst>
          </p:cNvPr>
          <p:cNvSpPr txBox="1"/>
          <p:nvPr/>
        </p:nvSpPr>
        <p:spPr>
          <a:xfrm>
            <a:off x="3902957" y="5584857"/>
            <a:ext cx="1679813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267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満貫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3719A3E-0F87-D2A7-DD0A-15D800CED45C}"/>
              </a:ext>
            </a:extLst>
          </p:cNvPr>
          <p:cNvSpPr txBox="1"/>
          <p:nvPr/>
        </p:nvSpPr>
        <p:spPr>
          <a:xfrm>
            <a:off x="7368574" y="5352924"/>
            <a:ext cx="3044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8000</a:t>
            </a:r>
            <a:r>
              <a:rPr lang="ja-JP" altLang="en-US" sz="2538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pic>
        <p:nvPicPr>
          <p:cNvPr id="42" name="図 41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64AC3861-FE61-1378-1968-302FCE0BAA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370" y="3854186"/>
            <a:ext cx="421200" cy="60463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F21F2A-7329-69C3-E16B-C1D7CEF3526C}"/>
              </a:ext>
            </a:extLst>
          </p:cNvPr>
          <p:cNvSpPr txBox="1"/>
          <p:nvPr/>
        </p:nvSpPr>
        <p:spPr>
          <a:xfrm>
            <a:off x="1249658" y="4132617"/>
            <a:ext cx="2918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役：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一気通貫</a:t>
            </a:r>
            <a:r>
              <a:rPr lang="en-US" altLang="ja-JP" sz="1615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615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翻</a:t>
            </a:r>
            <a:endParaRPr lang="en-US" altLang="ja-JP" sz="161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役：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平和</a:t>
            </a:r>
            <a:r>
              <a:rPr lang="en-US" altLang="ja-JP" sz="1615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1615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翻</a:t>
            </a:r>
            <a:endParaRPr lang="en-US" altLang="ja-JP" sz="1615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役：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白</a:t>
            </a:r>
            <a:r>
              <a:rPr lang="en-US" altLang="ja-JP" sz="1615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1615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翻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894BB1C-646F-2AA1-5751-5F9534AEA4E3}"/>
              </a:ext>
            </a:extLst>
          </p:cNvPr>
          <p:cNvSpPr txBox="1"/>
          <p:nvPr/>
        </p:nvSpPr>
        <p:spPr>
          <a:xfrm>
            <a:off x="1004959" y="3194220"/>
            <a:ext cx="1896673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1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東</a:t>
            </a:r>
            <a:r>
              <a:rPr lang="en-US" altLang="ja-JP" sz="2001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001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局：一本場</a:t>
            </a:r>
          </a:p>
        </p:txBody>
      </p:sp>
      <p:pic>
        <p:nvPicPr>
          <p:cNvPr id="21" name="Picture 2" descr="麻雀牌のイラスト（萬子）">
            <a:extLst>
              <a:ext uri="{FF2B5EF4-FFF2-40B4-BE49-F238E27FC236}">
                <a16:creationId xmlns:a16="http://schemas.microsoft.com/office/drawing/2014/main" id="{357D2FAB-8A47-C02A-D379-7EE88B08A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137" y="2983423"/>
            <a:ext cx="4583232" cy="73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星: 5 pt 43">
            <a:extLst>
              <a:ext uri="{FF2B5EF4-FFF2-40B4-BE49-F238E27FC236}">
                <a16:creationId xmlns:a16="http://schemas.microsoft.com/office/drawing/2014/main" id="{2FE1C2E9-6BE1-06F0-62E8-22C9DA172BAD}"/>
              </a:ext>
            </a:extLst>
          </p:cNvPr>
          <p:cNvSpPr/>
          <p:nvPr/>
        </p:nvSpPr>
        <p:spPr>
          <a:xfrm>
            <a:off x="2577099" y="5308821"/>
            <a:ext cx="1253612" cy="10440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13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B55211-2BDB-0209-63BD-018838FFCD59}"/>
              </a:ext>
            </a:extLst>
          </p:cNvPr>
          <p:cNvSpPr txBox="1"/>
          <p:nvPr/>
        </p:nvSpPr>
        <p:spPr>
          <a:xfrm>
            <a:off x="2715147" y="5600290"/>
            <a:ext cx="1027816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77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ロン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6F5B732-CE38-A686-09F9-66FA9A9F3D03}"/>
              </a:ext>
            </a:extLst>
          </p:cNvPr>
          <p:cNvSpPr txBox="1"/>
          <p:nvPr/>
        </p:nvSpPr>
        <p:spPr>
          <a:xfrm>
            <a:off x="5939519" y="4467458"/>
            <a:ext cx="203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裏ドラ牌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77AC66-A27B-E293-EC36-DCADCB0D9B8F}"/>
              </a:ext>
            </a:extLst>
          </p:cNvPr>
          <p:cNvSpPr txBox="1"/>
          <p:nvPr/>
        </p:nvSpPr>
        <p:spPr>
          <a:xfrm>
            <a:off x="1237529" y="3720584"/>
            <a:ext cx="3261136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132" dirty="0">
                <a:latin typeface="メイリオ" panose="020B0604030504040204" pitchFamily="50" charset="-128"/>
                <a:ea typeface="メイリオ" panose="020B0604030504040204" pitchFamily="50" charset="-128"/>
              </a:rPr>
              <a:t>自分：</a:t>
            </a:r>
            <a:r>
              <a:rPr lang="ja-JP" altLang="en-US" sz="2132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北風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BC85D27-529C-D3C1-9321-6EECF9B1598E}"/>
              </a:ext>
            </a:extLst>
          </p:cNvPr>
          <p:cNvSpPr txBox="1"/>
          <p:nvPr/>
        </p:nvSpPr>
        <p:spPr>
          <a:xfrm>
            <a:off x="3807730" y="5072862"/>
            <a:ext cx="2800770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132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合計</a:t>
            </a:r>
            <a:r>
              <a:rPr lang="en-US" altLang="ja-JP" sz="2132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r>
              <a:rPr lang="ja-JP" altLang="en-US" sz="2132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翻</a:t>
            </a:r>
            <a:r>
              <a:rPr lang="ja-JP" altLang="en-US" sz="2132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2132" dirty="0">
                <a:latin typeface="メイリオ" panose="020B0604030504040204" pitchFamily="50" charset="-128"/>
                <a:ea typeface="メイリオ" panose="020B0604030504040204" pitchFamily="50" charset="-128"/>
              </a:rPr>
              <a:t>40</a:t>
            </a:r>
            <a:r>
              <a:rPr lang="ja-JP" altLang="en-US" sz="2132" dirty="0">
                <a:latin typeface="メイリオ" panose="020B0604030504040204" pitchFamily="50" charset="-128"/>
                <a:ea typeface="メイリオ" panose="020B0604030504040204" pitchFamily="50" charset="-128"/>
              </a:rPr>
              <a:t>符</a:t>
            </a:r>
          </a:p>
        </p:txBody>
      </p:sp>
      <p:pic>
        <p:nvPicPr>
          <p:cNvPr id="49" name="図 48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6A0C32D1-0960-2F61-EE91-BF458067FD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76957" y="3854186"/>
            <a:ext cx="421202" cy="604632"/>
          </a:xfrm>
          <a:prstGeom prst="rect">
            <a:avLst/>
          </a:prstGeom>
        </p:spPr>
      </p:pic>
      <p:pic>
        <p:nvPicPr>
          <p:cNvPr id="50" name="図 49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0A140041-5683-6390-0241-E02161E79E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58093" y="3850180"/>
            <a:ext cx="421202" cy="604632"/>
          </a:xfrm>
          <a:prstGeom prst="rect">
            <a:avLst/>
          </a:prstGeom>
        </p:spPr>
      </p:pic>
      <p:pic>
        <p:nvPicPr>
          <p:cNvPr id="51" name="図 50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10EEE4C6-D7D3-6A16-A951-38F7264E66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68661" y="3854057"/>
            <a:ext cx="421202" cy="604632"/>
          </a:xfrm>
          <a:prstGeom prst="rect">
            <a:avLst/>
          </a:prstGeom>
        </p:spPr>
      </p:pic>
      <p:pic>
        <p:nvPicPr>
          <p:cNvPr id="52" name="図 51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FCCEEF05-CB16-4533-CB62-2EDEFE0001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77885" y="3866648"/>
            <a:ext cx="421202" cy="604632"/>
          </a:xfrm>
          <a:prstGeom prst="rect">
            <a:avLst/>
          </a:prstGeom>
        </p:spPr>
      </p:pic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350A7B9-DFAC-E81B-D40B-911A9374A11E}"/>
              </a:ext>
            </a:extLst>
          </p:cNvPr>
          <p:cNvSpPr txBox="1"/>
          <p:nvPr/>
        </p:nvSpPr>
        <p:spPr>
          <a:xfrm>
            <a:off x="1067424" y="1264218"/>
            <a:ext cx="439156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lang="en-US" altLang="ja-JP" sz="2308" dirty="0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r>
              <a:rPr lang="ja-JP" altLang="en-US" sz="2308" dirty="0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__________</a:t>
            </a:r>
            <a:r>
              <a:rPr lang="ja-JP" altLang="en-US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5D8404F-ABE7-BA07-8BE6-37C5AFC2260F}"/>
              </a:ext>
            </a:extLst>
          </p:cNvPr>
          <p:cNvSpPr txBox="1"/>
          <p:nvPr/>
        </p:nvSpPr>
        <p:spPr>
          <a:xfrm>
            <a:off x="5468720" y="1340994"/>
            <a:ext cx="4203224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:name __________</a:t>
            </a:r>
            <a:r>
              <a:rPr lang="ja-JP" altLang="en-US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201A244-450C-F38F-31C1-890FAC395105}"/>
              </a:ext>
            </a:extLst>
          </p:cNvPr>
          <p:cNvSpPr txBox="1"/>
          <p:nvPr/>
        </p:nvSpPr>
        <p:spPr>
          <a:xfrm>
            <a:off x="1067423" y="1882499"/>
            <a:ext cx="430034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:name</a:t>
            </a:r>
            <a:r>
              <a:rPr lang="ja-JP" altLang="en-US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__________</a:t>
            </a:r>
            <a:r>
              <a:rPr lang="ja-JP" altLang="en-US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1013AE7-22A4-6BDB-BB2D-31F679582B74}"/>
              </a:ext>
            </a:extLst>
          </p:cNvPr>
          <p:cNvSpPr txBox="1"/>
          <p:nvPr/>
        </p:nvSpPr>
        <p:spPr>
          <a:xfrm>
            <a:off x="5430058" y="1870601"/>
            <a:ext cx="4486292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:name</a:t>
            </a:r>
            <a:r>
              <a:rPr lang="ja-JP" altLang="en-US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__________</a:t>
            </a:r>
            <a:r>
              <a:rPr lang="ja-JP" altLang="en-US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22895DFB-EFA9-B7F6-DABE-E7AAECE50ED5}"/>
              </a:ext>
            </a:extLst>
          </p:cNvPr>
          <p:cNvSpPr/>
          <p:nvPr/>
        </p:nvSpPr>
        <p:spPr>
          <a:xfrm>
            <a:off x="10316258" y="1655851"/>
            <a:ext cx="1504133" cy="453293"/>
          </a:xfrm>
          <a:prstGeom prst="roundRect">
            <a:avLst/>
          </a:prstGeom>
          <a:solidFill>
            <a:srgbClr val="FF66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15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一覧へ戻る</a:t>
            </a:r>
          </a:p>
        </p:txBody>
      </p:sp>
      <p:pic>
        <p:nvPicPr>
          <p:cNvPr id="73" name="図 72">
            <a:extLst>
              <a:ext uri="{FF2B5EF4-FFF2-40B4-BE49-F238E27FC236}">
                <a16:creationId xmlns:a16="http://schemas.microsoft.com/office/drawing/2014/main" id="{12BC8A38-F5FC-3EFD-DED6-0714858411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9841" y="4578234"/>
            <a:ext cx="422068" cy="604964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28469A12-BA5F-6A8C-0D26-1E30479BD6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6051" y="4556004"/>
            <a:ext cx="422068" cy="604964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8F36F305-662F-CA29-25E1-426870D83D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7915" y="4558083"/>
            <a:ext cx="422068" cy="604964"/>
          </a:xfrm>
          <a:prstGeom prst="rect">
            <a:avLst/>
          </a:prstGeom>
        </p:spPr>
      </p:pic>
      <p:pic>
        <p:nvPicPr>
          <p:cNvPr id="76" name="図 75">
            <a:extLst>
              <a:ext uri="{FF2B5EF4-FFF2-40B4-BE49-F238E27FC236}">
                <a16:creationId xmlns:a16="http://schemas.microsoft.com/office/drawing/2014/main" id="{4720C2C3-41AE-D3D2-66AA-A2359DF091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0814" y="4539091"/>
            <a:ext cx="422068" cy="604964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0377CD81-6F8C-0831-F07E-B803FF031A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6370" y="4515638"/>
            <a:ext cx="422068" cy="60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21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588FBD9-8FC2-A209-FD36-2B5186FB5D6D}"/>
              </a:ext>
            </a:extLst>
          </p:cNvPr>
          <p:cNvSpPr/>
          <p:nvPr/>
        </p:nvSpPr>
        <p:spPr>
          <a:xfrm>
            <a:off x="1" y="0"/>
            <a:ext cx="12062370" cy="6858000"/>
          </a:xfrm>
          <a:prstGeom prst="roundRect">
            <a:avLst/>
          </a:prstGeom>
          <a:solidFill>
            <a:srgbClr val="FFFF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836D96-4710-77DB-660D-B39F13C391B8}"/>
              </a:ext>
            </a:extLst>
          </p:cNvPr>
          <p:cNvSpPr txBox="1"/>
          <p:nvPr/>
        </p:nvSpPr>
        <p:spPr>
          <a:xfrm>
            <a:off x="2515951" y="94278"/>
            <a:ext cx="7030465" cy="73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154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フレンド一覧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49DB645-D6D0-4FC8-83EC-A693CCC88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457" y="580989"/>
            <a:ext cx="703445" cy="70344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E4E83D-2D3B-E5B9-61C3-DD33449FE71C}"/>
              </a:ext>
            </a:extLst>
          </p:cNvPr>
          <p:cNvSpPr txBox="1"/>
          <p:nvPr/>
        </p:nvSpPr>
        <p:spPr>
          <a:xfrm>
            <a:off x="2134126" y="791798"/>
            <a:ext cx="1468320" cy="625108"/>
          </a:xfrm>
          <a:prstGeom prst="rect">
            <a:avLst/>
          </a:prstGeom>
          <a:solidFill>
            <a:srgbClr val="66CC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3462" dirty="0"/>
              <a:t>検索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12655F-970B-5D55-AD0D-6EBD7E589926}"/>
              </a:ext>
            </a:extLst>
          </p:cNvPr>
          <p:cNvSpPr txBox="1"/>
          <p:nvPr/>
        </p:nvSpPr>
        <p:spPr>
          <a:xfrm>
            <a:off x="3824654" y="738530"/>
            <a:ext cx="5721762" cy="731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ja-JP" altLang="en-US" sz="4154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21D261E-B89B-88C2-FEF9-C7127A64F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28" y="1759434"/>
            <a:ext cx="5394392" cy="304981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858FF08-6FEE-9F3E-A6DB-4C6CB60EC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180" y="1759434"/>
            <a:ext cx="5388392" cy="305295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2154EA5-AAF2-4ECC-1BAD-742A0E3E6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28" y="4942912"/>
            <a:ext cx="5388392" cy="305295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5067F02-3B6A-CB06-BE3B-FE0F2A10D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80" y="4942912"/>
            <a:ext cx="5388392" cy="305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98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B56011D-1D36-FB61-A34B-7057209AE3E8}"/>
              </a:ext>
            </a:extLst>
          </p:cNvPr>
          <p:cNvSpPr/>
          <p:nvPr/>
        </p:nvSpPr>
        <p:spPr>
          <a:xfrm>
            <a:off x="0" y="19246"/>
            <a:ext cx="12192000" cy="6858000"/>
          </a:xfrm>
          <a:prstGeom prst="roundRect">
            <a:avLst/>
          </a:prstGeom>
          <a:solidFill>
            <a:srgbClr val="FFFFEE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フローチャート: 結合子 2">
            <a:extLst>
              <a:ext uri="{FF2B5EF4-FFF2-40B4-BE49-F238E27FC236}">
                <a16:creationId xmlns:a16="http://schemas.microsoft.com/office/drawing/2014/main" id="{EA03DD57-C1B6-8E92-C549-E3179E008357}"/>
              </a:ext>
            </a:extLst>
          </p:cNvPr>
          <p:cNvSpPr/>
          <p:nvPr/>
        </p:nvSpPr>
        <p:spPr>
          <a:xfrm>
            <a:off x="752287" y="1362941"/>
            <a:ext cx="1805806" cy="1765225"/>
          </a:xfrm>
          <a:prstGeom prst="flowChartConnector">
            <a:avLst/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A7D5AA-FD9E-CA08-BE79-C6670EA89E62}"/>
              </a:ext>
            </a:extLst>
          </p:cNvPr>
          <p:cNvSpPr txBox="1"/>
          <p:nvPr/>
        </p:nvSpPr>
        <p:spPr>
          <a:xfrm>
            <a:off x="3203776" y="1185717"/>
            <a:ext cx="299276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ニックネーム</a:t>
            </a:r>
            <a:r>
              <a:rPr lang="ja-JP" altLang="en-US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6BF26D3-38B7-909D-C641-8C430A7BEF56}"/>
              </a:ext>
            </a:extLst>
          </p:cNvPr>
          <p:cNvSpPr txBox="1"/>
          <p:nvPr/>
        </p:nvSpPr>
        <p:spPr>
          <a:xfrm>
            <a:off x="3826904" y="1447096"/>
            <a:ext cx="3234766" cy="73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154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よねっぴー</a:t>
            </a:r>
            <a:r>
              <a:rPr lang="ja-JP" altLang="en-US" sz="4154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D3E052D-2AC4-1431-246B-D280B76F80B6}"/>
              </a:ext>
            </a:extLst>
          </p:cNvPr>
          <p:cNvSpPr txBox="1"/>
          <p:nvPr/>
        </p:nvSpPr>
        <p:spPr>
          <a:xfrm>
            <a:off x="3828476" y="1624306"/>
            <a:ext cx="7172495" cy="73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154" dirty="0">
                <a:solidFill>
                  <a:srgbClr val="66CC6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＿＿＿＿＿＿＿＿＿＿＿＿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60B5874-9947-03CC-2574-3F654338226E}"/>
              </a:ext>
            </a:extLst>
          </p:cNvPr>
          <p:cNvSpPr txBox="1"/>
          <p:nvPr/>
        </p:nvSpPr>
        <p:spPr>
          <a:xfrm>
            <a:off x="3214708" y="2299402"/>
            <a:ext cx="111944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lang="ja-JP" altLang="en-US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C3FB1DF-ABD0-8B14-5702-81A89BAAF3A8}"/>
              </a:ext>
            </a:extLst>
          </p:cNvPr>
          <p:cNvSpPr txBox="1"/>
          <p:nvPr/>
        </p:nvSpPr>
        <p:spPr>
          <a:xfrm>
            <a:off x="3710235" y="2595941"/>
            <a:ext cx="6939159" cy="73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154" dirty="0">
                <a:solidFill>
                  <a:srgbClr val="66CC6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＿＿＿＿＿＿＿＿＿＿＿＿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BDEA5B-1D2B-40D2-40F8-2656FCDB7C08}"/>
              </a:ext>
            </a:extLst>
          </p:cNvPr>
          <p:cNvSpPr txBox="1"/>
          <p:nvPr/>
        </p:nvSpPr>
        <p:spPr>
          <a:xfrm>
            <a:off x="3860148" y="2474130"/>
            <a:ext cx="3201522" cy="73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154" dirty="0">
                <a:latin typeface="メイリオ" panose="020B0604030504040204" pitchFamily="50" charset="-128"/>
                <a:ea typeface="メイリオ" panose="020B0604030504040204" pitchFamily="50" charset="-128"/>
              </a:rPr>
              <a:t>A00001</a:t>
            </a:r>
            <a:endParaRPr lang="ja-JP" altLang="en-US" sz="4154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60AFFF2-3722-AD7F-0347-756EBD79BA37}"/>
              </a:ext>
            </a:extLst>
          </p:cNvPr>
          <p:cNvSpPr txBox="1"/>
          <p:nvPr/>
        </p:nvSpPr>
        <p:spPr>
          <a:xfrm>
            <a:off x="3203776" y="3317796"/>
            <a:ext cx="2014122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ひとこと</a:t>
            </a:r>
            <a:r>
              <a:rPr lang="ja-JP" altLang="en-US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1D274A2-0AAE-D12A-3CE1-7D4483238635}"/>
              </a:ext>
            </a:extLst>
          </p:cNvPr>
          <p:cNvSpPr/>
          <p:nvPr/>
        </p:nvSpPr>
        <p:spPr>
          <a:xfrm>
            <a:off x="3860148" y="3824761"/>
            <a:ext cx="6489974" cy="1663775"/>
          </a:xfrm>
          <a:prstGeom prst="rect">
            <a:avLst/>
          </a:prstGeom>
          <a:solidFill>
            <a:srgbClr val="FFFFEE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091868D-6C46-7939-6E8B-51C14D7788AB}"/>
              </a:ext>
            </a:extLst>
          </p:cNvPr>
          <p:cNvSpPr txBox="1"/>
          <p:nvPr/>
        </p:nvSpPr>
        <p:spPr>
          <a:xfrm>
            <a:off x="3826904" y="3911190"/>
            <a:ext cx="3992058" cy="48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538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よろしくお願いします</a:t>
            </a:r>
            <a:r>
              <a:rPr lang="en-US" altLang="ja-JP" sz="2538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‼</a:t>
            </a:r>
            <a:endParaRPr lang="ja-JP" altLang="en-US" sz="2538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37936E6-A214-E18B-237C-D06856661C03}"/>
              </a:ext>
            </a:extLst>
          </p:cNvPr>
          <p:cNvSpPr/>
          <p:nvPr/>
        </p:nvSpPr>
        <p:spPr>
          <a:xfrm>
            <a:off x="4843621" y="5848532"/>
            <a:ext cx="4210161" cy="383197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0718A37-6FD8-C9F0-971A-C1F32817BAB0}"/>
              </a:ext>
            </a:extLst>
          </p:cNvPr>
          <p:cNvSpPr txBox="1"/>
          <p:nvPr/>
        </p:nvSpPr>
        <p:spPr>
          <a:xfrm>
            <a:off x="3203777" y="5817403"/>
            <a:ext cx="5040575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好きな役</a:t>
            </a:r>
            <a:r>
              <a:rPr lang="ja-JP" altLang="en-US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　</a:t>
            </a:r>
            <a:r>
              <a:rPr lang="ja-JP" altLang="en-US" sz="230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国士無双十三面待ち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24BC7A5B-74A3-853E-C6A8-C91215E6851F}"/>
              </a:ext>
            </a:extLst>
          </p:cNvPr>
          <p:cNvSpPr/>
          <p:nvPr/>
        </p:nvSpPr>
        <p:spPr>
          <a:xfrm rot="5400000">
            <a:off x="11059776" y="5879079"/>
            <a:ext cx="422573" cy="493726"/>
          </a:xfrm>
          <a:prstGeom prst="rightArrow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スマイル 31">
            <a:extLst>
              <a:ext uri="{FF2B5EF4-FFF2-40B4-BE49-F238E27FC236}">
                <a16:creationId xmlns:a16="http://schemas.microsoft.com/office/drawing/2014/main" id="{32665A34-C056-AC37-9C10-ED3D2552FEC6}"/>
              </a:ext>
            </a:extLst>
          </p:cNvPr>
          <p:cNvSpPr/>
          <p:nvPr/>
        </p:nvSpPr>
        <p:spPr>
          <a:xfrm>
            <a:off x="2096982" y="972802"/>
            <a:ext cx="736200" cy="630658"/>
          </a:xfrm>
          <a:prstGeom prst="smileyFace">
            <a:avLst>
              <a:gd name="adj" fmla="val 465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7045D5D-511A-3730-C686-8AE0E38CE665}"/>
              </a:ext>
            </a:extLst>
          </p:cNvPr>
          <p:cNvSpPr/>
          <p:nvPr/>
        </p:nvSpPr>
        <p:spPr>
          <a:xfrm>
            <a:off x="9353665" y="1753918"/>
            <a:ext cx="996457" cy="423748"/>
          </a:xfrm>
          <a:prstGeom prst="roundRect">
            <a:avLst/>
          </a:prstGeom>
          <a:solidFill>
            <a:srgbClr val="FF66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46" dirty="0"/>
              <a:t>編集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D83B0B4-4EC7-478F-EF2D-06305F89B1A2}"/>
              </a:ext>
            </a:extLst>
          </p:cNvPr>
          <p:cNvSpPr/>
          <p:nvPr/>
        </p:nvSpPr>
        <p:spPr>
          <a:xfrm>
            <a:off x="9353665" y="2707678"/>
            <a:ext cx="996457" cy="423748"/>
          </a:xfrm>
          <a:prstGeom prst="roundRect">
            <a:avLst/>
          </a:prstGeom>
          <a:solidFill>
            <a:srgbClr val="FF66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46" dirty="0"/>
              <a:t>編集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35E6062-D83C-CB7C-0221-6375BB7C66FC}"/>
              </a:ext>
            </a:extLst>
          </p:cNvPr>
          <p:cNvSpPr/>
          <p:nvPr/>
        </p:nvSpPr>
        <p:spPr>
          <a:xfrm>
            <a:off x="4925774" y="3388477"/>
            <a:ext cx="996457" cy="423748"/>
          </a:xfrm>
          <a:prstGeom prst="roundRect">
            <a:avLst/>
          </a:prstGeom>
          <a:solidFill>
            <a:srgbClr val="FF66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46" dirty="0"/>
              <a:t>編集</a:t>
            </a:r>
          </a:p>
        </p:txBody>
      </p:sp>
      <p:sp>
        <p:nvSpPr>
          <p:cNvPr id="17" name="フレーム (半分) 16">
            <a:extLst>
              <a:ext uri="{FF2B5EF4-FFF2-40B4-BE49-F238E27FC236}">
                <a16:creationId xmlns:a16="http://schemas.microsoft.com/office/drawing/2014/main" id="{D9AC6FF9-E382-4388-9583-AD4A00AE3C69}"/>
              </a:ext>
            </a:extLst>
          </p:cNvPr>
          <p:cNvSpPr/>
          <p:nvPr/>
        </p:nvSpPr>
        <p:spPr>
          <a:xfrm rot="13193089">
            <a:off x="8752951" y="5954754"/>
            <a:ext cx="183695" cy="161568"/>
          </a:xfrm>
          <a:prstGeom prst="half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835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4CF6CCA-96B5-1BD9-A2ED-9A4320460A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  <a:solidFill>
            <a:srgbClr val="FFFFEE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154"/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B5D272FD-BFDF-9504-8B36-F4E8D9773549}"/>
              </a:ext>
            </a:extLst>
          </p:cNvPr>
          <p:cNvSpPr/>
          <p:nvPr/>
        </p:nvSpPr>
        <p:spPr>
          <a:xfrm rot="16200000">
            <a:off x="10968470" y="5672795"/>
            <a:ext cx="422573" cy="493726"/>
          </a:xfrm>
          <a:prstGeom prst="rightArrow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2CE9750-B2E4-A46C-4F29-0100F9C8D602}"/>
              </a:ext>
            </a:extLst>
          </p:cNvPr>
          <p:cNvSpPr txBox="1"/>
          <p:nvPr/>
        </p:nvSpPr>
        <p:spPr>
          <a:xfrm>
            <a:off x="2688517" y="1598452"/>
            <a:ext cx="1765126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3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戦績：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7D16E5F-AB85-073D-2477-6CC86E36EDCC}"/>
              </a:ext>
            </a:extLst>
          </p:cNvPr>
          <p:cNvSpPr txBox="1"/>
          <p:nvPr/>
        </p:nvSpPr>
        <p:spPr>
          <a:xfrm>
            <a:off x="4582237" y="1514628"/>
            <a:ext cx="8612982" cy="802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総対戦回数：　　</a:t>
            </a:r>
            <a:r>
              <a:rPr lang="en-US" altLang="ja-JP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r>
              <a:rPr lang="ja-JP" altLang="en-US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　</a:t>
            </a:r>
            <a:endParaRPr lang="en-US" altLang="ja-JP" sz="2308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勝利数：　</a:t>
            </a:r>
            <a:r>
              <a:rPr lang="en-US" altLang="ja-JP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　勝率：　</a:t>
            </a:r>
            <a:r>
              <a:rPr lang="en-US" altLang="ja-JP" sz="2308" dirty="0">
                <a:latin typeface="メイリオ" panose="020B0604030504040204" pitchFamily="50" charset="-128"/>
                <a:ea typeface="メイリオ" panose="020B0604030504040204" pitchFamily="50" charset="-128"/>
              </a:rPr>
              <a:t>12.8%</a:t>
            </a:r>
            <a:endParaRPr lang="ja-JP" altLang="en-US" sz="2308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0E5749A-179F-A708-D8BC-D2B4817929AD}"/>
              </a:ext>
            </a:extLst>
          </p:cNvPr>
          <p:cNvSpPr txBox="1"/>
          <p:nvPr/>
        </p:nvSpPr>
        <p:spPr>
          <a:xfrm>
            <a:off x="4549719" y="2637480"/>
            <a:ext cx="8612982" cy="2223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769" dirty="0">
                <a:latin typeface="メイリオ" panose="020B0604030504040204" pitchFamily="50" charset="-128"/>
                <a:ea typeface="メイリオ" panose="020B0604030504040204" pitchFamily="50" charset="-128"/>
              </a:rPr>
              <a:t>役達成数</a:t>
            </a:r>
            <a:endParaRPr lang="en-US" altLang="ja-JP" sz="2769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・一盃口　　　　　　　</a:t>
            </a:r>
            <a:r>
              <a:rPr lang="en-US" altLang="ja-JP" sz="2769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2769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・二盃口　　　　　　　</a:t>
            </a:r>
            <a:r>
              <a:rPr lang="en-US" altLang="ja-JP" sz="2769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769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・国士無双　　　　　　</a:t>
            </a:r>
            <a:r>
              <a:rPr lang="en-US" altLang="ja-JP" sz="2769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769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・国士無双十三面待ち　</a:t>
            </a:r>
            <a:r>
              <a:rPr lang="en-US" altLang="ja-JP" sz="2769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2769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6790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35439FB-6374-D4E7-CF8E-63118D7611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  <a:solidFill>
            <a:srgbClr val="FFFF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EB0105A6-7DD6-5179-57FE-AC5C15F52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54" y="1448817"/>
            <a:ext cx="5867995" cy="314493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B2906A9-89FE-B1FF-9A7B-C94F8DE9F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053" y="1455591"/>
            <a:ext cx="3602995" cy="3017705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D34ADB3-45F6-2237-80C7-8CF7B36DA086}"/>
              </a:ext>
            </a:extLst>
          </p:cNvPr>
          <p:cNvSpPr/>
          <p:nvPr/>
        </p:nvSpPr>
        <p:spPr>
          <a:xfrm>
            <a:off x="4435172" y="1983126"/>
            <a:ext cx="426743" cy="219888"/>
          </a:xfrm>
          <a:prstGeom prst="roundRect">
            <a:avLst>
              <a:gd name="adj" fmla="val 33971"/>
            </a:avLst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 dirty="0">
                <a:solidFill>
                  <a:schemeClr val="tx1"/>
                </a:solidFill>
              </a:rPr>
              <a:t>1</a:t>
            </a:r>
            <a:endParaRPr lang="ja-JP" altLang="en-US" sz="2308" dirty="0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12179DE9-AA06-F006-9912-FADC1F2EE05D}"/>
              </a:ext>
            </a:extLst>
          </p:cNvPr>
          <p:cNvSpPr/>
          <p:nvPr/>
        </p:nvSpPr>
        <p:spPr>
          <a:xfrm>
            <a:off x="1855488" y="3388014"/>
            <a:ext cx="440982" cy="236379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 dirty="0">
                <a:solidFill>
                  <a:schemeClr val="tx1"/>
                </a:solidFill>
              </a:rPr>
              <a:t>2</a:t>
            </a:r>
            <a:endParaRPr lang="ja-JP" altLang="en-US" sz="2308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3FE3412-0FFC-11B0-D45C-852D00E6BF12}"/>
              </a:ext>
            </a:extLst>
          </p:cNvPr>
          <p:cNvSpPr/>
          <p:nvPr/>
        </p:nvSpPr>
        <p:spPr>
          <a:xfrm>
            <a:off x="2786538" y="3403012"/>
            <a:ext cx="426745" cy="236379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 dirty="0">
                <a:solidFill>
                  <a:schemeClr val="tx1"/>
                </a:solidFill>
              </a:rPr>
              <a:t>3</a:t>
            </a:r>
            <a:endParaRPr lang="ja-JP" altLang="en-US" sz="2308" dirty="0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0611845-000B-09DE-D8DA-66514076A722}"/>
              </a:ext>
            </a:extLst>
          </p:cNvPr>
          <p:cNvSpPr/>
          <p:nvPr/>
        </p:nvSpPr>
        <p:spPr>
          <a:xfrm>
            <a:off x="3703348" y="3391432"/>
            <a:ext cx="426743" cy="236379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 dirty="0">
                <a:solidFill>
                  <a:schemeClr val="tx1"/>
                </a:solidFill>
              </a:rPr>
              <a:t>4</a:t>
            </a:r>
            <a:endParaRPr lang="ja-JP" altLang="en-US" sz="2308" dirty="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15F6FD77-96B9-A7EC-50F5-D3859B64147F}"/>
              </a:ext>
            </a:extLst>
          </p:cNvPr>
          <p:cNvSpPr/>
          <p:nvPr/>
        </p:nvSpPr>
        <p:spPr>
          <a:xfrm>
            <a:off x="4718719" y="3388012"/>
            <a:ext cx="426743" cy="236379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 dirty="0">
                <a:solidFill>
                  <a:schemeClr val="tx1"/>
                </a:solidFill>
              </a:rPr>
              <a:t>5</a:t>
            </a:r>
            <a:endParaRPr lang="ja-JP" altLang="en-US" sz="2308" dirty="0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7ECA6972-1FED-F363-9076-14AB7B610424}"/>
              </a:ext>
            </a:extLst>
          </p:cNvPr>
          <p:cNvSpPr/>
          <p:nvPr/>
        </p:nvSpPr>
        <p:spPr>
          <a:xfrm>
            <a:off x="6750584" y="1766084"/>
            <a:ext cx="304352" cy="233335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 dirty="0">
                <a:solidFill>
                  <a:schemeClr val="tx1"/>
                </a:solidFill>
              </a:rPr>
              <a:t>1</a:t>
            </a:r>
            <a:endParaRPr lang="ja-JP" altLang="en-US" sz="2308" dirty="0">
              <a:solidFill>
                <a:schemeClr val="tx1"/>
              </a:solid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EE65E40-5CDB-F143-1C8F-22B273300B20}"/>
              </a:ext>
            </a:extLst>
          </p:cNvPr>
          <p:cNvSpPr/>
          <p:nvPr/>
        </p:nvSpPr>
        <p:spPr>
          <a:xfrm>
            <a:off x="6750584" y="2281823"/>
            <a:ext cx="304352" cy="233335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 dirty="0">
                <a:solidFill>
                  <a:schemeClr val="tx1"/>
                </a:solidFill>
              </a:rPr>
              <a:t>2</a:t>
            </a:r>
            <a:endParaRPr lang="ja-JP" altLang="en-US" sz="2308" dirty="0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1F8ACEB-A7D4-736F-222A-8B290191618C}"/>
              </a:ext>
            </a:extLst>
          </p:cNvPr>
          <p:cNvSpPr/>
          <p:nvPr/>
        </p:nvSpPr>
        <p:spPr>
          <a:xfrm>
            <a:off x="6750584" y="2831306"/>
            <a:ext cx="304352" cy="233335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 dirty="0">
                <a:solidFill>
                  <a:schemeClr val="tx1"/>
                </a:solidFill>
              </a:rPr>
              <a:t>3</a:t>
            </a:r>
            <a:endParaRPr lang="ja-JP" altLang="en-US" sz="2308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BD5940A-A188-00AD-B478-C09DAAB7B2BF}"/>
              </a:ext>
            </a:extLst>
          </p:cNvPr>
          <p:cNvSpPr/>
          <p:nvPr/>
        </p:nvSpPr>
        <p:spPr>
          <a:xfrm>
            <a:off x="6750584" y="3359714"/>
            <a:ext cx="304352" cy="233335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 dirty="0">
                <a:solidFill>
                  <a:schemeClr val="tx1"/>
                </a:solidFill>
              </a:rPr>
              <a:t>4</a:t>
            </a:r>
            <a:endParaRPr lang="ja-JP" altLang="en-US" sz="2308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1972B709-1FEB-D489-D2E4-D3C49AC86E29}"/>
              </a:ext>
            </a:extLst>
          </p:cNvPr>
          <p:cNvSpPr/>
          <p:nvPr/>
        </p:nvSpPr>
        <p:spPr>
          <a:xfrm>
            <a:off x="6725262" y="3859366"/>
            <a:ext cx="304352" cy="233335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 dirty="0">
                <a:solidFill>
                  <a:schemeClr val="tx1"/>
                </a:solidFill>
              </a:rPr>
              <a:t>5</a:t>
            </a:r>
            <a:endParaRPr lang="ja-JP" altLang="en-US" sz="2308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BCF8D6F-2AC9-95DF-EF2C-2B1696BB2AD4}"/>
              </a:ext>
            </a:extLst>
          </p:cNvPr>
          <p:cNvSpPr txBox="1"/>
          <p:nvPr/>
        </p:nvSpPr>
        <p:spPr>
          <a:xfrm>
            <a:off x="6895771" y="1653628"/>
            <a:ext cx="3774155" cy="340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15" dirty="0"/>
              <a:t>対局補助画面へ行くことができます。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E8CE5A4-DEF7-6DAB-B8B5-3CE52582DF9B}"/>
              </a:ext>
            </a:extLst>
          </p:cNvPr>
          <p:cNvSpPr txBox="1"/>
          <p:nvPr/>
        </p:nvSpPr>
        <p:spPr>
          <a:xfrm>
            <a:off x="6958163" y="2043363"/>
            <a:ext cx="4394534" cy="589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15" dirty="0"/>
              <a:t>麻雀のルールについて知ることのできるページへ行くことができます。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59616B2-5E47-B761-1C8F-17F3AE195107}"/>
              </a:ext>
            </a:extLst>
          </p:cNvPr>
          <p:cNvSpPr txBox="1"/>
          <p:nvPr/>
        </p:nvSpPr>
        <p:spPr>
          <a:xfrm>
            <a:off x="6895770" y="2607225"/>
            <a:ext cx="4915255" cy="589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15" dirty="0"/>
              <a:t>マイページの編集や詳しい自分の戦績について知ることができます。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5206EF7-399A-E3BB-6063-EB86B2FBCDA7}"/>
              </a:ext>
            </a:extLst>
          </p:cNvPr>
          <p:cNvSpPr txBox="1"/>
          <p:nvPr/>
        </p:nvSpPr>
        <p:spPr>
          <a:xfrm>
            <a:off x="6877438" y="3229604"/>
            <a:ext cx="4365438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15" dirty="0"/>
              <a:t>これまでの戦績一覧に行くことできます。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FEC1F80-408D-5E56-BA04-9009192E2866}"/>
              </a:ext>
            </a:extLst>
          </p:cNvPr>
          <p:cNvSpPr txBox="1"/>
          <p:nvPr/>
        </p:nvSpPr>
        <p:spPr>
          <a:xfrm>
            <a:off x="6912942" y="3745200"/>
            <a:ext cx="4365438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15" dirty="0"/>
              <a:t>これまでの戦績一覧に行くことできます。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52D5DB1-B91A-4417-F387-9617208F890D}"/>
              </a:ext>
            </a:extLst>
          </p:cNvPr>
          <p:cNvSpPr txBox="1"/>
          <p:nvPr/>
        </p:nvSpPr>
        <p:spPr>
          <a:xfrm>
            <a:off x="833626" y="996487"/>
            <a:ext cx="2203103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 dirty="0"/>
              <a:t>1.</a:t>
            </a:r>
            <a:r>
              <a:rPr lang="ja-JP" altLang="en-US" sz="2308" dirty="0"/>
              <a:t>ホーム画面</a:t>
            </a: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5BFECBD8-E39B-5EF2-18B9-4F90B86F8670}"/>
              </a:ext>
            </a:extLst>
          </p:cNvPr>
          <p:cNvGrpSpPr/>
          <p:nvPr/>
        </p:nvGrpSpPr>
        <p:grpSpPr>
          <a:xfrm>
            <a:off x="11242877" y="1300730"/>
            <a:ext cx="650144" cy="664945"/>
            <a:chOff x="1091381" y="2585884"/>
            <a:chExt cx="570612" cy="580103"/>
          </a:xfrm>
        </p:grpSpPr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EB2A5FD5-EE9F-9B2F-EE28-57D237AB5722}"/>
                </a:ext>
              </a:extLst>
            </p:cNvPr>
            <p:cNvSpPr/>
            <p:nvPr/>
          </p:nvSpPr>
          <p:spPr>
            <a:xfrm>
              <a:off x="1091381" y="2585884"/>
              <a:ext cx="570612" cy="580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713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660EAD79-D9D5-0296-9F30-6C763A018F8E}"/>
                </a:ext>
              </a:extLst>
            </p:cNvPr>
            <p:cNvGrpSpPr/>
            <p:nvPr/>
          </p:nvGrpSpPr>
          <p:grpSpPr>
            <a:xfrm>
              <a:off x="1224287" y="2780070"/>
              <a:ext cx="304800" cy="191730"/>
              <a:chOff x="2408903" y="3667431"/>
              <a:chExt cx="304800" cy="191730"/>
            </a:xfrm>
          </p:grpSpPr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9B18D2DD-214F-7CE5-5727-D15DC9034CDF}"/>
                  </a:ext>
                </a:extLst>
              </p:cNvPr>
              <p:cNvCxnSpPr/>
              <p:nvPr/>
            </p:nvCxnSpPr>
            <p:spPr>
              <a:xfrm>
                <a:off x="2408903" y="3765755"/>
                <a:ext cx="3048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5F073589-0C76-6DDF-0D67-87E45CB4CF41}"/>
                  </a:ext>
                </a:extLst>
              </p:cNvPr>
              <p:cNvCxnSpPr/>
              <p:nvPr/>
            </p:nvCxnSpPr>
            <p:spPr>
              <a:xfrm>
                <a:off x="2408903" y="3859161"/>
                <a:ext cx="3048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43BED8EB-F207-E89C-64CB-E124A29A93A0}"/>
                  </a:ext>
                </a:extLst>
              </p:cNvPr>
              <p:cNvCxnSpPr/>
              <p:nvPr/>
            </p:nvCxnSpPr>
            <p:spPr>
              <a:xfrm>
                <a:off x="2408903" y="3667431"/>
                <a:ext cx="3048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6E1EF293-7A33-C316-42E4-6065DFF95415}"/>
              </a:ext>
            </a:extLst>
          </p:cNvPr>
          <p:cNvSpPr/>
          <p:nvPr/>
        </p:nvSpPr>
        <p:spPr>
          <a:xfrm rot="5400000">
            <a:off x="11901564" y="1110478"/>
            <a:ext cx="2840857" cy="2224112"/>
          </a:xfrm>
          <a:prstGeom prst="wedgeRoundRectCallout">
            <a:avLst/>
          </a:prstGeom>
          <a:ln>
            <a:solidFill>
              <a:srgbClr val="66CC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154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840EC5E-9B70-ECC2-E456-49FE8752B03C}"/>
              </a:ext>
            </a:extLst>
          </p:cNvPr>
          <p:cNvSpPr txBox="1"/>
          <p:nvPr/>
        </p:nvSpPr>
        <p:spPr>
          <a:xfrm>
            <a:off x="12243637" y="823059"/>
            <a:ext cx="2060266" cy="2648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46" dirty="0"/>
              <a:t>目次</a:t>
            </a:r>
            <a:endParaRPr lang="en-US" altLang="ja-JP" sz="1846" dirty="0"/>
          </a:p>
          <a:p>
            <a:r>
              <a:rPr lang="en-US" altLang="ja-JP" sz="1846" dirty="0"/>
              <a:t>1.</a:t>
            </a:r>
            <a:r>
              <a:rPr lang="ja-JP" altLang="en-US" sz="1846" dirty="0"/>
              <a:t>ホーム画面</a:t>
            </a:r>
            <a:endParaRPr lang="en-US" altLang="ja-JP" sz="1846" dirty="0"/>
          </a:p>
          <a:p>
            <a:r>
              <a:rPr lang="en-US" altLang="ja-JP" sz="1846" dirty="0"/>
              <a:t>2.</a:t>
            </a:r>
            <a:r>
              <a:rPr lang="ja-JP" altLang="en-US" sz="1846" dirty="0"/>
              <a:t>対局補助画面</a:t>
            </a:r>
            <a:endParaRPr lang="en-US" altLang="ja-JP" sz="1846" dirty="0"/>
          </a:p>
          <a:p>
            <a:r>
              <a:rPr lang="ja-JP" altLang="en-US" sz="1846" dirty="0"/>
              <a:t>・</a:t>
            </a:r>
            <a:endParaRPr lang="en-US" altLang="ja-JP" sz="1846" dirty="0"/>
          </a:p>
          <a:p>
            <a:r>
              <a:rPr lang="ja-JP" altLang="en-US" sz="1846" dirty="0"/>
              <a:t>・</a:t>
            </a:r>
            <a:endParaRPr lang="en-US" altLang="ja-JP" sz="1846" dirty="0"/>
          </a:p>
          <a:p>
            <a:r>
              <a:rPr lang="ja-JP" altLang="en-US" sz="1846" dirty="0"/>
              <a:t>・</a:t>
            </a:r>
            <a:endParaRPr lang="en-US" altLang="ja-JP" sz="1846" dirty="0"/>
          </a:p>
          <a:p>
            <a:r>
              <a:rPr lang="ja-JP" altLang="en-US" sz="1846" dirty="0"/>
              <a:t>・</a:t>
            </a:r>
            <a:endParaRPr lang="en-US" altLang="ja-JP" sz="1846" dirty="0"/>
          </a:p>
          <a:p>
            <a:r>
              <a:rPr lang="ja-JP" altLang="en-US" sz="1846" dirty="0"/>
              <a:t>・</a:t>
            </a:r>
            <a:endParaRPr lang="en-US" altLang="ja-JP" sz="1846" dirty="0"/>
          </a:p>
          <a:p>
            <a:r>
              <a:rPr lang="ja-JP" altLang="en-US" sz="1846" dirty="0"/>
              <a:t>・</a:t>
            </a:r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24E35C96-D808-1501-96C8-FF349994C4B9}"/>
              </a:ext>
            </a:extLst>
          </p:cNvPr>
          <p:cNvSpPr/>
          <p:nvPr/>
        </p:nvSpPr>
        <p:spPr>
          <a:xfrm rot="5400000">
            <a:off x="12358165" y="4957507"/>
            <a:ext cx="422573" cy="493726"/>
          </a:xfrm>
          <a:prstGeom prst="rightArrow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AA38EAF-8A05-CE48-E6A5-AE9371284491}"/>
              </a:ext>
            </a:extLst>
          </p:cNvPr>
          <p:cNvSpPr txBox="1"/>
          <p:nvPr/>
        </p:nvSpPr>
        <p:spPr>
          <a:xfrm>
            <a:off x="12816314" y="4829698"/>
            <a:ext cx="1787915" cy="73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77" dirty="0"/>
              <a:t>スクロールしていきます。</a:t>
            </a:r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8D2FF0CD-DE67-8888-D4D5-B9D9D4A8F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64" y="5549094"/>
            <a:ext cx="5867995" cy="3144939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0588A9B-3794-D499-DE9F-A149CD5398A5}"/>
              </a:ext>
            </a:extLst>
          </p:cNvPr>
          <p:cNvSpPr txBox="1"/>
          <p:nvPr/>
        </p:nvSpPr>
        <p:spPr>
          <a:xfrm>
            <a:off x="833626" y="5040233"/>
            <a:ext cx="4661045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 dirty="0"/>
              <a:t>2.</a:t>
            </a:r>
            <a:r>
              <a:rPr lang="ja-JP" altLang="en-US" sz="2308" dirty="0"/>
              <a:t>対局補助画面</a:t>
            </a: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EB3EEE77-C3CD-8531-E204-E02C4E4F6492}"/>
              </a:ext>
            </a:extLst>
          </p:cNvPr>
          <p:cNvSpPr/>
          <p:nvPr/>
        </p:nvSpPr>
        <p:spPr>
          <a:xfrm>
            <a:off x="6780127" y="5789253"/>
            <a:ext cx="304352" cy="233335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 dirty="0">
                <a:solidFill>
                  <a:schemeClr val="tx1"/>
                </a:solidFill>
              </a:rPr>
              <a:t>1</a:t>
            </a:r>
            <a:endParaRPr lang="ja-JP" altLang="en-US" sz="2308" dirty="0">
              <a:solidFill>
                <a:schemeClr val="tx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C414862C-B081-B478-39CE-2572EA12731B}"/>
              </a:ext>
            </a:extLst>
          </p:cNvPr>
          <p:cNvSpPr/>
          <p:nvPr/>
        </p:nvSpPr>
        <p:spPr>
          <a:xfrm>
            <a:off x="6780127" y="6304992"/>
            <a:ext cx="304352" cy="233335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 dirty="0">
                <a:solidFill>
                  <a:schemeClr val="tx1"/>
                </a:solidFill>
              </a:rPr>
              <a:t>2</a:t>
            </a:r>
            <a:endParaRPr lang="ja-JP" altLang="en-US" sz="2308" dirty="0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6FB08FF-A9BD-C8BE-7777-BD6FBEC7E723}"/>
              </a:ext>
            </a:extLst>
          </p:cNvPr>
          <p:cNvSpPr txBox="1"/>
          <p:nvPr/>
        </p:nvSpPr>
        <p:spPr>
          <a:xfrm>
            <a:off x="4648545" y="590051"/>
            <a:ext cx="2919667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31" dirty="0"/>
              <a:t>アプリガイド</a:t>
            </a:r>
          </a:p>
        </p:txBody>
      </p:sp>
    </p:spTree>
    <p:extLst>
      <p:ext uri="{BB962C8B-B14F-4D97-AF65-F5344CB8AC3E}">
        <p14:creationId xmlns:p14="http://schemas.microsoft.com/office/powerpoint/2010/main" val="76312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BF5484D-D0C8-E24C-40CA-79E367AEF8E6}"/>
              </a:ext>
            </a:extLst>
          </p:cNvPr>
          <p:cNvSpPr txBox="1"/>
          <p:nvPr/>
        </p:nvSpPr>
        <p:spPr>
          <a:xfrm>
            <a:off x="0" y="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登録成功の場合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53CA4CB-207F-8363-6761-99D836A8A869}"/>
              </a:ext>
            </a:extLst>
          </p:cNvPr>
          <p:cNvSpPr txBox="1"/>
          <p:nvPr/>
        </p:nvSpPr>
        <p:spPr>
          <a:xfrm>
            <a:off x="4829419" y="2386921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spc="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登録完了！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F877E1-0A88-FF23-3B7E-C947F4B88E55}"/>
              </a:ext>
            </a:extLst>
          </p:cNvPr>
          <p:cNvSpPr txBox="1"/>
          <p:nvPr/>
        </p:nvSpPr>
        <p:spPr>
          <a:xfrm>
            <a:off x="3275356" y="3033252"/>
            <a:ext cx="5641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ようこそ「ユーザー</a:t>
            </a:r>
            <a:r>
              <a:rPr kumimoji="1" lang="en-US" altLang="ja-JP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kumimoji="1" lang="ja-JP" alt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」さん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4C0C06C-9E15-831D-81AF-748EEBA6DED9}"/>
              </a:ext>
            </a:extLst>
          </p:cNvPr>
          <p:cNvSpPr/>
          <p:nvPr/>
        </p:nvSpPr>
        <p:spPr>
          <a:xfrm>
            <a:off x="4980038" y="4048359"/>
            <a:ext cx="2231923" cy="690789"/>
          </a:xfrm>
          <a:prstGeom prst="ellipse">
            <a:avLst/>
          </a:prstGeom>
          <a:solidFill>
            <a:schemeClr val="bg1"/>
          </a:solidFill>
          <a:ln w="34925">
            <a:solidFill>
              <a:srgbClr val="FF66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ホーム</a:t>
            </a:r>
          </a:p>
        </p:txBody>
      </p:sp>
    </p:spTree>
    <p:extLst>
      <p:ext uri="{BB962C8B-B14F-4D97-AF65-F5344CB8AC3E}">
        <p14:creationId xmlns:p14="http://schemas.microsoft.com/office/powerpoint/2010/main" val="344530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7BAC833-88C8-58F0-1D07-DCA5990ACD12}"/>
              </a:ext>
            </a:extLst>
          </p:cNvPr>
          <p:cNvSpPr txBox="1"/>
          <p:nvPr/>
        </p:nvSpPr>
        <p:spPr>
          <a:xfrm>
            <a:off x="0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ホーム</a:t>
            </a:r>
            <a:r>
              <a:rPr kumimoji="1" lang="ja-JP" altLang="en-US" dirty="0"/>
              <a:t>画面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10E7CC6-AA37-2587-0894-B1031FE29937}"/>
              </a:ext>
            </a:extLst>
          </p:cNvPr>
          <p:cNvSpPr/>
          <p:nvPr/>
        </p:nvSpPr>
        <p:spPr>
          <a:xfrm>
            <a:off x="3132803" y="1905195"/>
            <a:ext cx="5926394" cy="2270970"/>
          </a:xfrm>
          <a:prstGeom prst="roundRect">
            <a:avLst/>
          </a:prstGeom>
          <a:ln w="76200" cmpd="thickThin">
            <a:solidFill>
              <a:srgbClr val="FF6633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spc="300" dirty="0">
                <a:ln w="31750">
                  <a:noFill/>
                </a:ln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対局開始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9A8C30B-2959-88FF-0A6E-EFDC13D33347}"/>
              </a:ext>
            </a:extLst>
          </p:cNvPr>
          <p:cNvSpPr/>
          <p:nvPr/>
        </p:nvSpPr>
        <p:spPr>
          <a:xfrm>
            <a:off x="2668672" y="4633668"/>
            <a:ext cx="1487842" cy="914400"/>
          </a:xfrm>
          <a:prstGeom prst="roundRect">
            <a:avLst/>
          </a:prstGeom>
          <a:solidFill>
            <a:schemeClr val="bg1">
              <a:alpha val="99000"/>
            </a:schemeClr>
          </a:solidFill>
          <a:ln>
            <a:solidFill>
              <a:srgbClr val="66CC66"/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麻雀ガイド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97934EF-7719-7346-99B7-C0D7A470BFEE}"/>
              </a:ext>
            </a:extLst>
          </p:cNvPr>
          <p:cNvSpPr/>
          <p:nvPr/>
        </p:nvSpPr>
        <p:spPr>
          <a:xfrm>
            <a:off x="4457610" y="4633668"/>
            <a:ext cx="1487842" cy="914400"/>
          </a:xfrm>
          <a:prstGeom prst="roundRect">
            <a:avLst/>
          </a:prstGeom>
          <a:solidFill>
            <a:schemeClr val="bg1">
              <a:alpha val="97000"/>
            </a:schemeClr>
          </a:solidFill>
          <a:ln>
            <a:solidFill>
              <a:srgbClr val="66CC66"/>
            </a:solidFill>
          </a:ln>
          <a:effectLst>
            <a:outerShdw blurRad="50800" dist="50800" dir="2700000" algn="tl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マイページ</a:t>
            </a:r>
            <a:endParaRPr lang="en-US" altLang="ja-JP" sz="1600" dirty="0">
              <a:ln>
                <a:solidFill>
                  <a:schemeClr val="tx1"/>
                </a:solidFill>
              </a:ln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5E6A5F3-34AC-211B-0ACA-8A89DB0605FB}"/>
              </a:ext>
            </a:extLst>
          </p:cNvPr>
          <p:cNvSpPr/>
          <p:nvPr/>
        </p:nvSpPr>
        <p:spPr>
          <a:xfrm>
            <a:off x="6292392" y="4633668"/>
            <a:ext cx="1487842" cy="914400"/>
          </a:xfrm>
          <a:prstGeom prst="roundRect">
            <a:avLst/>
          </a:prstGeom>
          <a:solidFill>
            <a:schemeClr val="bg1">
              <a:alpha val="97000"/>
            </a:schemeClr>
          </a:solidFill>
          <a:ln>
            <a:solidFill>
              <a:srgbClr val="66CC66"/>
            </a:solidFill>
          </a:ln>
          <a:effectLst>
            <a:outerShdw blurRad="50800" dist="50800" dir="2700000" algn="tl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spc="300" dirty="0">
                <a:ln w="6350">
                  <a:solidFill>
                    <a:schemeClr val="tx1"/>
                  </a:solidFill>
                </a:ln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戦績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786E019-CF3A-F07E-713E-5DF53BB9EEE1}"/>
              </a:ext>
            </a:extLst>
          </p:cNvPr>
          <p:cNvSpPr/>
          <p:nvPr/>
        </p:nvSpPr>
        <p:spPr>
          <a:xfrm>
            <a:off x="8035487" y="4633668"/>
            <a:ext cx="1487842" cy="914400"/>
          </a:xfrm>
          <a:prstGeom prst="roundRect">
            <a:avLst/>
          </a:prstGeom>
          <a:solidFill>
            <a:schemeClr val="bg1">
              <a:alpha val="97000"/>
            </a:schemeClr>
          </a:solidFill>
          <a:ln>
            <a:solidFill>
              <a:srgbClr val="66CC66"/>
            </a:solidFill>
          </a:ln>
          <a:effectLst>
            <a:outerShdw blurRad="50800" dist="50800" dir="2700000" algn="tl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フレンド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294FE1F-D311-E5DA-F983-942302DCA1B0}"/>
              </a:ext>
            </a:extLst>
          </p:cNvPr>
          <p:cNvSpPr/>
          <p:nvPr/>
        </p:nvSpPr>
        <p:spPr>
          <a:xfrm>
            <a:off x="5155687" y="5983674"/>
            <a:ext cx="1880626" cy="485952"/>
          </a:xfrm>
          <a:prstGeom prst="roundRect">
            <a:avLst/>
          </a:prstGeom>
          <a:solidFill>
            <a:schemeClr val="bg1"/>
          </a:solidFill>
          <a:ln>
            <a:solidFill>
              <a:srgbClr val="66CC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アプリガイド</a:t>
            </a:r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🔰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39195CB-F8EB-E991-D78C-E69C8A4B6DE1}"/>
              </a:ext>
            </a:extLst>
          </p:cNvPr>
          <p:cNvSpPr txBox="1"/>
          <p:nvPr/>
        </p:nvSpPr>
        <p:spPr>
          <a:xfrm>
            <a:off x="6507290" y="752768"/>
            <a:ext cx="750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>
                <a:solidFill>
                  <a:schemeClr val="tx2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雀</a:t>
            </a: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8EDB2009-9C06-EF66-48D4-95ECF94F6158}"/>
              </a:ext>
            </a:extLst>
          </p:cNvPr>
          <p:cNvGrpSpPr/>
          <p:nvPr/>
        </p:nvGrpSpPr>
        <p:grpSpPr>
          <a:xfrm>
            <a:off x="4819358" y="752768"/>
            <a:ext cx="801626" cy="831049"/>
            <a:chOff x="9769924" y="1080902"/>
            <a:chExt cx="1456056" cy="1567321"/>
          </a:xfrm>
        </p:grpSpPr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E0C8E763-51DA-33E7-182D-12768405B084}"/>
                </a:ext>
              </a:extLst>
            </p:cNvPr>
            <p:cNvSpPr/>
            <p:nvPr/>
          </p:nvSpPr>
          <p:spPr>
            <a:xfrm>
              <a:off x="10697103" y="1851828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C65CAB0-CF74-6F54-01CF-6EDA448EDF61}"/>
                </a:ext>
              </a:extLst>
            </p:cNvPr>
            <p:cNvSpPr/>
            <p:nvPr/>
          </p:nvSpPr>
          <p:spPr>
            <a:xfrm>
              <a:off x="10220927" y="1080902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0ADCA077-DDA2-C8B4-27D8-014A2AEC9F9A}"/>
                </a:ext>
              </a:extLst>
            </p:cNvPr>
            <p:cNvSpPr/>
            <p:nvPr/>
          </p:nvSpPr>
          <p:spPr>
            <a:xfrm>
              <a:off x="10699954" y="131015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3848AB7D-A297-BE94-D846-E7C3AB355C04}"/>
                </a:ext>
              </a:extLst>
            </p:cNvPr>
            <p:cNvSpPr/>
            <p:nvPr/>
          </p:nvSpPr>
          <p:spPr>
            <a:xfrm>
              <a:off x="10250522" y="209085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5169A270-A50A-F960-454E-B8A3B05C1E6A}"/>
                </a:ext>
              </a:extLst>
            </p:cNvPr>
            <p:cNvSpPr/>
            <p:nvPr/>
          </p:nvSpPr>
          <p:spPr>
            <a:xfrm>
              <a:off x="9769924" y="1850260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028D7BB9-F024-8FA4-4D63-4B318F676B04}"/>
                </a:ext>
              </a:extLst>
            </p:cNvPr>
            <p:cNvSpPr/>
            <p:nvPr/>
          </p:nvSpPr>
          <p:spPr>
            <a:xfrm>
              <a:off x="9814855" y="131779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5D840E0C-6D9B-107C-63DA-FDB2276A8160}"/>
                </a:ext>
              </a:extLst>
            </p:cNvPr>
            <p:cNvSpPr/>
            <p:nvPr/>
          </p:nvSpPr>
          <p:spPr>
            <a:xfrm>
              <a:off x="10064103" y="1423831"/>
              <a:ext cx="898865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>
                  <a:solidFill>
                    <a:schemeClr val="accent1">
                      <a:lumMod val="50000"/>
                    </a:schemeClr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ら</a:t>
              </a:r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872C4417-DAFB-55CB-E7A8-C2F7A23B7111}"/>
              </a:ext>
            </a:extLst>
          </p:cNvPr>
          <p:cNvGrpSpPr/>
          <p:nvPr/>
        </p:nvGrpSpPr>
        <p:grpSpPr>
          <a:xfrm>
            <a:off x="5684710" y="756281"/>
            <a:ext cx="822580" cy="827164"/>
            <a:chOff x="9769924" y="1080902"/>
            <a:chExt cx="1456056" cy="1567321"/>
          </a:xfrm>
        </p:grpSpPr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A4861FC9-9937-9FFF-F0A2-391CA1505623}"/>
                </a:ext>
              </a:extLst>
            </p:cNvPr>
            <p:cNvSpPr/>
            <p:nvPr/>
          </p:nvSpPr>
          <p:spPr>
            <a:xfrm>
              <a:off x="10697103" y="1851828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4F7D3F6A-371D-E6EF-57DF-5FB3F92D7448}"/>
                </a:ext>
              </a:extLst>
            </p:cNvPr>
            <p:cNvSpPr/>
            <p:nvPr/>
          </p:nvSpPr>
          <p:spPr>
            <a:xfrm>
              <a:off x="10220927" y="1080902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3C8473A3-DE0D-5111-3B18-58571A7F0FE7}"/>
                </a:ext>
              </a:extLst>
            </p:cNvPr>
            <p:cNvSpPr/>
            <p:nvPr/>
          </p:nvSpPr>
          <p:spPr>
            <a:xfrm>
              <a:off x="10699954" y="131015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3E4755D6-7ED5-CE5B-22F4-2D3BF89DFDC7}"/>
                </a:ext>
              </a:extLst>
            </p:cNvPr>
            <p:cNvSpPr/>
            <p:nvPr/>
          </p:nvSpPr>
          <p:spPr>
            <a:xfrm>
              <a:off x="10250522" y="209085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60BEF77F-34FF-0B82-E68C-633330DBFC0D}"/>
                </a:ext>
              </a:extLst>
            </p:cNvPr>
            <p:cNvSpPr/>
            <p:nvPr/>
          </p:nvSpPr>
          <p:spPr>
            <a:xfrm>
              <a:off x="9769924" y="1850260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2CD54CE7-3B51-3E17-85A7-B5C683ACF75B}"/>
                </a:ext>
              </a:extLst>
            </p:cNvPr>
            <p:cNvSpPr/>
            <p:nvPr/>
          </p:nvSpPr>
          <p:spPr>
            <a:xfrm>
              <a:off x="9814855" y="131779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24C2E998-FDBE-5B2C-413E-0D8DFE46DD33}"/>
                </a:ext>
              </a:extLst>
            </p:cNvPr>
            <p:cNvSpPr/>
            <p:nvPr/>
          </p:nvSpPr>
          <p:spPr>
            <a:xfrm>
              <a:off x="10064103" y="1423831"/>
              <a:ext cx="898865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>
                  <a:solidFill>
                    <a:schemeClr val="accent1">
                      <a:lumMod val="50000"/>
                    </a:schemeClr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く</a:t>
              </a:r>
              <a:endParaRPr kumimoji="1" lang="ja-JP" altLang="en-US" sz="2400" b="1" dirty="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108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5F9CE1B-DB4D-D7FE-3B20-CCA7D1C6921A}"/>
              </a:ext>
            </a:extLst>
          </p:cNvPr>
          <p:cNvSpPr/>
          <p:nvPr/>
        </p:nvSpPr>
        <p:spPr>
          <a:xfrm>
            <a:off x="0" y="0"/>
            <a:ext cx="12192000" cy="1352550"/>
          </a:xfrm>
          <a:prstGeom prst="rect">
            <a:avLst/>
          </a:prstGeom>
          <a:solidFill>
            <a:srgbClr val="66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880848B-94FE-8665-15AF-A6FC69E1EF87}"/>
              </a:ext>
            </a:extLst>
          </p:cNvPr>
          <p:cNvSpPr/>
          <p:nvPr/>
        </p:nvSpPr>
        <p:spPr>
          <a:xfrm>
            <a:off x="92166" y="5505450"/>
            <a:ext cx="12192000" cy="1352550"/>
          </a:xfrm>
          <a:prstGeom prst="rect">
            <a:avLst/>
          </a:prstGeom>
          <a:solidFill>
            <a:srgbClr val="66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739FAF83-ACAD-F4B3-344D-41F7C016DE3A}"/>
              </a:ext>
            </a:extLst>
          </p:cNvPr>
          <p:cNvSpPr/>
          <p:nvPr/>
        </p:nvSpPr>
        <p:spPr>
          <a:xfrm>
            <a:off x="-40568" y="457276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ja-JP" altLang="en-US" sz="5400" b="0" cap="none" spc="0" dirty="0">
                <a:ln w="0"/>
                <a:solidFill>
                  <a:srgbClr val="FF66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0"/>
              </a:rPr>
              <a:t>らく雀</a:t>
            </a:r>
            <a:endParaRPr lang="ja-JP" altLang="en-US" sz="5400" b="0" cap="none" spc="0" dirty="0">
              <a:ln w="0"/>
              <a:solidFill>
                <a:srgbClr val="FF66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図 4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B569C52E-0EFF-5211-2F6B-DF11B3CD1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4862">
            <a:off x="190927" y="39673"/>
            <a:ext cx="247508" cy="355293"/>
          </a:xfrm>
          <a:prstGeom prst="rect">
            <a:avLst/>
          </a:prstGeom>
        </p:spPr>
      </p:pic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19AF385B-EBBD-1B7C-AFA4-AEED3F808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25944">
            <a:off x="702240" y="49536"/>
            <a:ext cx="264424" cy="379577"/>
          </a:xfrm>
          <a:prstGeom prst="rect">
            <a:avLst/>
          </a:prstGeom>
        </p:spPr>
      </p:pic>
      <p:pic>
        <p:nvPicPr>
          <p:cNvPr id="9" name="図 8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E7C5E8BC-AF07-1D52-5F97-7EBEC7E9F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8723">
            <a:off x="1231190" y="68348"/>
            <a:ext cx="265831" cy="381597"/>
          </a:xfrm>
          <a:prstGeom prst="rect">
            <a:avLst/>
          </a:prstGeom>
        </p:spPr>
      </p:pic>
      <p:pic>
        <p:nvPicPr>
          <p:cNvPr id="10" name="図 9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FC0351A6-2145-6608-D122-F8684A7A3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33161">
            <a:off x="1706345" y="77852"/>
            <a:ext cx="247508" cy="355293"/>
          </a:xfrm>
          <a:prstGeom prst="rect">
            <a:avLst/>
          </a:prstGeom>
        </p:spPr>
      </p:pic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E80DEE08-03D9-4D96-75DB-1CE62AB25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822">
            <a:off x="2172052" y="70333"/>
            <a:ext cx="270111" cy="387740"/>
          </a:xfrm>
          <a:prstGeom prst="rect">
            <a:avLst/>
          </a:prstGeom>
        </p:spPr>
      </p:pic>
      <p:pic>
        <p:nvPicPr>
          <p:cNvPr id="12" name="図 11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B38C9BFD-984F-2B20-DB56-F5DB1F7DF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0041">
            <a:off x="2661334" y="104638"/>
            <a:ext cx="265831" cy="381597"/>
          </a:xfrm>
          <a:prstGeom prst="rect">
            <a:avLst/>
          </a:prstGeom>
        </p:spPr>
      </p:pic>
      <p:pic>
        <p:nvPicPr>
          <p:cNvPr id="13" name="図 12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A6881DBC-8DA6-BC72-2814-FC9DB156A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4862">
            <a:off x="3136468" y="97412"/>
            <a:ext cx="247508" cy="355293"/>
          </a:xfrm>
          <a:prstGeom prst="rect">
            <a:avLst/>
          </a:prstGeom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0DA9AC84-F7DD-834C-83C4-B9490CD0B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25944">
            <a:off x="3647781" y="107275"/>
            <a:ext cx="264424" cy="379577"/>
          </a:xfrm>
          <a:prstGeom prst="rect">
            <a:avLst/>
          </a:prstGeom>
        </p:spPr>
      </p:pic>
      <p:pic>
        <p:nvPicPr>
          <p:cNvPr id="15" name="図 14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BC7EA18D-27FA-2C14-79DC-5A94845DB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8723">
            <a:off x="4176731" y="126087"/>
            <a:ext cx="265831" cy="381597"/>
          </a:xfrm>
          <a:prstGeom prst="rect">
            <a:avLst/>
          </a:prstGeom>
        </p:spPr>
      </p:pic>
      <p:pic>
        <p:nvPicPr>
          <p:cNvPr id="16" name="図 15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177DDCC2-71FA-58F8-BDDD-A4B1450BB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33161">
            <a:off x="4651886" y="135591"/>
            <a:ext cx="247508" cy="355293"/>
          </a:xfrm>
          <a:prstGeom prst="rect">
            <a:avLst/>
          </a:prstGeom>
        </p:spPr>
      </p:pic>
      <p:pic>
        <p:nvPicPr>
          <p:cNvPr id="17" name="図 16" descr="アイコン&#10;&#10;自動的に生成された説明">
            <a:extLst>
              <a:ext uri="{FF2B5EF4-FFF2-40B4-BE49-F238E27FC236}">
                <a16:creationId xmlns:a16="http://schemas.microsoft.com/office/drawing/2014/main" id="{DFDB38AF-9508-B720-16A7-0544C163D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822">
            <a:off x="5117593" y="128072"/>
            <a:ext cx="270111" cy="387740"/>
          </a:xfrm>
          <a:prstGeom prst="rect">
            <a:avLst/>
          </a:prstGeom>
        </p:spPr>
      </p:pic>
      <p:pic>
        <p:nvPicPr>
          <p:cNvPr id="18" name="図 17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3D26457B-5F05-9791-B1A7-85F33C28B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0041">
            <a:off x="5606875" y="162377"/>
            <a:ext cx="265831" cy="381597"/>
          </a:xfrm>
          <a:prstGeom prst="rect">
            <a:avLst/>
          </a:prstGeom>
        </p:spPr>
      </p:pic>
      <p:pic>
        <p:nvPicPr>
          <p:cNvPr id="19" name="図 18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24A59532-BAC9-2F8B-A530-05DBFFEE9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4862">
            <a:off x="6064413" y="155871"/>
            <a:ext cx="247508" cy="355293"/>
          </a:xfrm>
          <a:prstGeom prst="rect">
            <a:avLst/>
          </a:prstGeom>
        </p:spPr>
      </p:pic>
      <p:pic>
        <p:nvPicPr>
          <p:cNvPr id="20" name="図 19" descr="アイコン&#10;&#10;自動的に生成された説明">
            <a:extLst>
              <a:ext uri="{FF2B5EF4-FFF2-40B4-BE49-F238E27FC236}">
                <a16:creationId xmlns:a16="http://schemas.microsoft.com/office/drawing/2014/main" id="{3F51ABE7-E1B0-5AAA-C1C8-32B8CEC8A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25944">
            <a:off x="6575726" y="165734"/>
            <a:ext cx="264424" cy="379577"/>
          </a:xfrm>
          <a:prstGeom prst="rect">
            <a:avLst/>
          </a:prstGeom>
        </p:spPr>
      </p:pic>
      <p:pic>
        <p:nvPicPr>
          <p:cNvPr id="21" name="図 20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98A590C5-C218-CDA9-63E5-9554175FA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8723">
            <a:off x="7104676" y="184546"/>
            <a:ext cx="265831" cy="381597"/>
          </a:xfrm>
          <a:prstGeom prst="rect">
            <a:avLst/>
          </a:prstGeom>
        </p:spPr>
      </p:pic>
      <p:pic>
        <p:nvPicPr>
          <p:cNvPr id="22" name="図 21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8CE149A2-A81A-72E2-7F80-AB8941044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33161">
            <a:off x="7579831" y="194050"/>
            <a:ext cx="247508" cy="355293"/>
          </a:xfrm>
          <a:prstGeom prst="rect">
            <a:avLst/>
          </a:prstGeom>
        </p:spPr>
      </p:pic>
      <p:pic>
        <p:nvPicPr>
          <p:cNvPr id="23" name="図 22" descr="アイコン&#10;&#10;自動的に生成された説明">
            <a:extLst>
              <a:ext uri="{FF2B5EF4-FFF2-40B4-BE49-F238E27FC236}">
                <a16:creationId xmlns:a16="http://schemas.microsoft.com/office/drawing/2014/main" id="{56A5BBAD-6009-9DCB-4B84-91E201B4E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822">
            <a:off x="8045538" y="186531"/>
            <a:ext cx="270111" cy="387740"/>
          </a:xfrm>
          <a:prstGeom prst="rect">
            <a:avLst/>
          </a:prstGeom>
        </p:spPr>
      </p:pic>
      <p:pic>
        <p:nvPicPr>
          <p:cNvPr id="24" name="図 23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D89F36F9-882B-3763-66EA-9DB351186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0041">
            <a:off x="8534820" y="220836"/>
            <a:ext cx="265831" cy="381597"/>
          </a:xfrm>
          <a:prstGeom prst="rect">
            <a:avLst/>
          </a:prstGeom>
        </p:spPr>
      </p:pic>
      <p:pic>
        <p:nvPicPr>
          <p:cNvPr id="25" name="図 24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80E92979-2C41-8F16-8241-244DDDD82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4862">
            <a:off x="9021982" y="183901"/>
            <a:ext cx="247508" cy="355293"/>
          </a:xfrm>
          <a:prstGeom prst="rect">
            <a:avLst/>
          </a:prstGeom>
        </p:spPr>
      </p:pic>
      <p:pic>
        <p:nvPicPr>
          <p:cNvPr id="26" name="図 25" descr="アイコン&#10;&#10;自動的に生成された説明">
            <a:extLst>
              <a:ext uri="{FF2B5EF4-FFF2-40B4-BE49-F238E27FC236}">
                <a16:creationId xmlns:a16="http://schemas.microsoft.com/office/drawing/2014/main" id="{97E07B91-D2E1-78D0-EA9C-EB3389BBF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25944">
            <a:off x="9533295" y="193764"/>
            <a:ext cx="264424" cy="379577"/>
          </a:xfrm>
          <a:prstGeom prst="rect">
            <a:avLst/>
          </a:prstGeom>
        </p:spPr>
      </p:pic>
      <p:pic>
        <p:nvPicPr>
          <p:cNvPr id="27" name="図 26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3CE95F7B-CF45-E37A-91B0-FF8A33A0B3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8723">
            <a:off x="10062245" y="212576"/>
            <a:ext cx="265831" cy="381597"/>
          </a:xfrm>
          <a:prstGeom prst="rect">
            <a:avLst/>
          </a:prstGeom>
        </p:spPr>
      </p:pic>
      <p:pic>
        <p:nvPicPr>
          <p:cNvPr id="28" name="図 27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31AD1ACB-85FE-1C73-A1D3-58D18184C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33161">
            <a:off x="10537400" y="222080"/>
            <a:ext cx="247508" cy="355293"/>
          </a:xfrm>
          <a:prstGeom prst="rect">
            <a:avLst/>
          </a:prstGeom>
        </p:spPr>
      </p:pic>
      <p:pic>
        <p:nvPicPr>
          <p:cNvPr id="29" name="図 28" descr="アイコン&#10;&#10;自動的に生成された説明">
            <a:extLst>
              <a:ext uri="{FF2B5EF4-FFF2-40B4-BE49-F238E27FC236}">
                <a16:creationId xmlns:a16="http://schemas.microsoft.com/office/drawing/2014/main" id="{2488030C-6906-E745-5B68-508DA2298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822">
            <a:off x="11003107" y="214561"/>
            <a:ext cx="270111" cy="387740"/>
          </a:xfrm>
          <a:prstGeom prst="rect">
            <a:avLst/>
          </a:prstGeom>
        </p:spPr>
      </p:pic>
      <p:pic>
        <p:nvPicPr>
          <p:cNvPr id="30" name="図 29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8C889D49-CA19-C9C1-F0DB-311C940CD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0041">
            <a:off x="11492389" y="248866"/>
            <a:ext cx="265831" cy="381597"/>
          </a:xfrm>
          <a:prstGeom prst="rect">
            <a:avLst/>
          </a:prstGeom>
        </p:spPr>
      </p:pic>
      <p:sp>
        <p:nvSpPr>
          <p:cNvPr id="31" name="楕円 30">
            <a:extLst>
              <a:ext uri="{FF2B5EF4-FFF2-40B4-BE49-F238E27FC236}">
                <a16:creationId xmlns:a16="http://schemas.microsoft.com/office/drawing/2014/main" id="{B273E59B-8B48-B465-8151-B31DC2241FD9}"/>
              </a:ext>
            </a:extLst>
          </p:cNvPr>
          <p:cNvSpPr/>
          <p:nvPr/>
        </p:nvSpPr>
        <p:spPr>
          <a:xfrm>
            <a:off x="11525828" y="749316"/>
            <a:ext cx="409575" cy="409575"/>
          </a:xfrm>
          <a:prstGeom prst="ellipse">
            <a:avLst/>
          </a:prstGeom>
          <a:solidFill>
            <a:srgbClr val="FFFF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B5AA11EB-E531-C3B9-FD1D-A39CEDABF684}"/>
              </a:ext>
            </a:extLst>
          </p:cNvPr>
          <p:cNvCxnSpPr>
            <a:cxnSpLocks/>
          </p:cNvCxnSpPr>
          <p:nvPr/>
        </p:nvCxnSpPr>
        <p:spPr>
          <a:xfrm>
            <a:off x="11570746" y="855955"/>
            <a:ext cx="286073" cy="0"/>
          </a:xfrm>
          <a:prstGeom prst="line">
            <a:avLst/>
          </a:prstGeom>
          <a:ln w="38100">
            <a:solidFill>
              <a:srgbClr val="66CC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243F18B-6941-1595-93A8-806C003E168C}"/>
              </a:ext>
            </a:extLst>
          </p:cNvPr>
          <p:cNvCxnSpPr>
            <a:cxnSpLocks/>
          </p:cNvCxnSpPr>
          <p:nvPr/>
        </p:nvCxnSpPr>
        <p:spPr>
          <a:xfrm>
            <a:off x="11570746" y="953208"/>
            <a:ext cx="286073" cy="0"/>
          </a:xfrm>
          <a:prstGeom prst="line">
            <a:avLst/>
          </a:prstGeom>
          <a:ln w="38100">
            <a:solidFill>
              <a:srgbClr val="66CC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A859AA6-8621-FF8B-12C1-C23CD249C80F}"/>
              </a:ext>
            </a:extLst>
          </p:cNvPr>
          <p:cNvCxnSpPr>
            <a:cxnSpLocks/>
          </p:cNvCxnSpPr>
          <p:nvPr/>
        </p:nvCxnSpPr>
        <p:spPr>
          <a:xfrm>
            <a:off x="11570746" y="1054967"/>
            <a:ext cx="286073" cy="0"/>
          </a:xfrm>
          <a:prstGeom prst="line">
            <a:avLst/>
          </a:prstGeom>
          <a:ln w="38100">
            <a:solidFill>
              <a:srgbClr val="66CC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D5B71BFB-5784-1B83-8A35-3271C419F198}"/>
              </a:ext>
            </a:extLst>
          </p:cNvPr>
          <p:cNvGrpSpPr/>
          <p:nvPr/>
        </p:nvGrpSpPr>
        <p:grpSpPr>
          <a:xfrm>
            <a:off x="10229851" y="1156725"/>
            <a:ext cx="1962150" cy="1991495"/>
            <a:chOff x="10229851" y="1352550"/>
            <a:chExt cx="1962150" cy="1795670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BFBC7C87-5A4C-5EFA-B4CA-8B400A0ED11C}"/>
                </a:ext>
              </a:extLst>
            </p:cNvPr>
            <p:cNvSpPr/>
            <p:nvPr/>
          </p:nvSpPr>
          <p:spPr>
            <a:xfrm>
              <a:off x="10229851" y="1352550"/>
              <a:ext cx="1962150" cy="173355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99EA3F11-4A0C-20AF-3136-585522F3E856}"/>
                </a:ext>
              </a:extLst>
            </p:cNvPr>
            <p:cNvSpPr txBox="1"/>
            <p:nvPr/>
          </p:nvSpPr>
          <p:spPr>
            <a:xfrm>
              <a:off x="10229851" y="1393894"/>
              <a:ext cx="184784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・ホーム</a:t>
              </a:r>
              <a:endParaRPr kumimoji="1" lang="en-US" altLang="ja-JP" dirty="0"/>
            </a:p>
            <a:p>
              <a:r>
                <a:rPr lang="ja-JP" altLang="en-US" dirty="0"/>
                <a:t>・マイページ</a:t>
              </a:r>
              <a:endParaRPr lang="en-US" altLang="ja-JP" dirty="0"/>
            </a:p>
            <a:p>
              <a:r>
                <a:rPr kumimoji="1" lang="ja-JP" altLang="en-US" dirty="0"/>
                <a:t>・対戦履歴</a:t>
              </a:r>
              <a:endParaRPr kumimoji="1" lang="en-US" altLang="ja-JP" dirty="0"/>
            </a:p>
            <a:p>
              <a:r>
                <a:rPr lang="ja-JP" altLang="en-US" dirty="0"/>
                <a:t>・フレンド</a:t>
              </a:r>
              <a:endParaRPr lang="en-US" altLang="ja-JP" dirty="0"/>
            </a:p>
            <a:p>
              <a:r>
                <a:rPr kumimoji="1" lang="ja-JP" altLang="en-US" dirty="0"/>
                <a:t>・ルール</a:t>
              </a:r>
              <a:endParaRPr kumimoji="1" lang="en-US" altLang="ja-JP" dirty="0"/>
            </a:p>
            <a:p>
              <a:r>
                <a:rPr lang="ja-JP" altLang="en-US" dirty="0"/>
                <a:t>・ガイド</a:t>
              </a:r>
              <a:endParaRPr lang="en-US" altLang="ja-JP" dirty="0"/>
            </a:p>
          </p:txBody>
        </p:sp>
      </p:grpSp>
      <p:pic>
        <p:nvPicPr>
          <p:cNvPr id="1028" name="Picture 4" descr="Cute Free Icon of a Sparrow | Free Icon &amp; Cute Illustration ...">
            <a:extLst>
              <a:ext uri="{FF2B5EF4-FFF2-40B4-BE49-F238E27FC236}">
                <a16:creationId xmlns:a16="http://schemas.microsoft.com/office/drawing/2014/main" id="{668D0B96-CC13-34B7-A882-A2D0177F5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302" y="532265"/>
            <a:ext cx="7048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414AAAA-D593-B9F6-25E6-B4FCA3E381A1}"/>
              </a:ext>
            </a:extLst>
          </p:cNvPr>
          <p:cNvSpPr txBox="1"/>
          <p:nvPr/>
        </p:nvSpPr>
        <p:spPr>
          <a:xfrm>
            <a:off x="5535993" y="5997059"/>
            <a:ext cx="130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©</a:t>
            </a:r>
            <a:r>
              <a:rPr kumimoji="1" lang="ja-JP" altLang="en-US" dirty="0"/>
              <a:t>国士無双</a:t>
            </a: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32D330A3-5E48-B00B-2A12-1799AD280C05}"/>
              </a:ext>
            </a:extLst>
          </p:cNvPr>
          <p:cNvSpPr/>
          <p:nvPr/>
        </p:nvSpPr>
        <p:spPr>
          <a:xfrm>
            <a:off x="11625304" y="5003080"/>
            <a:ext cx="409575" cy="409575"/>
          </a:xfrm>
          <a:prstGeom prst="ellipse">
            <a:avLst/>
          </a:prstGeom>
          <a:solidFill>
            <a:srgbClr val="FFFF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6ED151CE-122F-D721-3B2B-143274242CD3}"/>
              </a:ext>
            </a:extLst>
          </p:cNvPr>
          <p:cNvCxnSpPr/>
          <p:nvPr/>
        </p:nvCxnSpPr>
        <p:spPr>
          <a:xfrm flipV="1">
            <a:off x="11836532" y="5041700"/>
            <a:ext cx="0" cy="332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54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CE35AD5-DA92-F4F5-BACF-A3B79BD86569}"/>
              </a:ext>
            </a:extLst>
          </p:cNvPr>
          <p:cNvSpPr/>
          <p:nvPr/>
        </p:nvSpPr>
        <p:spPr>
          <a:xfrm>
            <a:off x="3381202" y="3429000"/>
            <a:ext cx="5070763" cy="1997555"/>
          </a:xfrm>
          <a:prstGeom prst="roundRect">
            <a:avLst/>
          </a:prstGeom>
          <a:solidFill>
            <a:srgbClr val="FFFFEE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24C5BF6-BF21-B5CE-EFF9-12DCD75D4FA1}"/>
              </a:ext>
            </a:extLst>
          </p:cNvPr>
          <p:cNvSpPr txBox="1"/>
          <p:nvPr/>
        </p:nvSpPr>
        <p:spPr>
          <a:xfrm>
            <a:off x="0" y="1219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補助開始画面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D39E586-72BE-D87A-5771-C2D79A69C5AF}"/>
              </a:ext>
            </a:extLst>
          </p:cNvPr>
          <p:cNvSpPr txBox="1"/>
          <p:nvPr/>
        </p:nvSpPr>
        <p:spPr>
          <a:xfrm>
            <a:off x="3381202" y="2900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最初</a:t>
            </a:r>
            <a:endParaRPr lang="en-US" altLang="ja-JP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1A0EFA1-5976-19FF-1C15-21A1979A8D0B}"/>
              </a:ext>
            </a:extLst>
          </p:cNvPr>
          <p:cNvSpPr/>
          <p:nvPr/>
        </p:nvSpPr>
        <p:spPr>
          <a:xfrm>
            <a:off x="3381202" y="659368"/>
            <a:ext cx="5070763" cy="2080906"/>
          </a:xfrm>
          <a:prstGeom prst="roundRect">
            <a:avLst/>
          </a:prstGeom>
          <a:solidFill>
            <a:srgbClr val="FFFFEE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562C0E5-C700-0E93-2894-DD2AEC8A35D2}"/>
              </a:ext>
            </a:extLst>
          </p:cNvPr>
          <p:cNvSpPr txBox="1"/>
          <p:nvPr/>
        </p:nvSpPr>
        <p:spPr>
          <a:xfrm>
            <a:off x="4427220" y="2203701"/>
            <a:ext cx="97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方角：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A47DD2B-C996-93B5-973D-2D8E82B654E8}"/>
              </a:ext>
            </a:extLst>
          </p:cNvPr>
          <p:cNvGrpSpPr/>
          <p:nvPr/>
        </p:nvGrpSpPr>
        <p:grpSpPr>
          <a:xfrm>
            <a:off x="4669372" y="4325081"/>
            <a:ext cx="1052553" cy="387599"/>
            <a:chOff x="5043446" y="4771242"/>
            <a:chExt cx="1052553" cy="387599"/>
          </a:xfrm>
        </p:grpSpPr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DF08FD8E-1F76-85A1-1F3E-370D7612929E}"/>
                </a:ext>
              </a:extLst>
            </p:cNvPr>
            <p:cNvSpPr/>
            <p:nvPr/>
          </p:nvSpPr>
          <p:spPr>
            <a:xfrm>
              <a:off x="5043446" y="4771242"/>
              <a:ext cx="1052553" cy="369332"/>
            </a:xfrm>
            <a:prstGeom prst="roundRect">
              <a:avLst/>
            </a:prstGeom>
            <a:solidFill>
              <a:srgbClr val="66CC66"/>
            </a:solidFill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EC681FCA-9AAF-7D8C-BFFD-5752CC1156CE}"/>
                </a:ext>
              </a:extLst>
            </p:cNvPr>
            <p:cNvSpPr txBox="1"/>
            <p:nvPr/>
          </p:nvSpPr>
          <p:spPr>
            <a:xfrm>
              <a:off x="5118063" y="4789509"/>
              <a:ext cx="903317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親継続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0E3857AC-166F-8679-E514-4467FD3489D9}"/>
              </a:ext>
            </a:extLst>
          </p:cNvPr>
          <p:cNvGrpSpPr/>
          <p:nvPr/>
        </p:nvGrpSpPr>
        <p:grpSpPr>
          <a:xfrm>
            <a:off x="6018419" y="4325081"/>
            <a:ext cx="1052553" cy="369332"/>
            <a:chOff x="6263487" y="4771242"/>
            <a:chExt cx="1052553" cy="369332"/>
          </a:xfrm>
        </p:grpSpPr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3F3B3BE1-5E66-2419-92D8-05BDB1B5BAE9}"/>
                </a:ext>
              </a:extLst>
            </p:cNvPr>
            <p:cNvSpPr/>
            <p:nvPr/>
          </p:nvSpPr>
          <p:spPr>
            <a:xfrm>
              <a:off x="6263487" y="4771242"/>
              <a:ext cx="1052553" cy="369332"/>
            </a:xfrm>
            <a:prstGeom prst="roundRect">
              <a:avLst/>
            </a:prstGeom>
            <a:solidFill>
              <a:srgbClr val="66CC66"/>
            </a:solidFill>
            <a:ln w="381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E2A4360A-C679-BD76-E51B-805C4F1ACFD6}"/>
                </a:ext>
              </a:extLst>
            </p:cNvPr>
            <p:cNvSpPr txBox="1"/>
            <p:nvPr/>
          </p:nvSpPr>
          <p:spPr>
            <a:xfrm>
              <a:off x="6338106" y="4771242"/>
              <a:ext cx="9033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親流れ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3EAA85A-F615-BFA4-870A-2E2D01BA6EAF}"/>
              </a:ext>
            </a:extLst>
          </p:cNvPr>
          <p:cNvSpPr txBox="1"/>
          <p:nvPr/>
        </p:nvSpPr>
        <p:spPr>
          <a:xfrm>
            <a:off x="5721925" y="2170109"/>
            <a:ext cx="1232362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東　▽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EE26C7F-592B-EE0C-5F98-9D9562BABE42}"/>
              </a:ext>
            </a:extLst>
          </p:cNvPr>
          <p:cNvSpPr txBox="1"/>
          <p:nvPr/>
        </p:nvSpPr>
        <p:spPr>
          <a:xfrm>
            <a:off x="4084388" y="843855"/>
            <a:ext cx="402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人数と自分の方角を選んでください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2B9609-E571-CD20-A99F-3F45923BD129}"/>
              </a:ext>
            </a:extLst>
          </p:cNvPr>
          <p:cNvSpPr txBox="1"/>
          <p:nvPr/>
        </p:nvSpPr>
        <p:spPr>
          <a:xfrm>
            <a:off x="4195821" y="3713184"/>
            <a:ext cx="349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親が継続するか選んでください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C1446DF-CE19-40C9-8353-191864CEE791}"/>
              </a:ext>
            </a:extLst>
          </p:cNvPr>
          <p:cNvSpPr txBox="1"/>
          <p:nvPr/>
        </p:nvSpPr>
        <p:spPr>
          <a:xfrm>
            <a:off x="4427220" y="1431445"/>
            <a:ext cx="97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人数：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D0BE713-1332-1ED6-4762-CF57A28F21EF}"/>
              </a:ext>
            </a:extLst>
          </p:cNvPr>
          <p:cNvSpPr txBox="1"/>
          <p:nvPr/>
        </p:nvSpPr>
        <p:spPr>
          <a:xfrm>
            <a:off x="5721925" y="1431445"/>
            <a:ext cx="1232362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</a:t>
            </a:r>
            <a:r>
              <a:rPr kumimoji="1" lang="en-US" altLang="ja-JP" dirty="0"/>
              <a:t>4</a:t>
            </a:r>
            <a:r>
              <a:rPr kumimoji="1" lang="ja-JP" altLang="en-US" dirty="0"/>
              <a:t>人　▽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56A965F-7165-B911-98B7-FF29BC1A6677}"/>
              </a:ext>
            </a:extLst>
          </p:cNvPr>
          <p:cNvSpPr/>
          <p:nvPr/>
        </p:nvSpPr>
        <p:spPr>
          <a:xfrm>
            <a:off x="7316040" y="2203701"/>
            <a:ext cx="727309" cy="369332"/>
          </a:xfrm>
          <a:prstGeom prst="roundRect">
            <a:avLst/>
          </a:prstGeom>
          <a:solidFill>
            <a:srgbClr val="66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決定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D6DD442-70EF-1450-A619-BABD741DDB5E}"/>
              </a:ext>
            </a:extLst>
          </p:cNvPr>
          <p:cNvSpPr/>
          <p:nvPr/>
        </p:nvSpPr>
        <p:spPr>
          <a:xfrm>
            <a:off x="7070972" y="4936978"/>
            <a:ext cx="727309" cy="369332"/>
          </a:xfrm>
          <a:prstGeom prst="roundRect">
            <a:avLst/>
          </a:prstGeom>
          <a:solidFill>
            <a:srgbClr val="66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決定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88823C7-71CF-E66E-0F80-6385D99A89DE}"/>
              </a:ext>
            </a:extLst>
          </p:cNvPr>
          <p:cNvSpPr txBox="1"/>
          <p:nvPr/>
        </p:nvSpPr>
        <p:spPr>
          <a:xfrm>
            <a:off x="3408624" y="30595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二局目以降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3430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四角形: 角を丸くする 1065">
            <a:extLst>
              <a:ext uri="{FF2B5EF4-FFF2-40B4-BE49-F238E27FC236}">
                <a16:creationId xmlns:a16="http://schemas.microsoft.com/office/drawing/2014/main" id="{9231DB97-4CFA-13D2-90AB-B33127219C06}"/>
              </a:ext>
            </a:extLst>
          </p:cNvPr>
          <p:cNvSpPr/>
          <p:nvPr/>
        </p:nvSpPr>
        <p:spPr>
          <a:xfrm>
            <a:off x="10928626" y="5145895"/>
            <a:ext cx="1052553" cy="36933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5" name="四角形: 角を丸くする 1064">
            <a:extLst>
              <a:ext uri="{FF2B5EF4-FFF2-40B4-BE49-F238E27FC236}">
                <a16:creationId xmlns:a16="http://schemas.microsoft.com/office/drawing/2014/main" id="{1ED7DEB4-31DE-F5E4-8A17-027E448417AB}"/>
              </a:ext>
            </a:extLst>
          </p:cNvPr>
          <p:cNvSpPr/>
          <p:nvPr/>
        </p:nvSpPr>
        <p:spPr>
          <a:xfrm>
            <a:off x="9454799" y="4940446"/>
            <a:ext cx="1155519" cy="553950"/>
          </a:xfrm>
          <a:prstGeom prst="roundRect">
            <a:avLst/>
          </a:prstGeom>
          <a:solidFill>
            <a:srgbClr val="66CC66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4" name="四角形: 角を丸くする 1063">
            <a:extLst>
              <a:ext uri="{FF2B5EF4-FFF2-40B4-BE49-F238E27FC236}">
                <a16:creationId xmlns:a16="http://schemas.microsoft.com/office/drawing/2014/main" id="{A85031F2-6902-8117-1704-88ABD47B2C80}"/>
              </a:ext>
            </a:extLst>
          </p:cNvPr>
          <p:cNvSpPr/>
          <p:nvPr/>
        </p:nvSpPr>
        <p:spPr>
          <a:xfrm>
            <a:off x="8133575" y="4921179"/>
            <a:ext cx="1135369" cy="5710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3" name="四角形: 角を丸くする 1062">
            <a:extLst>
              <a:ext uri="{FF2B5EF4-FFF2-40B4-BE49-F238E27FC236}">
                <a16:creationId xmlns:a16="http://schemas.microsoft.com/office/drawing/2014/main" id="{216935BF-7CAE-FDDE-E266-7D428B5BB263}"/>
              </a:ext>
            </a:extLst>
          </p:cNvPr>
          <p:cNvSpPr/>
          <p:nvPr/>
        </p:nvSpPr>
        <p:spPr>
          <a:xfrm>
            <a:off x="6879979" y="4923249"/>
            <a:ext cx="1146600" cy="58027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0" name="四角形: 角を丸くする 1059">
            <a:extLst>
              <a:ext uri="{FF2B5EF4-FFF2-40B4-BE49-F238E27FC236}">
                <a16:creationId xmlns:a16="http://schemas.microsoft.com/office/drawing/2014/main" id="{645AA501-BE73-A45F-8133-B2FB6432299E}"/>
              </a:ext>
            </a:extLst>
          </p:cNvPr>
          <p:cNvSpPr/>
          <p:nvPr/>
        </p:nvSpPr>
        <p:spPr>
          <a:xfrm>
            <a:off x="4277390" y="4940446"/>
            <a:ext cx="1145586" cy="56132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8" name="四角形: 角を丸くする 1057">
            <a:extLst>
              <a:ext uri="{FF2B5EF4-FFF2-40B4-BE49-F238E27FC236}">
                <a16:creationId xmlns:a16="http://schemas.microsoft.com/office/drawing/2014/main" id="{BD8BDFD6-A7B4-B089-A43F-DACCB6C6F26C}"/>
              </a:ext>
            </a:extLst>
          </p:cNvPr>
          <p:cNvSpPr/>
          <p:nvPr/>
        </p:nvSpPr>
        <p:spPr>
          <a:xfrm>
            <a:off x="2999283" y="4930764"/>
            <a:ext cx="1142745" cy="5710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4" name="四角形: 角を丸くする 1023">
            <a:extLst>
              <a:ext uri="{FF2B5EF4-FFF2-40B4-BE49-F238E27FC236}">
                <a16:creationId xmlns:a16="http://schemas.microsoft.com/office/drawing/2014/main" id="{DD4FED7B-60A4-676E-1797-FD8C40B483B3}"/>
              </a:ext>
            </a:extLst>
          </p:cNvPr>
          <p:cNvSpPr/>
          <p:nvPr/>
        </p:nvSpPr>
        <p:spPr>
          <a:xfrm>
            <a:off x="10229200" y="38781"/>
            <a:ext cx="1858037" cy="2078777"/>
          </a:xfrm>
          <a:prstGeom prst="roundRect">
            <a:avLst/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AE7C6FA3-E805-9F95-6EEE-F3C0606A78E9}"/>
              </a:ext>
            </a:extLst>
          </p:cNvPr>
          <p:cNvSpPr/>
          <p:nvPr/>
        </p:nvSpPr>
        <p:spPr>
          <a:xfrm>
            <a:off x="11113586" y="5645162"/>
            <a:ext cx="839305" cy="990165"/>
          </a:xfrm>
          <a:prstGeom prst="roundRect">
            <a:avLst/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6022EDB2-830D-1923-DE08-56C6925703BB}"/>
              </a:ext>
            </a:extLst>
          </p:cNvPr>
          <p:cNvSpPr/>
          <p:nvPr/>
        </p:nvSpPr>
        <p:spPr>
          <a:xfrm>
            <a:off x="454082" y="5640666"/>
            <a:ext cx="10292131" cy="990165"/>
          </a:xfrm>
          <a:prstGeom prst="roundRect">
            <a:avLst/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53183D-8F2A-4ACE-BFC0-C962F654298B}"/>
              </a:ext>
            </a:extLst>
          </p:cNvPr>
          <p:cNvSpPr txBox="1"/>
          <p:nvPr/>
        </p:nvSpPr>
        <p:spPr>
          <a:xfrm>
            <a:off x="27038" y="-36132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対局補助画面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69E63CF-9EB4-2EF3-3D85-18A4CC1790A8}"/>
              </a:ext>
            </a:extLst>
          </p:cNvPr>
          <p:cNvSpPr/>
          <p:nvPr/>
        </p:nvSpPr>
        <p:spPr>
          <a:xfrm>
            <a:off x="658761" y="5732206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124F4BF-6338-0A32-B298-2C6B31BE3858}"/>
              </a:ext>
            </a:extLst>
          </p:cNvPr>
          <p:cNvSpPr/>
          <p:nvPr/>
        </p:nvSpPr>
        <p:spPr>
          <a:xfrm>
            <a:off x="4533111" y="5732206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04B3D6E-A7B0-67E0-6853-92C8DB08A39E}"/>
              </a:ext>
            </a:extLst>
          </p:cNvPr>
          <p:cNvSpPr/>
          <p:nvPr/>
        </p:nvSpPr>
        <p:spPr>
          <a:xfrm>
            <a:off x="1445787" y="5746954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EA1D2A1-EC6F-7FB3-9528-103FEEBD8E55}"/>
              </a:ext>
            </a:extLst>
          </p:cNvPr>
          <p:cNvSpPr/>
          <p:nvPr/>
        </p:nvSpPr>
        <p:spPr>
          <a:xfrm>
            <a:off x="3766197" y="5746954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D32269C-2863-2AFE-178A-CC1E694C55C9}"/>
              </a:ext>
            </a:extLst>
          </p:cNvPr>
          <p:cNvSpPr/>
          <p:nvPr/>
        </p:nvSpPr>
        <p:spPr>
          <a:xfrm>
            <a:off x="2222535" y="5746954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6FD5A6D-D0F7-5C8E-02A7-AB7483809969}"/>
              </a:ext>
            </a:extLst>
          </p:cNvPr>
          <p:cNvSpPr/>
          <p:nvPr/>
        </p:nvSpPr>
        <p:spPr>
          <a:xfrm>
            <a:off x="2999283" y="5746954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15D471B-4C29-783E-76EF-8CB90C38AA63}"/>
              </a:ext>
            </a:extLst>
          </p:cNvPr>
          <p:cNvSpPr txBox="1"/>
          <p:nvPr/>
        </p:nvSpPr>
        <p:spPr>
          <a:xfrm>
            <a:off x="3064734" y="5031600"/>
            <a:ext cx="1081984" cy="36933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ロン</a:t>
            </a:r>
            <a:r>
              <a:rPr lang="en-US" altLang="ja-JP" dirty="0"/>
              <a:t>p.6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77A0C62-57DB-CDAF-119C-FD64DD111B4E}"/>
              </a:ext>
            </a:extLst>
          </p:cNvPr>
          <p:cNvSpPr/>
          <p:nvPr/>
        </p:nvSpPr>
        <p:spPr>
          <a:xfrm>
            <a:off x="5310295" y="5732206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501E8AF-193E-AB3C-E24D-C76A33F12F89}"/>
              </a:ext>
            </a:extLst>
          </p:cNvPr>
          <p:cNvSpPr/>
          <p:nvPr/>
        </p:nvSpPr>
        <p:spPr>
          <a:xfrm>
            <a:off x="6096000" y="5732206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E018AF0-8954-12A2-3D6C-AF1FE0C626DB}"/>
              </a:ext>
            </a:extLst>
          </p:cNvPr>
          <p:cNvSpPr/>
          <p:nvPr/>
        </p:nvSpPr>
        <p:spPr>
          <a:xfrm>
            <a:off x="6873633" y="5746954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BAFE5C94-BA50-BA1F-A1DC-30621E446BEF}"/>
              </a:ext>
            </a:extLst>
          </p:cNvPr>
          <p:cNvSpPr/>
          <p:nvPr/>
        </p:nvSpPr>
        <p:spPr>
          <a:xfrm>
            <a:off x="7640547" y="5746954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663ED2E-4B97-7C34-8F22-3FA9DCCD29B7}"/>
              </a:ext>
            </a:extLst>
          </p:cNvPr>
          <p:cNvSpPr/>
          <p:nvPr/>
        </p:nvSpPr>
        <p:spPr>
          <a:xfrm>
            <a:off x="8417731" y="5732206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FFC1947E-A27F-9DA4-B28C-BBD4930B22B6}"/>
              </a:ext>
            </a:extLst>
          </p:cNvPr>
          <p:cNvSpPr/>
          <p:nvPr/>
        </p:nvSpPr>
        <p:spPr>
          <a:xfrm>
            <a:off x="9214155" y="5732206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1D786D0-F81A-216E-D84D-CD78FD607EAC}"/>
              </a:ext>
            </a:extLst>
          </p:cNvPr>
          <p:cNvSpPr/>
          <p:nvPr/>
        </p:nvSpPr>
        <p:spPr>
          <a:xfrm>
            <a:off x="9981069" y="5732206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911BE52-FE96-0382-C62B-8712F0AA9863}"/>
              </a:ext>
            </a:extLst>
          </p:cNvPr>
          <p:cNvSpPr/>
          <p:nvPr/>
        </p:nvSpPr>
        <p:spPr>
          <a:xfrm>
            <a:off x="10295128" y="726418"/>
            <a:ext cx="1723653" cy="521110"/>
          </a:xfrm>
          <a:custGeom>
            <a:avLst/>
            <a:gdLst>
              <a:gd name="connsiteX0" fmla="*/ 0 w 1723549"/>
              <a:gd name="connsiteY0" fmla="*/ 260555 h 521110"/>
              <a:gd name="connsiteX1" fmla="*/ 861775 w 1723549"/>
              <a:gd name="connsiteY1" fmla="*/ 0 h 521110"/>
              <a:gd name="connsiteX2" fmla="*/ 1723550 w 1723549"/>
              <a:gd name="connsiteY2" fmla="*/ 260555 h 521110"/>
              <a:gd name="connsiteX3" fmla="*/ 861775 w 1723549"/>
              <a:gd name="connsiteY3" fmla="*/ 521110 h 521110"/>
              <a:gd name="connsiteX4" fmla="*/ 0 w 1723549"/>
              <a:gd name="connsiteY4" fmla="*/ 260555 h 521110"/>
              <a:gd name="connsiteX0" fmla="*/ 0 w 1723550"/>
              <a:gd name="connsiteY0" fmla="*/ 260555 h 528730"/>
              <a:gd name="connsiteX1" fmla="*/ 861775 w 1723550"/>
              <a:gd name="connsiteY1" fmla="*/ 0 h 528730"/>
              <a:gd name="connsiteX2" fmla="*/ 1723550 w 1723550"/>
              <a:gd name="connsiteY2" fmla="*/ 260555 h 528730"/>
              <a:gd name="connsiteX3" fmla="*/ 861775 w 1723550"/>
              <a:gd name="connsiteY3" fmla="*/ 521110 h 528730"/>
              <a:gd name="connsiteX4" fmla="*/ 0 w 1723550"/>
              <a:gd name="connsiteY4" fmla="*/ 260555 h 528730"/>
              <a:gd name="connsiteX0" fmla="*/ 0 w 1723550"/>
              <a:gd name="connsiteY0" fmla="*/ 261905 h 530080"/>
              <a:gd name="connsiteX1" fmla="*/ 861775 w 1723550"/>
              <a:gd name="connsiteY1" fmla="*/ 1350 h 530080"/>
              <a:gd name="connsiteX2" fmla="*/ 1723550 w 1723550"/>
              <a:gd name="connsiteY2" fmla="*/ 261905 h 530080"/>
              <a:gd name="connsiteX3" fmla="*/ 861775 w 1723550"/>
              <a:gd name="connsiteY3" fmla="*/ 522460 h 530080"/>
              <a:gd name="connsiteX4" fmla="*/ 0 w 1723550"/>
              <a:gd name="connsiteY4" fmla="*/ 261905 h 530080"/>
              <a:gd name="connsiteX0" fmla="*/ 0 w 1723550"/>
              <a:gd name="connsiteY0" fmla="*/ 261905 h 530080"/>
              <a:gd name="connsiteX1" fmla="*/ 861775 w 1723550"/>
              <a:gd name="connsiteY1" fmla="*/ 1350 h 530080"/>
              <a:gd name="connsiteX2" fmla="*/ 1723550 w 1723550"/>
              <a:gd name="connsiteY2" fmla="*/ 261905 h 530080"/>
              <a:gd name="connsiteX3" fmla="*/ 861775 w 1723550"/>
              <a:gd name="connsiteY3" fmla="*/ 522460 h 530080"/>
              <a:gd name="connsiteX4" fmla="*/ 0 w 1723550"/>
              <a:gd name="connsiteY4" fmla="*/ 261905 h 530080"/>
              <a:gd name="connsiteX0" fmla="*/ 0 w 1723550"/>
              <a:gd name="connsiteY0" fmla="*/ 260555 h 528730"/>
              <a:gd name="connsiteX1" fmla="*/ 861775 w 1723550"/>
              <a:gd name="connsiteY1" fmla="*/ 0 h 528730"/>
              <a:gd name="connsiteX2" fmla="*/ 1723550 w 1723550"/>
              <a:gd name="connsiteY2" fmla="*/ 260555 h 528730"/>
              <a:gd name="connsiteX3" fmla="*/ 861775 w 1723550"/>
              <a:gd name="connsiteY3" fmla="*/ 521110 h 528730"/>
              <a:gd name="connsiteX4" fmla="*/ 0 w 1723550"/>
              <a:gd name="connsiteY4" fmla="*/ 260555 h 528730"/>
              <a:gd name="connsiteX0" fmla="*/ 0 w 1723550"/>
              <a:gd name="connsiteY0" fmla="*/ 260555 h 521110"/>
              <a:gd name="connsiteX1" fmla="*/ 861775 w 1723550"/>
              <a:gd name="connsiteY1" fmla="*/ 0 h 521110"/>
              <a:gd name="connsiteX2" fmla="*/ 1723550 w 1723550"/>
              <a:gd name="connsiteY2" fmla="*/ 260555 h 521110"/>
              <a:gd name="connsiteX3" fmla="*/ 861775 w 1723550"/>
              <a:gd name="connsiteY3" fmla="*/ 521110 h 521110"/>
              <a:gd name="connsiteX4" fmla="*/ 0 w 1723550"/>
              <a:gd name="connsiteY4" fmla="*/ 260555 h 521110"/>
              <a:gd name="connsiteX0" fmla="*/ 0 w 1723653"/>
              <a:gd name="connsiteY0" fmla="*/ 260555 h 521110"/>
              <a:gd name="connsiteX1" fmla="*/ 861775 w 1723653"/>
              <a:gd name="connsiteY1" fmla="*/ 0 h 521110"/>
              <a:gd name="connsiteX2" fmla="*/ 1723550 w 1723653"/>
              <a:gd name="connsiteY2" fmla="*/ 260555 h 521110"/>
              <a:gd name="connsiteX3" fmla="*/ 861775 w 1723653"/>
              <a:gd name="connsiteY3" fmla="*/ 521110 h 521110"/>
              <a:gd name="connsiteX4" fmla="*/ 0 w 1723653"/>
              <a:gd name="connsiteY4" fmla="*/ 260555 h 521110"/>
              <a:gd name="connsiteX0" fmla="*/ 0 w 1723653"/>
              <a:gd name="connsiteY0" fmla="*/ 260555 h 521110"/>
              <a:gd name="connsiteX1" fmla="*/ 861775 w 1723653"/>
              <a:gd name="connsiteY1" fmla="*/ 0 h 521110"/>
              <a:gd name="connsiteX2" fmla="*/ 1723550 w 1723653"/>
              <a:gd name="connsiteY2" fmla="*/ 260555 h 521110"/>
              <a:gd name="connsiteX3" fmla="*/ 861775 w 1723653"/>
              <a:gd name="connsiteY3" fmla="*/ 521110 h 521110"/>
              <a:gd name="connsiteX4" fmla="*/ 0 w 1723653"/>
              <a:gd name="connsiteY4" fmla="*/ 260555 h 521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3653" h="521110">
                <a:moveTo>
                  <a:pt x="0" y="260555"/>
                </a:moveTo>
                <a:cubicBezTo>
                  <a:pt x="0" y="5818"/>
                  <a:pt x="385830" y="0"/>
                  <a:pt x="861775" y="0"/>
                </a:cubicBezTo>
                <a:cubicBezTo>
                  <a:pt x="1337720" y="0"/>
                  <a:pt x="1715011" y="17579"/>
                  <a:pt x="1723550" y="260555"/>
                </a:cubicBezTo>
                <a:cubicBezTo>
                  <a:pt x="1730961" y="515291"/>
                  <a:pt x="1337720" y="521110"/>
                  <a:pt x="861775" y="521110"/>
                </a:cubicBezTo>
                <a:cubicBezTo>
                  <a:pt x="385830" y="521110"/>
                  <a:pt x="0" y="515292"/>
                  <a:pt x="0" y="260555"/>
                </a:cubicBez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メニュー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BBF384A6-42CF-46EA-670D-71BE60BA0179}"/>
              </a:ext>
            </a:extLst>
          </p:cNvPr>
          <p:cNvSpPr/>
          <p:nvPr/>
        </p:nvSpPr>
        <p:spPr>
          <a:xfrm>
            <a:off x="10316207" y="1372040"/>
            <a:ext cx="1723840" cy="521142"/>
          </a:xfrm>
          <a:custGeom>
            <a:avLst/>
            <a:gdLst>
              <a:gd name="connsiteX0" fmla="*/ 0 w 1723549"/>
              <a:gd name="connsiteY0" fmla="*/ 260555 h 521110"/>
              <a:gd name="connsiteX1" fmla="*/ 861775 w 1723549"/>
              <a:gd name="connsiteY1" fmla="*/ 0 h 521110"/>
              <a:gd name="connsiteX2" fmla="*/ 1723550 w 1723549"/>
              <a:gd name="connsiteY2" fmla="*/ 260555 h 521110"/>
              <a:gd name="connsiteX3" fmla="*/ 861775 w 1723549"/>
              <a:gd name="connsiteY3" fmla="*/ 521110 h 521110"/>
              <a:gd name="connsiteX4" fmla="*/ 0 w 1723549"/>
              <a:gd name="connsiteY4" fmla="*/ 260555 h 521110"/>
              <a:gd name="connsiteX0" fmla="*/ 0 w 1723550"/>
              <a:gd name="connsiteY0" fmla="*/ 261905 h 522460"/>
              <a:gd name="connsiteX1" fmla="*/ 861775 w 1723550"/>
              <a:gd name="connsiteY1" fmla="*/ 1350 h 522460"/>
              <a:gd name="connsiteX2" fmla="*/ 1723550 w 1723550"/>
              <a:gd name="connsiteY2" fmla="*/ 261905 h 522460"/>
              <a:gd name="connsiteX3" fmla="*/ 861775 w 1723550"/>
              <a:gd name="connsiteY3" fmla="*/ 522460 h 522460"/>
              <a:gd name="connsiteX4" fmla="*/ 0 w 1723550"/>
              <a:gd name="connsiteY4" fmla="*/ 261905 h 522460"/>
              <a:gd name="connsiteX0" fmla="*/ 0 w 1726350"/>
              <a:gd name="connsiteY0" fmla="*/ 261905 h 527486"/>
              <a:gd name="connsiteX1" fmla="*/ 861775 w 1726350"/>
              <a:gd name="connsiteY1" fmla="*/ 1350 h 527486"/>
              <a:gd name="connsiteX2" fmla="*/ 1723550 w 1726350"/>
              <a:gd name="connsiteY2" fmla="*/ 261905 h 527486"/>
              <a:gd name="connsiteX3" fmla="*/ 861775 w 1726350"/>
              <a:gd name="connsiteY3" fmla="*/ 522460 h 527486"/>
              <a:gd name="connsiteX4" fmla="*/ 0 w 1726350"/>
              <a:gd name="connsiteY4" fmla="*/ 261905 h 527486"/>
              <a:gd name="connsiteX0" fmla="*/ 349 w 1726699"/>
              <a:gd name="connsiteY0" fmla="*/ 271181 h 542362"/>
              <a:gd name="connsiteX1" fmla="*/ 862124 w 1726699"/>
              <a:gd name="connsiteY1" fmla="*/ 10626 h 542362"/>
              <a:gd name="connsiteX2" fmla="*/ 1723899 w 1726699"/>
              <a:gd name="connsiteY2" fmla="*/ 271181 h 542362"/>
              <a:gd name="connsiteX3" fmla="*/ 862124 w 1726699"/>
              <a:gd name="connsiteY3" fmla="*/ 531736 h 542362"/>
              <a:gd name="connsiteX4" fmla="*/ 349 w 1726699"/>
              <a:gd name="connsiteY4" fmla="*/ 271181 h 542362"/>
              <a:gd name="connsiteX0" fmla="*/ 349 w 1726699"/>
              <a:gd name="connsiteY0" fmla="*/ 271181 h 542362"/>
              <a:gd name="connsiteX1" fmla="*/ 862124 w 1726699"/>
              <a:gd name="connsiteY1" fmla="*/ 10626 h 542362"/>
              <a:gd name="connsiteX2" fmla="*/ 1723899 w 1726699"/>
              <a:gd name="connsiteY2" fmla="*/ 271181 h 542362"/>
              <a:gd name="connsiteX3" fmla="*/ 862124 w 1726699"/>
              <a:gd name="connsiteY3" fmla="*/ 531736 h 542362"/>
              <a:gd name="connsiteX4" fmla="*/ 349 w 1726699"/>
              <a:gd name="connsiteY4" fmla="*/ 271181 h 542362"/>
              <a:gd name="connsiteX0" fmla="*/ 349 w 1725215"/>
              <a:gd name="connsiteY0" fmla="*/ 271181 h 542362"/>
              <a:gd name="connsiteX1" fmla="*/ 862124 w 1725215"/>
              <a:gd name="connsiteY1" fmla="*/ 10626 h 542362"/>
              <a:gd name="connsiteX2" fmla="*/ 1723899 w 1725215"/>
              <a:gd name="connsiteY2" fmla="*/ 271181 h 542362"/>
              <a:gd name="connsiteX3" fmla="*/ 862124 w 1725215"/>
              <a:gd name="connsiteY3" fmla="*/ 531736 h 542362"/>
              <a:gd name="connsiteX4" fmla="*/ 349 w 1725215"/>
              <a:gd name="connsiteY4" fmla="*/ 271181 h 542362"/>
              <a:gd name="connsiteX0" fmla="*/ 78484 w 1803350"/>
              <a:gd name="connsiteY0" fmla="*/ 260606 h 531787"/>
              <a:gd name="connsiteX1" fmla="*/ 137312 w 1803350"/>
              <a:gd name="connsiteY1" fmla="*/ 265673 h 531787"/>
              <a:gd name="connsiteX2" fmla="*/ 940259 w 1803350"/>
              <a:gd name="connsiteY2" fmla="*/ 51 h 531787"/>
              <a:gd name="connsiteX3" fmla="*/ 1802034 w 1803350"/>
              <a:gd name="connsiteY3" fmla="*/ 260606 h 531787"/>
              <a:gd name="connsiteX4" fmla="*/ 940259 w 1803350"/>
              <a:gd name="connsiteY4" fmla="*/ 521161 h 531787"/>
              <a:gd name="connsiteX5" fmla="*/ 78484 w 1803350"/>
              <a:gd name="connsiteY5" fmla="*/ 260606 h 531787"/>
              <a:gd name="connsiteX0" fmla="*/ 28041 w 1752907"/>
              <a:gd name="connsiteY0" fmla="*/ 260606 h 521381"/>
              <a:gd name="connsiteX1" fmla="*/ 86869 w 1752907"/>
              <a:gd name="connsiteY1" fmla="*/ 265673 h 521381"/>
              <a:gd name="connsiteX2" fmla="*/ 889816 w 1752907"/>
              <a:gd name="connsiteY2" fmla="*/ 51 h 521381"/>
              <a:gd name="connsiteX3" fmla="*/ 1751591 w 1752907"/>
              <a:gd name="connsiteY3" fmla="*/ 260606 h 521381"/>
              <a:gd name="connsiteX4" fmla="*/ 889816 w 1752907"/>
              <a:gd name="connsiteY4" fmla="*/ 521161 h 521381"/>
              <a:gd name="connsiteX5" fmla="*/ 28041 w 1752907"/>
              <a:gd name="connsiteY5" fmla="*/ 260606 h 521381"/>
              <a:gd name="connsiteX0" fmla="*/ 0 w 1724866"/>
              <a:gd name="connsiteY0" fmla="*/ 260606 h 521381"/>
              <a:gd name="connsiteX1" fmla="*/ 861775 w 1724866"/>
              <a:gd name="connsiteY1" fmla="*/ 51 h 521381"/>
              <a:gd name="connsiteX2" fmla="*/ 1723550 w 1724866"/>
              <a:gd name="connsiteY2" fmla="*/ 260606 h 521381"/>
              <a:gd name="connsiteX3" fmla="*/ 861775 w 1724866"/>
              <a:gd name="connsiteY3" fmla="*/ 521161 h 521381"/>
              <a:gd name="connsiteX4" fmla="*/ 0 w 1724866"/>
              <a:gd name="connsiteY4" fmla="*/ 260606 h 521381"/>
              <a:gd name="connsiteX0" fmla="*/ 0 w 1724866"/>
              <a:gd name="connsiteY0" fmla="*/ 260606 h 521186"/>
              <a:gd name="connsiteX1" fmla="*/ 861775 w 1724866"/>
              <a:gd name="connsiteY1" fmla="*/ 51 h 521186"/>
              <a:gd name="connsiteX2" fmla="*/ 1723550 w 1724866"/>
              <a:gd name="connsiteY2" fmla="*/ 260606 h 521186"/>
              <a:gd name="connsiteX3" fmla="*/ 861775 w 1724866"/>
              <a:gd name="connsiteY3" fmla="*/ 521161 h 521186"/>
              <a:gd name="connsiteX4" fmla="*/ 0 w 1724866"/>
              <a:gd name="connsiteY4" fmla="*/ 260606 h 521186"/>
              <a:gd name="connsiteX0" fmla="*/ 0 w 1723628"/>
              <a:gd name="connsiteY0" fmla="*/ 260606 h 521186"/>
              <a:gd name="connsiteX1" fmla="*/ 861775 w 1723628"/>
              <a:gd name="connsiteY1" fmla="*/ 51 h 521186"/>
              <a:gd name="connsiteX2" fmla="*/ 1723550 w 1723628"/>
              <a:gd name="connsiteY2" fmla="*/ 260606 h 521186"/>
              <a:gd name="connsiteX3" fmla="*/ 861775 w 1723628"/>
              <a:gd name="connsiteY3" fmla="*/ 521161 h 521186"/>
              <a:gd name="connsiteX4" fmla="*/ 0 w 1723628"/>
              <a:gd name="connsiteY4" fmla="*/ 260606 h 521186"/>
              <a:gd name="connsiteX0" fmla="*/ 0 w 1723628"/>
              <a:gd name="connsiteY0" fmla="*/ 260606 h 521186"/>
              <a:gd name="connsiteX1" fmla="*/ 861775 w 1723628"/>
              <a:gd name="connsiteY1" fmla="*/ 51 h 521186"/>
              <a:gd name="connsiteX2" fmla="*/ 1723550 w 1723628"/>
              <a:gd name="connsiteY2" fmla="*/ 260606 h 521186"/>
              <a:gd name="connsiteX3" fmla="*/ 861775 w 1723628"/>
              <a:gd name="connsiteY3" fmla="*/ 521161 h 521186"/>
              <a:gd name="connsiteX4" fmla="*/ 0 w 1723628"/>
              <a:gd name="connsiteY4" fmla="*/ 260606 h 521186"/>
              <a:gd name="connsiteX0" fmla="*/ 36 w 1723664"/>
              <a:gd name="connsiteY0" fmla="*/ 260606 h 521186"/>
              <a:gd name="connsiteX1" fmla="*/ 861811 w 1723664"/>
              <a:gd name="connsiteY1" fmla="*/ 51 h 521186"/>
              <a:gd name="connsiteX2" fmla="*/ 1723586 w 1723664"/>
              <a:gd name="connsiteY2" fmla="*/ 260606 h 521186"/>
              <a:gd name="connsiteX3" fmla="*/ 861811 w 1723664"/>
              <a:gd name="connsiteY3" fmla="*/ 521161 h 521186"/>
              <a:gd name="connsiteX4" fmla="*/ 36 w 1723664"/>
              <a:gd name="connsiteY4" fmla="*/ 260606 h 521186"/>
              <a:gd name="connsiteX0" fmla="*/ 36 w 1723664"/>
              <a:gd name="connsiteY0" fmla="*/ 260735 h 521315"/>
              <a:gd name="connsiteX1" fmla="*/ 861811 w 1723664"/>
              <a:gd name="connsiteY1" fmla="*/ 180 h 521315"/>
              <a:gd name="connsiteX2" fmla="*/ 1723586 w 1723664"/>
              <a:gd name="connsiteY2" fmla="*/ 260735 h 521315"/>
              <a:gd name="connsiteX3" fmla="*/ 861811 w 1723664"/>
              <a:gd name="connsiteY3" fmla="*/ 521290 h 521315"/>
              <a:gd name="connsiteX4" fmla="*/ 36 w 1723664"/>
              <a:gd name="connsiteY4" fmla="*/ 260735 h 521315"/>
              <a:gd name="connsiteX0" fmla="*/ 36 w 1723840"/>
              <a:gd name="connsiteY0" fmla="*/ 260587 h 521142"/>
              <a:gd name="connsiteX1" fmla="*/ 861811 w 1723840"/>
              <a:gd name="connsiteY1" fmla="*/ 32 h 521142"/>
              <a:gd name="connsiteX2" fmla="*/ 1723586 w 1723840"/>
              <a:gd name="connsiteY2" fmla="*/ 260587 h 521142"/>
              <a:gd name="connsiteX3" fmla="*/ 861811 w 1723840"/>
              <a:gd name="connsiteY3" fmla="*/ 521142 h 521142"/>
              <a:gd name="connsiteX4" fmla="*/ 36 w 1723840"/>
              <a:gd name="connsiteY4" fmla="*/ 260587 h 52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3840" h="521142">
                <a:moveTo>
                  <a:pt x="36" y="260587"/>
                </a:moveTo>
                <a:cubicBezTo>
                  <a:pt x="-5280" y="23429"/>
                  <a:pt x="574553" y="32"/>
                  <a:pt x="861811" y="32"/>
                </a:cubicBezTo>
                <a:cubicBezTo>
                  <a:pt x="1139265" y="-812"/>
                  <a:pt x="1711827" y="13261"/>
                  <a:pt x="1723586" y="260587"/>
                </a:cubicBezTo>
                <a:cubicBezTo>
                  <a:pt x="1735345" y="507913"/>
                  <a:pt x="1337756" y="521142"/>
                  <a:pt x="861811" y="521142"/>
                </a:cubicBezTo>
                <a:cubicBezTo>
                  <a:pt x="385866" y="521142"/>
                  <a:pt x="5352" y="497745"/>
                  <a:pt x="36" y="260587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アシスト選択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39F9557-29F6-0974-B4C8-687D4E6C31E2}"/>
              </a:ext>
            </a:extLst>
          </p:cNvPr>
          <p:cNvSpPr txBox="1"/>
          <p:nvPr/>
        </p:nvSpPr>
        <p:spPr>
          <a:xfrm>
            <a:off x="4313640" y="5020350"/>
            <a:ext cx="1081984" cy="36933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リーチ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6F1EEB8-7E58-885A-ED8E-451A79E340E7}"/>
              </a:ext>
            </a:extLst>
          </p:cNvPr>
          <p:cNvSpPr txBox="1"/>
          <p:nvPr/>
        </p:nvSpPr>
        <p:spPr>
          <a:xfrm>
            <a:off x="9333306" y="5033886"/>
            <a:ext cx="137841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局終了</a:t>
            </a:r>
            <a:r>
              <a:rPr lang="en-US" altLang="ja-JP" dirty="0"/>
              <a:t>p.7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BCCAD2F-434D-061E-3296-315CA6358DD5}"/>
              </a:ext>
            </a:extLst>
          </p:cNvPr>
          <p:cNvSpPr/>
          <p:nvPr/>
        </p:nvSpPr>
        <p:spPr>
          <a:xfrm>
            <a:off x="11228439" y="5721648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FE58C27-26FE-EBE7-79C6-78F5999F3893}"/>
              </a:ext>
            </a:extLst>
          </p:cNvPr>
          <p:cNvSpPr txBox="1"/>
          <p:nvPr/>
        </p:nvSpPr>
        <p:spPr>
          <a:xfrm>
            <a:off x="11044139" y="5132438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ツモ牌</a:t>
            </a: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075C5371-B2B7-DDBC-EBD8-F90F4D165E07}"/>
              </a:ext>
            </a:extLst>
          </p:cNvPr>
          <p:cNvGrpSpPr/>
          <p:nvPr/>
        </p:nvGrpSpPr>
        <p:grpSpPr>
          <a:xfrm>
            <a:off x="122494" y="123352"/>
            <a:ext cx="5743397" cy="4584843"/>
            <a:chOff x="769254" y="501825"/>
            <a:chExt cx="5743397" cy="4584843"/>
          </a:xfrm>
        </p:grpSpPr>
        <p:pic>
          <p:nvPicPr>
            <p:cNvPr id="1026" name="Picture 2" descr="麻雀牌のイラスト（萬子）">
              <a:extLst>
                <a:ext uri="{FF2B5EF4-FFF2-40B4-BE49-F238E27FC236}">
                  <a16:creationId xmlns:a16="http://schemas.microsoft.com/office/drawing/2014/main" id="{478F260D-471B-4B61-09FB-8A39B1E859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651" y="501825"/>
              <a:ext cx="57150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■">
              <a:extLst>
                <a:ext uri="{FF2B5EF4-FFF2-40B4-BE49-F238E27FC236}">
                  <a16:creationId xmlns:a16="http://schemas.microsoft.com/office/drawing/2014/main" id="{4047B5F0-0E6D-F0D1-FEE1-ED9E3FBA7A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651" y="1410400"/>
              <a:ext cx="57150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麻雀牌のイラスト（索子）">
              <a:extLst>
                <a:ext uri="{FF2B5EF4-FFF2-40B4-BE49-F238E27FC236}">
                  <a16:creationId xmlns:a16="http://schemas.microsoft.com/office/drawing/2014/main" id="{D9E2BB93-A8A8-CA96-EC5D-57F93063EB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651" y="2339959"/>
              <a:ext cx="57150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麻雀牌のイラスト（四風牌）">
              <a:extLst>
                <a:ext uri="{FF2B5EF4-FFF2-40B4-BE49-F238E27FC236}">
                  <a16:creationId xmlns:a16="http://schemas.microsoft.com/office/drawing/2014/main" id="{EF945599-986B-6164-E292-FE1382CB8B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254" y="3254593"/>
              <a:ext cx="2571750" cy="933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麻雀牌のイラスト（三元牌）">
              <a:extLst>
                <a:ext uri="{FF2B5EF4-FFF2-40B4-BE49-F238E27FC236}">
                  <a16:creationId xmlns:a16="http://schemas.microsoft.com/office/drawing/2014/main" id="{B31AC92D-9834-DA04-824D-CA66441288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9401" y="3259355"/>
              <a:ext cx="1905000" cy="923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図 31" descr="テキスト が含まれている画像&#10;&#10;自動的に生成された説明">
              <a:extLst>
                <a:ext uri="{FF2B5EF4-FFF2-40B4-BE49-F238E27FC236}">
                  <a16:creationId xmlns:a16="http://schemas.microsoft.com/office/drawing/2014/main" id="{CAC86E58-24B7-5EF8-E9F2-2584DD142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264" y="4238825"/>
              <a:ext cx="590632" cy="847843"/>
            </a:xfrm>
            <a:prstGeom prst="rect">
              <a:avLst/>
            </a:prstGeom>
          </p:spPr>
        </p:pic>
        <p:pic>
          <p:nvPicPr>
            <p:cNvPr id="34" name="図 33" descr="テキスト, カレンダー&#10;&#10;自動的に生成された説明">
              <a:extLst>
                <a:ext uri="{FF2B5EF4-FFF2-40B4-BE49-F238E27FC236}">
                  <a16:creationId xmlns:a16="http://schemas.microsoft.com/office/drawing/2014/main" id="{EEABBB19-C84E-8B51-FDB7-9ECC03E7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9490" y="4238825"/>
              <a:ext cx="590632" cy="847843"/>
            </a:xfrm>
            <a:prstGeom prst="rect">
              <a:avLst/>
            </a:prstGeom>
          </p:spPr>
        </p:pic>
        <p:pic>
          <p:nvPicPr>
            <p:cNvPr id="36" name="図 35" descr="テキスト が含まれている画像&#10;&#10;自動的に生成された説明">
              <a:extLst>
                <a:ext uri="{FF2B5EF4-FFF2-40B4-BE49-F238E27FC236}">
                  <a16:creationId xmlns:a16="http://schemas.microsoft.com/office/drawing/2014/main" id="{1C91DCCC-E216-BFE0-2194-B2FB0B72F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771" y="4238825"/>
              <a:ext cx="590632" cy="847843"/>
            </a:xfrm>
            <a:prstGeom prst="rect">
              <a:avLst/>
            </a:prstGeom>
          </p:spPr>
        </p:pic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D19D935-5454-FAB9-8A32-69CB86C8B6C5}"/>
              </a:ext>
            </a:extLst>
          </p:cNvPr>
          <p:cNvSpPr txBox="1"/>
          <p:nvPr/>
        </p:nvSpPr>
        <p:spPr>
          <a:xfrm>
            <a:off x="3792527" y="4479574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（同じ牌を</a:t>
            </a:r>
            <a:r>
              <a:rPr kumimoji="1" lang="en-US" altLang="ja-JP" dirty="0">
                <a:solidFill>
                  <a:srgbClr val="FF0000"/>
                </a:solidFill>
              </a:rPr>
              <a:t>5</a:t>
            </a:r>
            <a:r>
              <a:rPr kumimoji="1" lang="ja-JP" altLang="en-US" dirty="0">
                <a:solidFill>
                  <a:srgbClr val="FF0000"/>
                </a:solidFill>
              </a:rPr>
              <a:t>つ以上は選択できません。）</a:t>
            </a:r>
          </a:p>
        </p:txBody>
      </p:sp>
      <p:sp>
        <p:nvSpPr>
          <p:cNvPr id="42" name="矢印: U ターン 41">
            <a:extLst>
              <a:ext uri="{FF2B5EF4-FFF2-40B4-BE49-F238E27FC236}">
                <a16:creationId xmlns:a16="http://schemas.microsoft.com/office/drawing/2014/main" id="{3DB89905-EE06-8033-66C2-CDFC7D6BC093}"/>
              </a:ext>
            </a:extLst>
          </p:cNvPr>
          <p:cNvSpPr/>
          <p:nvPr/>
        </p:nvSpPr>
        <p:spPr>
          <a:xfrm>
            <a:off x="210821" y="5071836"/>
            <a:ext cx="395489" cy="360119"/>
          </a:xfrm>
          <a:prstGeom prst="uturnArrow">
            <a:avLst>
              <a:gd name="adj1" fmla="val 21923"/>
              <a:gd name="adj2" fmla="val 18847"/>
              <a:gd name="adj3" fmla="val 25000"/>
              <a:gd name="adj4" fmla="val 43750"/>
              <a:gd name="adj5" fmla="val 100000"/>
            </a:avLst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48D6E4C-DA9B-00CD-B704-BB87524C32BE}"/>
              </a:ext>
            </a:extLst>
          </p:cNvPr>
          <p:cNvSpPr txBox="1"/>
          <p:nvPr/>
        </p:nvSpPr>
        <p:spPr>
          <a:xfrm>
            <a:off x="585658" y="508835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つ戻る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7381C2C-5510-F1DC-65FF-9D76743616D0}"/>
              </a:ext>
            </a:extLst>
          </p:cNvPr>
          <p:cNvSpPr txBox="1"/>
          <p:nvPr/>
        </p:nvSpPr>
        <p:spPr>
          <a:xfrm>
            <a:off x="8095122" y="5031600"/>
            <a:ext cx="108198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チー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CE54453-A9DE-6A44-EA5D-A2B8BD1CD602}"/>
              </a:ext>
            </a:extLst>
          </p:cNvPr>
          <p:cNvSpPr txBox="1"/>
          <p:nvPr/>
        </p:nvSpPr>
        <p:spPr>
          <a:xfrm>
            <a:off x="6906142" y="5057617"/>
            <a:ext cx="108198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ポン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0BF7F1B-1D2F-9053-D3A2-15893DDA0CE2}"/>
              </a:ext>
            </a:extLst>
          </p:cNvPr>
          <p:cNvSpPr txBox="1"/>
          <p:nvPr/>
        </p:nvSpPr>
        <p:spPr>
          <a:xfrm>
            <a:off x="5709935" y="5031600"/>
            <a:ext cx="108198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カン</a:t>
            </a:r>
            <a:endParaRPr kumimoji="1" lang="ja-JP" altLang="en-US" dirty="0"/>
          </a:p>
        </p:txBody>
      </p: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960D04A6-85F3-4FF4-E7A8-5EBBF18CAC8F}"/>
              </a:ext>
            </a:extLst>
          </p:cNvPr>
          <p:cNvGrpSpPr/>
          <p:nvPr/>
        </p:nvGrpSpPr>
        <p:grpSpPr>
          <a:xfrm>
            <a:off x="6252435" y="130321"/>
            <a:ext cx="3571320" cy="1517095"/>
            <a:chOff x="6624259" y="4854"/>
            <a:chExt cx="3571320" cy="1517095"/>
          </a:xfrm>
        </p:grpSpPr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402FF327-97DF-8D30-6828-AEE593B8E01B}"/>
                </a:ext>
              </a:extLst>
            </p:cNvPr>
            <p:cNvSpPr/>
            <p:nvPr/>
          </p:nvSpPr>
          <p:spPr>
            <a:xfrm>
              <a:off x="6624259" y="4854"/>
              <a:ext cx="3571320" cy="1517095"/>
            </a:xfrm>
            <a:prstGeom prst="roundRect">
              <a:avLst/>
            </a:prstGeom>
            <a:solidFill>
              <a:srgbClr val="66CC66"/>
            </a:solidFill>
            <a:ln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025" name="グループ化 1024">
              <a:extLst>
                <a:ext uri="{FF2B5EF4-FFF2-40B4-BE49-F238E27FC236}">
                  <a16:creationId xmlns:a16="http://schemas.microsoft.com/office/drawing/2014/main" id="{8BF21ECB-AC34-1F55-E871-2336BD6AC6B1}"/>
                </a:ext>
              </a:extLst>
            </p:cNvPr>
            <p:cNvGrpSpPr/>
            <p:nvPr/>
          </p:nvGrpSpPr>
          <p:grpSpPr>
            <a:xfrm>
              <a:off x="6799184" y="91560"/>
              <a:ext cx="3280166" cy="1273794"/>
              <a:chOff x="6799184" y="91560"/>
              <a:chExt cx="3280166" cy="1273794"/>
            </a:xfrm>
          </p:grpSpPr>
          <p:sp>
            <p:nvSpPr>
              <p:cNvPr id="38" name="四角形: 角を丸くする 37">
                <a:extLst>
                  <a:ext uri="{FF2B5EF4-FFF2-40B4-BE49-F238E27FC236}">
                    <a16:creationId xmlns:a16="http://schemas.microsoft.com/office/drawing/2014/main" id="{9D15ECFB-BCB1-F6C2-FBCD-37D1607834BB}"/>
                  </a:ext>
                </a:extLst>
              </p:cNvPr>
              <p:cNvSpPr/>
              <p:nvPr/>
            </p:nvSpPr>
            <p:spPr>
              <a:xfrm>
                <a:off x="6817296" y="521929"/>
                <a:ext cx="609600" cy="8160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0703C5C7-7961-ABEC-586C-2EC2CFC6D036}"/>
                  </a:ext>
                </a:extLst>
              </p:cNvPr>
              <p:cNvSpPr txBox="1"/>
              <p:nvPr/>
            </p:nvSpPr>
            <p:spPr>
              <a:xfrm>
                <a:off x="6799184" y="91560"/>
                <a:ext cx="13388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ドラ表示牌</a:t>
                </a:r>
              </a:p>
            </p:txBody>
          </p:sp>
          <p:pic>
            <p:nvPicPr>
              <p:cNvPr id="25" name="図 24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B1388AE3-D47E-8B89-6771-01F19CDA48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7705" y="517511"/>
                <a:ext cx="590632" cy="847843"/>
              </a:xfrm>
              <a:prstGeom prst="rect">
                <a:avLst/>
              </a:prstGeom>
            </p:spPr>
          </p:pic>
          <p:pic>
            <p:nvPicPr>
              <p:cNvPr id="27" name="図 26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5AB20BC5-4657-1FBA-E435-A43B3466A5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9984" y="508117"/>
                <a:ext cx="590632" cy="847843"/>
              </a:xfrm>
              <a:prstGeom prst="rect">
                <a:avLst/>
              </a:prstGeom>
            </p:spPr>
          </p:pic>
          <p:pic>
            <p:nvPicPr>
              <p:cNvPr id="29" name="図 28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4CD5A5E3-41C9-C666-C7C7-67B72E738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4351" y="506047"/>
                <a:ext cx="590632" cy="847843"/>
              </a:xfrm>
              <a:prstGeom prst="rect">
                <a:avLst/>
              </a:prstGeom>
            </p:spPr>
          </p:pic>
          <p:pic>
            <p:nvPicPr>
              <p:cNvPr id="31" name="図 30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957B821D-D16E-B740-9411-115AE0D304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88718" y="508751"/>
                <a:ext cx="590632" cy="847843"/>
              </a:xfrm>
              <a:prstGeom prst="rect">
                <a:avLst/>
              </a:prstGeom>
            </p:spPr>
          </p:pic>
          <p:sp>
            <p:nvSpPr>
              <p:cNvPr id="41" name="四角形: 角を丸くする 40">
                <a:extLst>
                  <a:ext uri="{FF2B5EF4-FFF2-40B4-BE49-F238E27FC236}">
                    <a16:creationId xmlns:a16="http://schemas.microsoft.com/office/drawing/2014/main" id="{286BD1E1-0D2B-CFE3-F597-4204F0F717A5}"/>
                  </a:ext>
                </a:extLst>
              </p:cNvPr>
              <p:cNvSpPr/>
              <p:nvPr/>
            </p:nvSpPr>
            <p:spPr>
              <a:xfrm>
                <a:off x="8226637" y="91560"/>
                <a:ext cx="1826060" cy="36933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66CC6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</a:rPr>
                  <a:t>ドラを追加する</a:t>
                </a:r>
              </a:p>
            </p:txBody>
          </p:sp>
        </p:grp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E2683611-30C0-0CAC-E18E-9B0489F060B1}"/>
              </a:ext>
            </a:extLst>
          </p:cNvPr>
          <p:cNvGrpSpPr/>
          <p:nvPr/>
        </p:nvGrpSpPr>
        <p:grpSpPr>
          <a:xfrm>
            <a:off x="9779787" y="3271074"/>
            <a:ext cx="2218021" cy="1311552"/>
            <a:chOff x="9027331" y="3429001"/>
            <a:chExt cx="2701424" cy="1557166"/>
          </a:xfrm>
          <a:solidFill>
            <a:schemeClr val="bg1"/>
          </a:solidFill>
        </p:grpSpPr>
        <p:sp>
          <p:nvSpPr>
            <p:cNvPr id="49" name="四角形: 角を丸くする 48">
              <a:extLst>
                <a:ext uri="{FF2B5EF4-FFF2-40B4-BE49-F238E27FC236}">
                  <a16:creationId xmlns:a16="http://schemas.microsoft.com/office/drawing/2014/main" id="{D3A420A1-EEE7-6A98-1FF7-4272830483FF}"/>
                </a:ext>
              </a:extLst>
            </p:cNvPr>
            <p:cNvSpPr/>
            <p:nvPr/>
          </p:nvSpPr>
          <p:spPr>
            <a:xfrm>
              <a:off x="9027331" y="3429001"/>
              <a:ext cx="2701424" cy="1557166"/>
            </a:xfrm>
            <a:prstGeom prst="roundRect">
              <a:avLst/>
            </a:prstGeom>
            <a:grpFill/>
            <a:ln w="381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8747D0B3-9948-D323-96F3-832EEF0F2D2F}"/>
                </a:ext>
              </a:extLst>
            </p:cNvPr>
            <p:cNvSpPr txBox="1"/>
            <p:nvPr/>
          </p:nvSpPr>
          <p:spPr>
            <a:xfrm>
              <a:off x="9902351" y="3449393"/>
              <a:ext cx="1081984" cy="36933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待ち牌</a:t>
              </a:r>
              <a:endParaRPr kumimoji="1" lang="ja-JP" altLang="en-US" dirty="0"/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D2266478-E810-70C5-07FD-47F8B789AC42}"/>
              </a:ext>
            </a:extLst>
          </p:cNvPr>
          <p:cNvGrpSpPr/>
          <p:nvPr/>
        </p:nvGrpSpPr>
        <p:grpSpPr>
          <a:xfrm>
            <a:off x="11519999" y="73281"/>
            <a:ext cx="521110" cy="521110"/>
            <a:chOff x="11379415" y="73449"/>
            <a:chExt cx="707822" cy="707822"/>
          </a:xfrm>
        </p:grpSpPr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F9E57613-AE54-F6FD-2E4C-01E1D6E77774}"/>
                </a:ext>
              </a:extLst>
            </p:cNvPr>
            <p:cNvSpPr/>
            <p:nvPr/>
          </p:nvSpPr>
          <p:spPr>
            <a:xfrm>
              <a:off x="11379415" y="73449"/>
              <a:ext cx="707822" cy="707822"/>
            </a:xfrm>
            <a:prstGeom prst="ellipse">
              <a:avLst/>
            </a:prstGeom>
            <a:solidFill>
              <a:srgbClr val="66CC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3BD5368E-83F4-E860-F0ED-F7835CB351E0}"/>
                </a:ext>
              </a:extLst>
            </p:cNvPr>
            <p:cNvCxnSpPr/>
            <p:nvPr/>
          </p:nvCxnSpPr>
          <p:spPr>
            <a:xfrm>
              <a:off x="11564319" y="295597"/>
              <a:ext cx="388572" cy="0"/>
            </a:xfrm>
            <a:prstGeom prst="line">
              <a:avLst/>
            </a:prstGeom>
            <a:ln w="38100">
              <a:solidFill>
                <a:srgbClr val="FFFFD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F3CBE954-0526-CE66-87C2-F1BB15D1F190}"/>
                </a:ext>
              </a:extLst>
            </p:cNvPr>
            <p:cNvCxnSpPr/>
            <p:nvPr/>
          </p:nvCxnSpPr>
          <p:spPr>
            <a:xfrm>
              <a:off x="11564319" y="427696"/>
              <a:ext cx="388572" cy="0"/>
            </a:xfrm>
            <a:prstGeom prst="line">
              <a:avLst/>
            </a:prstGeom>
            <a:ln w="38100">
              <a:solidFill>
                <a:srgbClr val="FFFFD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8A7E5182-268B-B812-6252-DE76D8EB7223}"/>
                </a:ext>
              </a:extLst>
            </p:cNvPr>
            <p:cNvCxnSpPr/>
            <p:nvPr/>
          </p:nvCxnSpPr>
          <p:spPr>
            <a:xfrm>
              <a:off x="11564319" y="565914"/>
              <a:ext cx="388572" cy="0"/>
            </a:xfrm>
            <a:prstGeom prst="line">
              <a:avLst/>
            </a:prstGeom>
            <a:ln w="38100">
              <a:solidFill>
                <a:srgbClr val="FFFFD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9" name="テキスト ボックス 1028">
            <a:extLst>
              <a:ext uri="{FF2B5EF4-FFF2-40B4-BE49-F238E27FC236}">
                <a16:creationId xmlns:a16="http://schemas.microsoft.com/office/drawing/2014/main" id="{C0712C2D-C509-195A-BF92-DE13A44607E0}"/>
              </a:ext>
            </a:extLst>
          </p:cNvPr>
          <p:cNvSpPr txBox="1"/>
          <p:nvPr/>
        </p:nvSpPr>
        <p:spPr>
          <a:xfrm>
            <a:off x="-1303712" y="108597"/>
            <a:ext cx="1454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操作するところをハイライトする</a:t>
            </a:r>
          </a:p>
        </p:txBody>
      </p:sp>
      <p:grpSp>
        <p:nvGrpSpPr>
          <p:cNvPr id="1042" name="グループ化 1041">
            <a:extLst>
              <a:ext uri="{FF2B5EF4-FFF2-40B4-BE49-F238E27FC236}">
                <a16:creationId xmlns:a16="http://schemas.microsoft.com/office/drawing/2014/main" id="{9451954E-C956-45E7-8F05-FD56182AF4A8}"/>
              </a:ext>
            </a:extLst>
          </p:cNvPr>
          <p:cNvGrpSpPr/>
          <p:nvPr/>
        </p:nvGrpSpPr>
        <p:grpSpPr>
          <a:xfrm>
            <a:off x="6217329" y="1961486"/>
            <a:ext cx="3660432" cy="509669"/>
            <a:chOff x="4768673" y="4031970"/>
            <a:chExt cx="2807670" cy="857949"/>
          </a:xfrm>
          <a:solidFill>
            <a:schemeClr val="bg1"/>
          </a:solidFill>
        </p:grpSpPr>
        <p:sp>
          <p:nvSpPr>
            <p:cNvPr id="1043" name="四角形: 角を丸くする 1042">
              <a:extLst>
                <a:ext uri="{FF2B5EF4-FFF2-40B4-BE49-F238E27FC236}">
                  <a16:creationId xmlns:a16="http://schemas.microsoft.com/office/drawing/2014/main" id="{002BCDEB-B200-842C-5B11-3B8317133B46}"/>
                </a:ext>
              </a:extLst>
            </p:cNvPr>
            <p:cNvSpPr/>
            <p:nvPr/>
          </p:nvSpPr>
          <p:spPr>
            <a:xfrm>
              <a:off x="4768673" y="4031970"/>
              <a:ext cx="2807670" cy="857949"/>
            </a:xfrm>
            <a:prstGeom prst="roundRect">
              <a:avLst/>
            </a:prstGeom>
            <a:grpFill/>
            <a:ln w="762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4" name="テキスト ボックス 1043">
              <a:extLst>
                <a:ext uri="{FF2B5EF4-FFF2-40B4-BE49-F238E27FC236}">
                  <a16:creationId xmlns:a16="http://schemas.microsoft.com/office/drawing/2014/main" id="{A59A2087-2DFD-2CC2-B633-67455E2BD908}"/>
                </a:ext>
              </a:extLst>
            </p:cNvPr>
            <p:cNvSpPr txBox="1"/>
            <p:nvPr/>
          </p:nvSpPr>
          <p:spPr>
            <a:xfrm>
              <a:off x="4907247" y="4091612"/>
              <a:ext cx="252566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ドラ表示牌を選んでください</a:t>
              </a:r>
              <a:endParaRPr kumimoji="1" lang="ja-JP" altLang="en-US" dirty="0"/>
            </a:p>
          </p:txBody>
        </p:sp>
      </p:grpSp>
      <p:pic>
        <p:nvPicPr>
          <p:cNvPr id="1052" name="図 1051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57DA7336-2BF3-F360-4615-D39C3258FF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558" y="3651742"/>
            <a:ext cx="590632" cy="857370"/>
          </a:xfrm>
          <a:prstGeom prst="rect">
            <a:avLst/>
          </a:prstGeom>
        </p:spPr>
      </p:pic>
      <p:pic>
        <p:nvPicPr>
          <p:cNvPr id="1054" name="図 1053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49245664-DA76-7A62-63FD-3FFF8FCB3CA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556" y="3641279"/>
            <a:ext cx="590632" cy="847843"/>
          </a:xfrm>
          <a:prstGeom prst="rect">
            <a:avLst/>
          </a:prstGeom>
        </p:spPr>
      </p:pic>
      <p:pic>
        <p:nvPicPr>
          <p:cNvPr id="1056" name="図 1055" descr="テキスト&#10;&#10;自動的に生成された説明">
            <a:extLst>
              <a:ext uri="{FF2B5EF4-FFF2-40B4-BE49-F238E27FC236}">
                <a16:creationId xmlns:a16="http://schemas.microsoft.com/office/drawing/2014/main" id="{717D86D4-F196-EB67-732E-440544F422F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554" y="3648243"/>
            <a:ext cx="590632" cy="847843"/>
          </a:xfrm>
          <a:prstGeom prst="rect">
            <a:avLst/>
          </a:prstGeom>
        </p:spPr>
      </p:pic>
      <p:grpSp>
        <p:nvGrpSpPr>
          <p:cNvPr id="1067" name="グループ化 1066">
            <a:extLst>
              <a:ext uri="{FF2B5EF4-FFF2-40B4-BE49-F238E27FC236}">
                <a16:creationId xmlns:a16="http://schemas.microsoft.com/office/drawing/2014/main" id="{AB555DD0-7170-88A2-3230-CC3B570E3928}"/>
              </a:ext>
            </a:extLst>
          </p:cNvPr>
          <p:cNvGrpSpPr/>
          <p:nvPr/>
        </p:nvGrpSpPr>
        <p:grpSpPr>
          <a:xfrm>
            <a:off x="1612507" y="4930764"/>
            <a:ext cx="1208297" cy="571005"/>
            <a:chOff x="2184438" y="5132437"/>
            <a:chExt cx="1208297" cy="571005"/>
          </a:xfrm>
        </p:grpSpPr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1A52D033-9DFC-2D07-BA9B-41348322E8D9}"/>
                </a:ext>
              </a:extLst>
            </p:cNvPr>
            <p:cNvSpPr txBox="1"/>
            <p:nvPr/>
          </p:nvSpPr>
          <p:spPr>
            <a:xfrm>
              <a:off x="2260889" y="5235197"/>
              <a:ext cx="1081984" cy="36933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ツモ</a:t>
              </a:r>
              <a:r>
                <a:rPr kumimoji="1" lang="en-US" altLang="ja-JP" dirty="0"/>
                <a:t>p.6</a:t>
              </a:r>
              <a:endParaRPr kumimoji="1" lang="ja-JP" altLang="en-US" dirty="0"/>
            </a:p>
          </p:txBody>
        </p:sp>
        <p:sp>
          <p:nvSpPr>
            <p:cNvPr id="1057" name="四角形: 角を丸くする 1056">
              <a:extLst>
                <a:ext uri="{FF2B5EF4-FFF2-40B4-BE49-F238E27FC236}">
                  <a16:creationId xmlns:a16="http://schemas.microsoft.com/office/drawing/2014/main" id="{F9870627-4065-C988-0011-D2BE48583BEC}"/>
                </a:ext>
              </a:extLst>
            </p:cNvPr>
            <p:cNvSpPr/>
            <p:nvPr/>
          </p:nvSpPr>
          <p:spPr>
            <a:xfrm>
              <a:off x="2184438" y="5132437"/>
              <a:ext cx="1208297" cy="571005"/>
            </a:xfrm>
            <a:prstGeom prst="roundRect">
              <a:avLst/>
            </a:prstGeom>
            <a:no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61" name="四角形: 角を丸くする 1060">
            <a:extLst>
              <a:ext uri="{FF2B5EF4-FFF2-40B4-BE49-F238E27FC236}">
                <a16:creationId xmlns:a16="http://schemas.microsoft.com/office/drawing/2014/main" id="{B60AB16B-5A4E-4FB9-97A9-AD4E5168225F}"/>
              </a:ext>
            </a:extLst>
          </p:cNvPr>
          <p:cNvSpPr/>
          <p:nvPr/>
        </p:nvSpPr>
        <p:spPr>
          <a:xfrm>
            <a:off x="5644028" y="4930764"/>
            <a:ext cx="1146601" cy="563632"/>
          </a:xfrm>
          <a:prstGeom prst="roundRect">
            <a:avLst/>
          </a:prstGeom>
          <a:noFill/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895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1B7210C4-4FC7-E6EB-3D45-3E638DD43704}"/>
              </a:ext>
            </a:extLst>
          </p:cNvPr>
          <p:cNvGrpSpPr/>
          <p:nvPr/>
        </p:nvGrpSpPr>
        <p:grpSpPr>
          <a:xfrm>
            <a:off x="3933276" y="3199020"/>
            <a:ext cx="2807670" cy="857949"/>
            <a:chOff x="4768673" y="4031970"/>
            <a:chExt cx="2807670" cy="857949"/>
          </a:xfrm>
          <a:solidFill>
            <a:schemeClr val="bg1"/>
          </a:solidFill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882DCDC1-4752-E4B2-8E22-6C28877B04B0}"/>
                </a:ext>
              </a:extLst>
            </p:cNvPr>
            <p:cNvSpPr/>
            <p:nvPr/>
          </p:nvSpPr>
          <p:spPr>
            <a:xfrm>
              <a:off x="4768673" y="4031970"/>
              <a:ext cx="2807670" cy="857949"/>
            </a:xfrm>
            <a:prstGeom prst="roundRect">
              <a:avLst/>
            </a:prstGeom>
            <a:grpFill/>
            <a:ln w="762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A6FA6F9B-C555-1756-5345-733B45CE46A2}"/>
                </a:ext>
              </a:extLst>
            </p:cNvPr>
            <p:cNvSpPr txBox="1"/>
            <p:nvPr/>
          </p:nvSpPr>
          <p:spPr>
            <a:xfrm>
              <a:off x="4907247" y="4091612"/>
              <a:ext cx="252566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結果画面に移行します</a:t>
              </a:r>
            </a:p>
          </p:txBody>
        </p:sp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561225BC-511F-AC8B-8B36-D16CEA5312D9}"/>
                </a:ext>
              </a:extLst>
            </p:cNvPr>
            <p:cNvSpPr/>
            <p:nvPr/>
          </p:nvSpPr>
          <p:spPr>
            <a:xfrm>
              <a:off x="6705600" y="4460944"/>
              <a:ext cx="727309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決定</a:t>
              </a: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7B3861E7-F443-93FB-93E2-F3C9EAC4D2E0}"/>
              </a:ext>
            </a:extLst>
          </p:cNvPr>
          <p:cNvGrpSpPr/>
          <p:nvPr/>
        </p:nvGrpSpPr>
        <p:grpSpPr>
          <a:xfrm>
            <a:off x="343399" y="377935"/>
            <a:ext cx="3341654" cy="1926526"/>
            <a:chOff x="338935" y="304269"/>
            <a:chExt cx="3341654" cy="1926526"/>
          </a:xfrm>
          <a:solidFill>
            <a:schemeClr val="bg1"/>
          </a:solidFill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17441182-9CE9-422E-87F9-4AA6FB6E2399}"/>
                </a:ext>
              </a:extLst>
            </p:cNvPr>
            <p:cNvGrpSpPr/>
            <p:nvPr/>
          </p:nvGrpSpPr>
          <p:grpSpPr>
            <a:xfrm>
              <a:off x="338935" y="304269"/>
              <a:ext cx="3341654" cy="1926526"/>
              <a:chOff x="1203333" y="984596"/>
              <a:chExt cx="3341654" cy="1926526"/>
            </a:xfrm>
            <a:grpFill/>
          </p:grpSpPr>
          <p:sp>
            <p:nvSpPr>
              <p:cNvPr id="2" name="四角形: 角を丸くする 1">
                <a:extLst>
                  <a:ext uri="{FF2B5EF4-FFF2-40B4-BE49-F238E27FC236}">
                    <a16:creationId xmlns:a16="http://schemas.microsoft.com/office/drawing/2014/main" id="{DC665DB9-3397-6605-DA24-6AF72AAB943E}"/>
                  </a:ext>
                </a:extLst>
              </p:cNvPr>
              <p:cNvSpPr/>
              <p:nvPr/>
            </p:nvSpPr>
            <p:spPr>
              <a:xfrm>
                <a:off x="1203333" y="984596"/>
                <a:ext cx="3341654" cy="1926526"/>
              </a:xfrm>
              <a:prstGeom prst="roundRect">
                <a:avLst/>
              </a:prstGeom>
              <a:grpFill/>
              <a:ln w="76200">
                <a:solidFill>
                  <a:srgbClr val="FF66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FF8590F7-52FE-2783-3C21-3056D15BCC83}"/>
                  </a:ext>
                </a:extLst>
              </p:cNvPr>
              <p:cNvSpPr/>
              <p:nvPr/>
            </p:nvSpPr>
            <p:spPr>
              <a:xfrm>
                <a:off x="2569360" y="1715292"/>
                <a:ext cx="609600" cy="81607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3669211-6D18-F1FF-EA16-778C62F7FE5B}"/>
                  </a:ext>
                </a:extLst>
              </p:cNvPr>
              <p:cNvSpPr txBox="1"/>
              <p:nvPr/>
            </p:nvSpPr>
            <p:spPr>
              <a:xfrm>
                <a:off x="1274005" y="1231620"/>
                <a:ext cx="32419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ポンする牌を選んでください</a:t>
                </a:r>
              </a:p>
            </p:txBody>
          </p:sp>
        </p:grpSp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4F08A531-8541-FADC-F142-F09DE3EBB3A7}"/>
                </a:ext>
              </a:extLst>
            </p:cNvPr>
            <p:cNvSpPr/>
            <p:nvPr/>
          </p:nvSpPr>
          <p:spPr>
            <a:xfrm>
              <a:off x="2601898" y="1495285"/>
              <a:ext cx="727309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決定</a:t>
              </a: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7F9A7433-AA16-F3C5-FAEB-59A489F42427}"/>
              </a:ext>
            </a:extLst>
          </p:cNvPr>
          <p:cNvGrpSpPr/>
          <p:nvPr/>
        </p:nvGrpSpPr>
        <p:grpSpPr>
          <a:xfrm>
            <a:off x="3938777" y="333825"/>
            <a:ext cx="3660433" cy="1818825"/>
            <a:chOff x="4768672" y="1014152"/>
            <a:chExt cx="3660433" cy="1818825"/>
          </a:xfrm>
          <a:solidFill>
            <a:schemeClr val="bg1"/>
          </a:solidFill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94DC30CD-EC4A-5D0E-D5A2-A9C36A541D21}"/>
                </a:ext>
              </a:extLst>
            </p:cNvPr>
            <p:cNvGrpSpPr/>
            <p:nvPr/>
          </p:nvGrpSpPr>
          <p:grpSpPr>
            <a:xfrm>
              <a:off x="4768672" y="1014152"/>
              <a:ext cx="3660433" cy="1818825"/>
              <a:chOff x="4768672" y="1014152"/>
              <a:chExt cx="3660433" cy="1818825"/>
            </a:xfrm>
            <a:grpFill/>
          </p:grpSpPr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8067497F-0C35-F43C-0C5C-6DC0858D3739}"/>
                  </a:ext>
                </a:extLst>
              </p:cNvPr>
              <p:cNvSpPr/>
              <p:nvPr/>
            </p:nvSpPr>
            <p:spPr>
              <a:xfrm>
                <a:off x="4768672" y="1014152"/>
                <a:ext cx="3660433" cy="1818825"/>
              </a:xfrm>
              <a:prstGeom prst="roundRect">
                <a:avLst/>
              </a:prstGeom>
              <a:grpFill/>
              <a:ln w="76200">
                <a:solidFill>
                  <a:srgbClr val="FF66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265DEEB4-E3B0-C3E8-9FC3-5084122EA768}"/>
                  </a:ext>
                </a:extLst>
              </p:cNvPr>
              <p:cNvSpPr/>
              <p:nvPr/>
            </p:nvSpPr>
            <p:spPr>
              <a:xfrm>
                <a:off x="5048471" y="1751711"/>
                <a:ext cx="609600" cy="81607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CC40B748-5594-3082-A556-09B2DFBCCE2E}"/>
                  </a:ext>
                </a:extLst>
              </p:cNvPr>
              <p:cNvSpPr/>
              <p:nvPr/>
            </p:nvSpPr>
            <p:spPr>
              <a:xfrm>
                <a:off x="5751210" y="1750995"/>
                <a:ext cx="609600" cy="81607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D4940AE-6E64-B58A-7D55-60BA436D1DD5}"/>
                  </a:ext>
                </a:extLst>
              </p:cNvPr>
              <p:cNvSpPr txBox="1"/>
              <p:nvPr/>
            </p:nvSpPr>
            <p:spPr>
              <a:xfrm>
                <a:off x="4907248" y="1231620"/>
                <a:ext cx="338328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チーする牌を選んでください</a:t>
                </a:r>
              </a:p>
            </p:txBody>
          </p:sp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8EAAE6FE-64C4-6CDC-76F5-46289232A5B1}"/>
                  </a:ext>
                </a:extLst>
              </p:cNvPr>
              <p:cNvSpPr/>
              <p:nvPr/>
            </p:nvSpPr>
            <p:spPr>
              <a:xfrm>
                <a:off x="6694363" y="1745136"/>
                <a:ext cx="609600" cy="81607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0A719D48-8A38-71C9-FBA3-39E75557027F}"/>
                </a:ext>
              </a:extLst>
            </p:cNvPr>
            <p:cNvSpPr/>
            <p:nvPr/>
          </p:nvSpPr>
          <p:spPr>
            <a:xfrm>
              <a:off x="7570841" y="2176816"/>
              <a:ext cx="727309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決定</a:t>
              </a:r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677FFA1E-568E-3343-1B88-61A0EAAF4ECB}"/>
              </a:ext>
            </a:extLst>
          </p:cNvPr>
          <p:cNvGrpSpPr/>
          <p:nvPr/>
        </p:nvGrpSpPr>
        <p:grpSpPr>
          <a:xfrm>
            <a:off x="314319" y="2557819"/>
            <a:ext cx="3341654" cy="1749596"/>
            <a:chOff x="1274005" y="3814503"/>
            <a:chExt cx="3341654" cy="1749596"/>
          </a:xfrm>
          <a:solidFill>
            <a:schemeClr val="bg1"/>
          </a:solidFill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E58C9C5C-30F1-CD5C-A46A-E1723C4EB903}"/>
                </a:ext>
              </a:extLst>
            </p:cNvPr>
            <p:cNvGrpSpPr/>
            <p:nvPr/>
          </p:nvGrpSpPr>
          <p:grpSpPr>
            <a:xfrm>
              <a:off x="1274005" y="3814503"/>
              <a:ext cx="3341654" cy="1749596"/>
              <a:chOff x="1260245" y="1014153"/>
              <a:chExt cx="3341654" cy="1749596"/>
            </a:xfrm>
            <a:grpFill/>
          </p:grpSpPr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95EA13AF-D1A2-6D1F-9F0C-5EB0F2C3DFED}"/>
                  </a:ext>
                </a:extLst>
              </p:cNvPr>
              <p:cNvSpPr/>
              <p:nvPr/>
            </p:nvSpPr>
            <p:spPr>
              <a:xfrm>
                <a:off x="1260245" y="1014153"/>
                <a:ext cx="3341654" cy="1749596"/>
              </a:xfrm>
              <a:prstGeom prst="roundRect">
                <a:avLst/>
              </a:prstGeom>
              <a:grpFill/>
              <a:ln w="76200">
                <a:solidFill>
                  <a:srgbClr val="FF66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927353BD-292E-AF54-26B2-DAC8010C93F3}"/>
                  </a:ext>
                </a:extLst>
              </p:cNvPr>
              <p:cNvSpPr/>
              <p:nvPr/>
            </p:nvSpPr>
            <p:spPr>
              <a:xfrm>
                <a:off x="2590156" y="1665410"/>
                <a:ext cx="609600" cy="81607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D0CCEFB-6A37-DE84-6F8E-FD7D884175E4}"/>
                  </a:ext>
                </a:extLst>
              </p:cNvPr>
              <p:cNvSpPr txBox="1"/>
              <p:nvPr/>
            </p:nvSpPr>
            <p:spPr>
              <a:xfrm>
                <a:off x="1274005" y="1231620"/>
                <a:ext cx="32419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カンする牌を選んでください</a:t>
                </a:r>
              </a:p>
            </p:txBody>
          </p:sp>
        </p:grpSp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26DB901F-94C4-FAC4-8A10-B4ACE1DDF93B}"/>
                </a:ext>
              </a:extLst>
            </p:cNvPr>
            <p:cNvSpPr/>
            <p:nvPr/>
          </p:nvSpPr>
          <p:spPr>
            <a:xfrm>
              <a:off x="3585691" y="4944321"/>
              <a:ext cx="727309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決定</a:t>
              </a: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F387C738-3B86-E319-402E-9608357115E4}"/>
              </a:ext>
            </a:extLst>
          </p:cNvPr>
          <p:cNvGrpSpPr/>
          <p:nvPr/>
        </p:nvGrpSpPr>
        <p:grpSpPr>
          <a:xfrm>
            <a:off x="3907427" y="4271984"/>
            <a:ext cx="3660432" cy="509669"/>
            <a:chOff x="4768673" y="4031970"/>
            <a:chExt cx="2807670" cy="857949"/>
          </a:xfrm>
          <a:solidFill>
            <a:schemeClr val="bg1"/>
          </a:solidFill>
        </p:grpSpPr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EE005CEC-539E-5601-FDAD-2B1E86C4D65F}"/>
                </a:ext>
              </a:extLst>
            </p:cNvPr>
            <p:cNvSpPr/>
            <p:nvPr/>
          </p:nvSpPr>
          <p:spPr>
            <a:xfrm>
              <a:off x="4768673" y="4031970"/>
              <a:ext cx="2807670" cy="857949"/>
            </a:xfrm>
            <a:prstGeom prst="roundRect">
              <a:avLst/>
            </a:prstGeom>
            <a:grpFill/>
            <a:ln w="762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38F48FBE-1BCF-BC64-6046-AC7F01B09797}"/>
                </a:ext>
              </a:extLst>
            </p:cNvPr>
            <p:cNvSpPr txBox="1"/>
            <p:nvPr/>
          </p:nvSpPr>
          <p:spPr>
            <a:xfrm>
              <a:off x="4907247" y="4091612"/>
              <a:ext cx="25256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ドラ表示牌を選んでください</a:t>
              </a:r>
              <a:endParaRPr kumimoji="1" lang="ja-JP" altLang="en-US" dirty="0"/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B5325195-4D9D-B242-89C9-5F08B908DB48}"/>
              </a:ext>
            </a:extLst>
          </p:cNvPr>
          <p:cNvGrpSpPr/>
          <p:nvPr/>
        </p:nvGrpSpPr>
        <p:grpSpPr>
          <a:xfrm>
            <a:off x="3922200" y="4965765"/>
            <a:ext cx="3660432" cy="509669"/>
            <a:chOff x="4768673" y="4031970"/>
            <a:chExt cx="2807670" cy="857949"/>
          </a:xfrm>
          <a:solidFill>
            <a:schemeClr val="bg1"/>
          </a:solidFill>
        </p:grpSpPr>
        <p:sp>
          <p:nvSpPr>
            <p:cNvPr id="49" name="四角形: 角を丸くする 48">
              <a:extLst>
                <a:ext uri="{FF2B5EF4-FFF2-40B4-BE49-F238E27FC236}">
                  <a16:creationId xmlns:a16="http://schemas.microsoft.com/office/drawing/2014/main" id="{BFACF359-1F9D-BE17-493F-983E048A03DD}"/>
                </a:ext>
              </a:extLst>
            </p:cNvPr>
            <p:cNvSpPr/>
            <p:nvPr/>
          </p:nvSpPr>
          <p:spPr>
            <a:xfrm>
              <a:off x="4768673" y="4031970"/>
              <a:ext cx="2807670" cy="857949"/>
            </a:xfrm>
            <a:prstGeom prst="roundRect">
              <a:avLst/>
            </a:prstGeom>
            <a:grpFill/>
            <a:ln w="762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50C60BF5-B82F-BCEE-23E5-10642FA29CBE}"/>
                </a:ext>
              </a:extLst>
            </p:cNvPr>
            <p:cNvSpPr txBox="1"/>
            <p:nvPr/>
          </p:nvSpPr>
          <p:spPr>
            <a:xfrm>
              <a:off x="4907247" y="4091612"/>
              <a:ext cx="25256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手牌を登録してください</a:t>
              </a:r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0B318687-D51A-0BCC-A727-43693A24877B}"/>
              </a:ext>
            </a:extLst>
          </p:cNvPr>
          <p:cNvGrpSpPr/>
          <p:nvPr/>
        </p:nvGrpSpPr>
        <p:grpSpPr>
          <a:xfrm>
            <a:off x="3919032" y="5618232"/>
            <a:ext cx="2305305" cy="905943"/>
            <a:chOff x="3919032" y="5618232"/>
            <a:chExt cx="2305305" cy="905943"/>
          </a:xfrm>
          <a:solidFill>
            <a:schemeClr val="bg1"/>
          </a:solidFill>
        </p:grpSpPr>
        <p:sp>
          <p:nvSpPr>
            <p:cNvPr id="51" name="四角形: 角を丸くする 50">
              <a:extLst>
                <a:ext uri="{FF2B5EF4-FFF2-40B4-BE49-F238E27FC236}">
                  <a16:creationId xmlns:a16="http://schemas.microsoft.com/office/drawing/2014/main" id="{DDEFD928-CD97-AEEE-4D2A-A8B1FA0AD9A3}"/>
                </a:ext>
              </a:extLst>
            </p:cNvPr>
            <p:cNvSpPr/>
            <p:nvPr/>
          </p:nvSpPr>
          <p:spPr>
            <a:xfrm>
              <a:off x="3919032" y="5618232"/>
              <a:ext cx="2305305" cy="905943"/>
            </a:xfrm>
            <a:prstGeom prst="roundRect">
              <a:avLst/>
            </a:prstGeom>
            <a:grpFill/>
            <a:ln w="762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4E0DE5F9-6272-AADA-5E7F-FF127E23CB37}"/>
                </a:ext>
              </a:extLst>
            </p:cNvPr>
            <p:cNvSpPr txBox="1"/>
            <p:nvPr/>
          </p:nvSpPr>
          <p:spPr>
            <a:xfrm>
              <a:off x="4074459" y="5765831"/>
              <a:ext cx="2136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手牌を登録します</a:t>
              </a:r>
              <a:endParaRPr kumimoji="1" lang="ja-JP" altLang="en-US" dirty="0"/>
            </a:p>
          </p:txBody>
        </p:sp>
        <p:sp>
          <p:nvSpPr>
            <p:cNvPr id="53" name="四角形: 角を丸くする 52">
              <a:extLst>
                <a:ext uri="{FF2B5EF4-FFF2-40B4-BE49-F238E27FC236}">
                  <a16:creationId xmlns:a16="http://schemas.microsoft.com/office/drawing/2014/main" id="{BC2E7C0E-294C-E8BA-F350-21453646AAC1}"/>
                </a:ext>
              </a:extLst>
            </p:cNvPr>
            <p:cNvSpPr/>
            <p:nvPr/>
          </p:nvSpPr>
          <p:spPr>
            <a:xfrm>
              <a:off x="5388187" y="6093295"/>
              <a:ext cx="727309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決定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四角形: 角を丸くする 53">
              <a:extLst>
                <a:ext uri="{FF2B5EF4-FFF2-40B4-BE49-F238E27FC236}">
                  <a16:creationId xmlns:a16="http://schemas.microsoft.com/office/drawing/2014/main" id="{F3C74EC5-A508-73DA-1051-6DA24A0DC3D8}"/>
                </a:ext>
              </a:extLst>
            </p:cNvPr>
            <p:cNvSpPr/>
            <p:nvPr/>
          </p:nvSpPr>
          <p:spPr>
            <a:xfrm>
              <a:off x="4611815" y="6093295"/>
              <a:ext cx="691410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戻る</a:t>
              </a:r>
            </a:p>
          </p:txBody>
        </p:sp>
      </p:grp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110B7D3-C1F3-7F83-6F5D-FD37F0612CC0}"/>
              </a:ext>
            </a:extLst>
          </p:cNvPr>
          <p:cNvSpPr txBox="1"/>
          <p:nvPr/>
        </p:nvSpPr>
        <p:spPr>
          <a:xfrm>
            <a:off x="409607" y="8602"/>
            <a:ext cx="213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選択</a:t>
            </a:r>
            <a:r>
              <a:rPr kumimoji="1" lang="ja-JP" altLang="en-US" dirty="0"/>
              <a:t>ポップアップ</a:t>
            </a:r>
          </a:p>
        </p:txBody>
      </p:sp>
    </p:spTree>
    <p:extLst>
      <p:ext uri="{BB962C8B-B14F-4D97-AF65-F5344CB8AC3E}">
        <p14:creationId xmlns:p14="http://schemas.microsoft.com/office/powerpoint/2010/main" val="1175536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図 272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47163C45-97AA-C2BD-ECF8-A9D8DFF4D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3" y="3305006"/>
            <a:ext cx="3710175" cy="3494555"/>
          </a:xfrm>
          <a:prstGeom prst="rect">
            <a:avLst/>
          </a:prstGeom>
        </p:spPr>
      </p:pic>
      <p:pic>
        <p:nvPicPr>
          <p:cNvPr id="269" name="図 268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F566E916-BA94-0B86-ED53-1706AD4AD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655" y="1839963"/>
            <a:ext cx="932154" cy="877981"/>
          </a:xfrm>
          <a:prstGeom prst="rect">
            <a:avLst/>
          </a:prstGeom>
        </p:spPr>
      </p:pic>
      <p:pic>
        <p:nvPicPr>
          <p:cNvPr id="268" name="図 267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2DE89226-BFF7-B92C-76DA-93C99CCF8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85" y="1879892"/>
            <a:ext cx="936120" cy="881716"/>
          </a:xfrm>
          <a:prstGeom prst="rect">
            <a:avLst/>
          </a:prstGeom>
        </p:spPr>
      </p:pic>
      <p:pic>
        <p:nvPicPr>
          <p:cNvPr id="264" name="図 263" descr="グラフ, 散布図&#10;&#10;自動的に生成された説明">
            <a:extLst>
              <a:ext uri="{FF2B5EF4-FFF2-40B4-BE49-F238E27FC236}">
                <a16:creationId xmlns:a16="http://schemas.microsoft.com/office/drawing/2014/main" id="{8B5D64AA-8336-EF34-6F15-5458994F0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886" y="684948"/>
            <a:ext cx="1946239" cy="1882559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07C5853-F670-29C9-07EA-0B3B2E06212D}"/>
              </a:ext>
            </a:extLst>
          </p:cNvPr>
          <p:cNvSpPr txBox="1"/>
          <p:nvPr/>
        </p:nvSpPr>
        <p:spPr>
          <a:xfrm>
            <a:off x="0" y="111760"/>
            <a:ext cx="316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リザルト（ツモ</a:t>
            </a:r>
            <a:r>
              <a:rPr kumimoji="1" lang="en-US" altLang="ja-JP" dirty="0"/>
              <a:t>or</a:t>
            </a:r>
            <a:r>
              <a:rPr kumimoji="1" lang="ja-JP" altLang="en-US" dirty="0"/>
              <a:t>ロン）画面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D86A919-7D4C-F23E-8A48-34136E5C8363}"/>
              </a:ext>
            </a:extLst>
          </p:cNvPr>
          <p:cNvSpPr txBox="1"/>
          <p:nvPr/>
        </p:nvSpPr>
        <p:spPr>
          <a:xfrm>
            <a:off x="1993145" y="109246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u="sng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手牌</a:t>
            </a:r>
            <a:endParaRPr kumimoji="1" lang="ja-JP" altLang="en-US" sz="2400" u="sng" dirty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519E8D-B6B4-8909-FD2E-CAEF27B41239}"/>
              </a:ext>
            </a:extLst>
          </p:cNvPr>
          <p:cNvSpPr txBox="1"/>
          <p:nvPr/>
        </p:nvSpPr>
        <p:spPr>
          <a:xfrm>
            <a:off x="6659070" y="4045518"/>
            <a:ext cx="405089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4000" b="1" u="sng" dirty="0">
                <a:solidFill>
                  <a:srgbClr val="FF6633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点数　</a:t>
            </a:r>
            <a:r>
              <a:rPr kumimoji="1" lang="en-US" altLang="ja-JP" sz="4000" b="1" u="sng" dirty="0">
                <a:solidFill>
                  <a:srgbClr val="FF6633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9000</a:t>
            </a:r>
            <a:r>
              <a:rPr kumimoji="1" lang="ja-JP" altLang="en-US" sz="4000" b="1" u="sng" dirty="0">
                <a:solidFill>
                  <a:srgbClr val="FF6633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点</a:t>
            </a:r>
          </a:p>
        </p:txBody>
      </p:sp>
      <p:pic>
        <p:nvPicPr>
          <p:cNvPr id="7" name="Picture 2" descr="麻雀牌のイラスト（萬子）">
            <a:extLst>
              <a:ext uri="{FF2B5EF4-FFF2-40B4-BE49-F238E27FC236}">
                <a16:creationId xmlns:a16="http://schemas.microsoft.com/office/drawing/2014/main" id="{CCC7EFF7-5B32-5AF5-9082-9A2755BCB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327" y="948383"/>
            <a:ext cx="5032878" cy="80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68DE292B-1A59-415D-4546-3D404BB919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778" y="959195"/>
            <a:ext cx="506270" cy="726742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CDD759-5452-2727-A794-30107226D44E}"/>
              </a:ext>
            </a:extLst>
          </p:cNvPr>
          <p:cNvSpPr txBox="1"/>
          <p:nvPr/>
        </p:nvSpPr>
        <p:spPr>
          <a:xfrm>
            <a:off x="3012301" y="2126919"/>
            <a:ext cx="903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u="sng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ドラ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639C997-FF69-E408-1168-05D1D60D8E9C}"/>
              </a:ext>
            </a:extLst>
          </p:cNvPr>
          <p:cNvSpPr txBox="1"/>
          <p:nvPr/>
        </p:nvSpPr>
        <p:spPr>
          <a:xfrm>
            <a:off x="6096000" y="209057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u="sng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裏ドラ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DE7BC12-EB08-7C14-86DE-6FBEEC77CB72}"/>
              </a:ext>
            </a:extLst>
          </p:cNvPr>
          <p:cNvSpPr txBox="1"/>
          <p:nvPr/>
        </p:nvSpPr>
        <p:spPr>
          <a:xfrm>
            <a:off x="1993145" y="26884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役</a:t>
            </a:r>
            <a:endParaRPr kumimoji="1" lang="ja-JP" altLang="en-US" u="sng" dirty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E3AD49-3D22-34E4-EA54-E0466BA8CB8C}"/>
              </a:ext>
            </a:extLst>
          </p:cNvPr>
          <p:cNvSpPr txBox="1"/>
          <p:nvPr/>
        </p:nvSpPr>
        <p:spPr>
          <a:xfrm>
            <a:off x="1993145" y="32116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役</a:t>
            </a:r>
            <a:endParaRPr kumimoji="1" lang="ja-JP" altLang="en-US" u="sng" dirty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DEE6183-9593-9669-865F-8BFECB0C84B8}"/>
              </a:ext>
            </a:extLst>
          </p:cNvPr>
          <p:cNvSpPr txBox="1"/>
          <p:nvPr/>
        </p:nvSpPr>
        <p:spPr>
          <a:xfrm>
            <a:off x="3397488" y="26884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役</a:t>
            </a:r>
            <a:endParaRPr kumimoji="1" lang="ja-JP" altLang="en-US" u="sng" dirty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D8F3C5A-8EBF-2393-1FC6-4B8E3F5F126D}"/>
              </a:ext>
            </a:extLst>
          </p:cNvPr>
          <p:cNvSpPr txBox="1"/>
          <p:nvPr/>
        </p:nvSpPr>
        <p:spPr>
          <a:xfrm>
            <a:off x="4837914" y="26884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役</a:t>
            </a:r>
            <a:endParaRPr kumimoji="1" lang="ja-JP" altLang="en-US" u="sng" dirty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DDD2EA2-78EB-92D2-E37D-7AF9B33F1B1C}"/>
              </a:ext>
            </a:extLst>
          </p:cNvPr>
          <p:cNvSpPr txBox="1"/>
          <p:nvPr/>
        </p:nvSpPr>
        <p:spPr>
          <a:xfrm>
            <a:off x="3397488" y="32116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役</a:t>
            </a:r>
            <a:endParaRPr kumimoji="1" lang="ja-JP" altLang="en-US" u="sng" dirty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E7E5AC-039C-44C3-28A6-1358CFD65E1F}"/>
              </a:ext>
            </a:extLst>
          </p:cNvPr>
          <p:cNvSpPr txBox="1"/>
          <p:nvPr/>
        </p:nvSpPr>
        <p:spPr>
          <a:xfrm>
            <a:off x="4837914" y="32116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役</a:t>
            </a:r>
            <a:endParaRPr kumimoji="1" lang="ja-JP" altLang="en-US" u="sng" dirty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D9A7A0D-8EE2-E4BD-A2BF-A08DBADDF8FD}"/>
              </a:ext>
            </a:extLst>
          </p:cNvPr>
          <p:cNvSpPr txBox="1"/>
          <p:nvPr/>
        </p:nvSpPr>
        <p:spPr>
          <a:xfrm>
            <a:off x="6684427" y="29387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役の飜</a:t>
            </a: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8CCA8FE2-58F8-9F46-2353-6C5C9E259494}"/>
              </a:ext>
            </a:extLst>
          </p:cNvPr>
          <p:cNvGrpSpPr/>
          <p:nvPr/>
        </p:nvGrpSpPr>
        <p:grpSpPr>
          <a:xfrm>
            <a:off x="3892371" y="2003110"/>
            <a:ext cx="1704006" cy="523220"/>
            <a:chOff x="4068393" y="2003809"/>
            <a:chExt cx="1704006" cy="523220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06EA9074-6DF8-0122-5082-9EEE63E0799F}"/>
                </a:ext>
              </a:extLst>
            </p:cNvPr>
            <p:cNvGrpSpPr/>
            <p:nvPr/>
          </p:nvGrpSpPr>
          <p:grpSpPr>
            <a:xfrm>
              <a:off x="4421757" y="2012975"/>
              <a:ext cx="1350642" cy="508806"/>
              <a:chOff x="3810873" y="2031585"/>
              <a:chExt cx="1350642" cy="508806"/>
            </a:xfrm>
          </p:grpSpPr>
          <p:pic>
            <p:nvPicPr>
              <p:cNvPr id="25" name="図 24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435F253B-9022-E2DE-33C8-D49BD11ED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0873" y="2031585"/>
                <a:ext cx="351720" cy="504889"/>
              </a:xfrm>
              <a:prstGeom prst="rect">
                <a:avLst/>
              </a:prstGeom>
            </p:spPr>
          </p:pic>
          <p:pic>
            <p:nvPicPr>
              <p:cNvPr id="27" name="図 26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89C5EB0A-730F-4D05-4A8A-6A95798519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3111" y="2034765"/>
                <a:ext cx="352234" cy="505626"/>
              </a:xfrm>
              <a:prstGeom prst="rect">
                <a:avLst/>
              </a:prstGeom>
            </p:spPr>
          </p:pic>
          <p:pic>
            <p:nvPicPr>
              <p:cNvPr id="28" name="図 27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97A42CC9-5880-5A5C-1DB1-DCBE0AD75A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6194" y="2035502"/>
                <a:ext cx="351720" cy="504889"/>
              </a:xfrm>
              <a:prstGeom prst="rect">
                <a:avLst/>
              </a:prstGeom>
            </p:spPr>
          </p:pic>
          <p:pic>
            <p:nvPicPr>
              <p:cNvPr id="29" name="図 28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37DCA27E-833A-2666-EE00-139434209A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795" y="2031585"/>
                <a:ext cx="351720" cy="504889"/>
              </a:xfrm>
              <a:prstGeom prst="rect">
                <a:avLst/>
              </a:prstGeom>
            </p:spPr>
          </p:pic>
        </p:grpSp>
        <p:pic>
          <p:nvPicPr>
            <p:cNvPr id="39" name="図 38" descr="グラフィカル ユーザー インターフェイス&#10;&#10;中程度の精度で自動的に生成された説明">
              <a:extLst>
                <a:ext uri="{FF2B5EF4-FFF2-40B4-BE49-F238E27FC236}">
                  <a16:creationId xmlns:a16="http://schemas.microsoft.com/office/drawing/2014/main" id="{EE4CB93A-5E6E-DB4B-DD3A-CF13266B4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8393" y="2003809"/>
              <a:ext cx="364490" cy="523220"/>
            </a:xfrm>
            <a:prstGeom prst="rect">
              <a:avLst/>
            </a:prstGeom>
          </p:spPr>
        </p:pic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85E00E7B-4642-02A0-BC94-1EFBC311372E}"/>
              </a:ext>
            </a:extLst>
          </p:cNvPr>
          <p:cNvGrpSpPr/>
          <p:nvPr/>
        </p:nvGrpSpPr>
        <p:grpSpPr>
          <a:xfrm>
            <a:off x="7246632" y="2028558"/>
            <a:ext cx="1674243" cy="523220"/>
            <a:chOff x="7246632" y="2028558"/>
            <a:chExt cx="1674243" cy="523220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7CF26E59-CFE9-0CF1-A4B1-358D00043743}"/>
                </a:ext>
              </a:extLst>
            </p:cNvPr>
            <p:cNvGrpSpPr/>
            <p:nvPr/>
          </p:nvGrpSpPr>
          <p:grpSpPr>
            <a:xfrm>
              <a:off x="7570233" y="2037724"/>
              <a:ext cx="1350642" cy="508806"/>
              <a:chOff x="3810873" y="2031585"/>
              <a:chExt cx="1350642" cy="508806"/>
            </a:xfrm>
          </p:grpSpPr>
          <p:pic>
            <p:nvPicPr>
              <p:cNvPr id="34" name="図 33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5A5D8140-5A0F-BADD-7D9E-D124D0B8A7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0873" y="2031585"/>
                <a:ext cx="351720" cy="504889"/>
              </a:xfrm>
              <a:prstGeom prst="rect">
                <a:avLst/>
              </a:prstGeom>
            </p:spPr>
          </p:pic>
          <p:pic>
            <p:nvPicPr>
              <p:cNvPr id="35" name="図 34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20EC93C7-3A5D-1FF4-A0D8-1A3B176FC7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3111" y="2034765"/>
                <a:ext cx="352234" cy="505626"/>
              </a:xfrm>
              <a:prstGeom prst="rect">
                <a:avLst/>
              </a:prstGeom>
            </p:spPr>
          </p:pic>
          <p:pic>
            <p:nvPicPr>
              <p:cNvPr id="36" name="図 35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4AC5BCB6-91E7-F3F0-2904-53D36F7E40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6194" y="2035502"/>
                <a:ext cx="351720" cy="504889"/>
              </a:xfrm>
              <a:prstGeom prst="rect">
                <a:avLst/>
              </a:prstGeom>
            </p:spPr>
          </p:pic>
          <p:pic>
            <p:nvPicPr>
              <p:cNvPr id="37" name="図 36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54EA26C8-1F5E-8A98-5840-C65621154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795" y="2031585"/>
                <a:ext cx="351720" cy="504889"/>
              </a:xfrm>
              <a:prstGeom prst="rect">
                <a:avLst/>
              </a:prstGeom>
            </p:spPr>
          </p:pic>
        </p:grpSp>
        <p:pic>
          <p:nvPicPr>
            <p:cNvPr id="41" name="図 40" descr="アイコン&#10;&#10;中程度の精度で自動的に生成された説明">
              <a:extLst>
                <a:ext uri="{FF2B5EF4-FFF2-40B4-BE49-F238E27FC236}">
                  <a16:creationId xmlns:a16="http://schemas.microsoft.com/office/drawing/2014/main" id="{00C7E745-5002-D9D0-BD6D-7ABA2CA6C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6632" y="2028558"/>
              <a:ext cx="364490" cy="523220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092EDED4-1738-A72E-3BB6-1CA1C0334EB0}"/>
              </a:ext>
            </a:extLst>
          </p:cNvPr>
          <p:cNvSpPr/>
          <p:nvPr/>
        </p:nvSpPr>
        <p:spPr>
          <a:xfrm>
            <a:off x="4762530" y="5515204"/>
            <a:ext cx="2364728" cy="9371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ソン"/>
              </a:rPr>
              <a:t>次へ</a:t>
            </a:r>
            <a:r>
              <a:rPr kumimoji="1" lang="ja-JP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▷▷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125D16A-8D61-DA7B-AAC3-C3B74BB9C431}"/>
              </a:ext>
            </a:extLst>
          </p:cNvPr>
          <p:cNvSpPr txBox="1"/>
          <p:nvPr/>
        </p:nvSpPr>
        <p:spPr>
          <a:xfrm>
            <a:off x="2393683" y="2714652"/>
            <a:ext cx="98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6"/>
                </a:solidFill>
              </a:rPr>
              <a:t>リーチ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99758B2-B602-9FD6-3E65-488903C22517}"/>
              </a:ext>
            </a:extLst>
          </p:cNvPr>
          <p:cNvSpPr txBox="1"/>
          <p:nvPr/>
        </p:nvSpPr>
        <p:spPr>
          <a:xfrm>
            <a:off x="3901407" y="2684513"/>
            <a:ext cx="121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6"/>
                </a:solidFill>
              </a:rPr>
              <a:t>裏ドラ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68578E4-7F86-EAC1-6301-EC36C2891DAB}"/>
              </a:ext>
            </a:extLst>
          </p:cNvPr>
          <p:cNvSpPr txBox="1"/>
          <p:nvPr/>
        </p:nvSpPr>
        <p:spPr>
          <a:xfrm>
            <a:off x="5378194" y="2668891"/>
            <a:ext cx="129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6"/>
                </a:solidFill>
              </a:rPr>
              <a:t>赤ドラ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2EA14F-AAD3-8A6E-7919-A9FBE8C88CE0}"/>
              </a:ext>
            </a:extLst>
          </p:cNvPr>
          <p:cNvSpPr txBox="1"/>
          <p:nvPr/>
        </p:nvSpPr>
        <p:spPr>
          <a:xfrm>
            <a:off x="7605414" y="2845222"/>
            <a:ext cx="2279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accent6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7</a:t>
            </a:r>
            <a:r>
              <a:rPr lang="ja-JP" altLang="en-US" sz="3200" b="1" dirty="0">
                <a:solidFill>
                  <a:schemeClr val="accent6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翻</a:t>
            </a:r>
            <a:r>
              <a:rPr lang="en-US" altLang="ja-JP" sz="3200" b="1" dirty="0">
                <a:solidFill>
                  <a:schemeClr val="accent6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40</a:t>
            </a:r>
            <a:r>
              <a:rPr lang="ja-JP" altLang="en-US" sz="3200" b="1" dirty="0">
                <a:solidFill>
                  <a:schemeClr val="accent6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符</a:t>
            </a:r>
            <a:endParaRPr kumimoji="1" lang="ja-JP" altLang="en-US" sz="3200" b="1" dirty="0">
              <a:solidFill>
                <a:schemeClr val="accent6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5" name="インク 64">
                <a:extLst>
                  <a:ext uri="{FF2B5EF4-FFF2-40B4-BE49-F238E27FC236}">
                    <a16:creationId xmlns:a16="http://schemas.microsoft.com/office/drawing/2014/main" id="{E0FC0229-EF44-2356-6091-5F019F33F866}"/>
                  </a:ext>
                </a:extLst>
              </p14:cNvPr>
              <p14:cNvContentPartPr/>
              <p14:nvPr/>
            </p14:nvContentPartPr>
            <p14:xfrm>
              <a:off x="3644980" y="-254260"/>
              <a:ext cx="5400" cy="360"/>
            </p14:xfrm>
          </p:contentPart>
        </mc:Choice>
        <mc:Fallback xmlns="">
          <p:pic>
            <p:nvPicPr>
              <p:cNvPr id="65" name="インク 64">
                <a:extLst>
                  <a:ext uri="{FF2B5EF4-FFF2-40B4-BE49-F238E27FC236}">
                    <a16:creationId xmlns:a16="http://schemas.microsoft.com/office/drawing/2014/main" id="{E0FC0229-EF44-2356-6091-5F019F33F8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38860" y="-260380"/>
                <a:ext cx="176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7" name="インク 66">
                <a:extLst>
                  <a:ext uri="{FF2B5EF4-FFF2-40B4-BE49-F238E27FC236}">
                    <a16:creationId xmlns:a16="http://schemas.microsoft.com/office/drawing/2014/main" id="{A6ADD001-83C1-1578-0EF1-0E17116AFD75}"/>
                  </a:ext>
                </a:extLst>
              </p14:cNvPr>
              <p14:cNvContentPartPr/>
              <p14:nvPr/>
            </p14:nvContentPartPr>
            <p14:xfrm>
              <a:off x="4388740" y="-338140"/>
              <a:ext cx="30960" cy="7920"/>
            </p14:xfrm>
          </p:contentPart>
        </mc:Choice>
        <mc:Fallback xmlns="">
          <p:pic>
            <p:nvPicPr>
              <p:cNvPr id="67" name="インク 66">
                <a:extLst>
                  <a:ext uri="{FF2B5EF4-FFF2-40B4-BE49-F238E27FC236}">
                    <a16:creationId xmlns:a16="http://schemas.microsoft.com/office/drawing/2014/main" id="{A6ADD001-83C1-1578-0EF1-0E17116AFD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80100" y="-347140"/>
                <a:ext cx="486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87" name="インク 86">
                <a:extLst>
                  <a:ext uri="{FF2B5EF4-FFF2-40B4-BE49-F238E27FC236}">
                    <a16:creationId xmlns:a16="http://schemas.microsoft.com/office/drawing/2014/main" id="{E7D9C94B-71E7-D9DB-AFFA-F15E40F05908}"/>
                  </a:ext>
                </a:extLst>
              </p14:cNvPr>
              <p14:cNvContentPartPr/>
              <p14:nvPr/>
            </p14:nvContentPartPr>
            <p14:xfrm>
              <a:off x="1333060" y="-711460"/>
              <a:ext cx="360" cy="360"/>
            </p14:xfrm>
          </p:contentPart>
        </mc:Choice>
        <mc:Fallback xmlns="">
          <p:pic>
            <p:nvPicPr>
              <p:cNvPr id="87" name="インク 86">
                <a:extLst>
                  <a:ext uri="{FF2B5EF4-FFF2-40B4-BE49-F238E27FC236}">
                    <a16:creationId xmlns:a16="http://schemas.microsoft.com/office/drawing/2014/main" id="{E7D9C94B-71E7-D9DB-AFFA-F15E40F0590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97420" y="-927460"/>
                <a:ext cx="720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100" name="インク 99">
                <a:extLst>
                  <a:ext uri="{FF2B5EF4-FFF2-40B4-BE49-F238E27FC236}">
                    <a16:creationId xmlns:a16="http://schemas.microsoft.com/office/drawing/2014/main" id="{EB316A14-C9CB-2ECE-18BC-BBED048E8C3F}"/>
                  </a:ext>
                </a:extLst>
              </p14:cNvPr>
              <p14:cNvContentPartPr/>
              <p14:nvPr/>
            </p14:nvContentPartPr>
            <p14:xfrm>
              <a:off x="5468740" y="-127260"/>
              <a:ext cx="5760" cy="360"/>
            </p14:xfrm>
          </p:contentPart>
        </mc:Choice>
        <mc:Fallback xmlns="">
          <p:pic>
            <p:nvPicPr>
              <p:cNvPr id="100" name="インク 99">
                <a:extLst>
                  <a:ext uri="{FF2B5EF4-FFF2-40B4-BE49-F238E27FC236}">
                    <a16:creationId xmlns:a16="http://schemas.microsoft.com/office/drawing/2014/main" id="{EB316A14-C9CB-2ECE-18BC-BBED048E8C3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05740" y="-505260"/>
                <a:ext cx="1314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102" name="インク 101">
                <a:extLst>
                  <a:ext uri="{FF2B5EF4-FFF2-40B4-BE49-F238E27FC236}">
                    <a16:creationId xmlns:a16="http://schemas.microsoft.com/office/drawing/2014/main" id="{66D80ADE-CF35-029D-9C8B-41D4761C5A70}"/>
                  </a:ext>
                </a:extLst>
              </p14:cNvPr>
              <p14:cNvContentPartPr/>
              <p14:nvPr/>
            </p14:nvContentPartPr>
            <p14:xfrm>
              <a:off x="1371580" y="-1117980"/>
              <a:ext cx="360" cy="360"/>
            </p14:xfrm>
          </p:contentPart>
        </mc:Choice>
        <mc:Fallback xmlns="">
          <p:pic>
            <p:nvPicPr>
              <p:cNvPr id="102" name="インク 101">
                <a:extLst>
                  <a:ext uri="{FF2B5EF4-FFF2-40B4-BE49-F238E27FC236}">
                    <a16:creationId xmlns:a16="http://schemas.microsoft.com/office/drawing/2014/main" id="{66D80ADE-CF35-029D-9C8B-41D4761C5A7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08940" y="-1495620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105" name="インク 104">
                <a:extLst>
                  <a:ext uri="{FF2B5EF4-FFF2-40B4-BE49-F238E27FC236}">
                    <a16:creationId xmlns:a16="http://schemas.microsoft.com/office/drawing/2014/main" id="{E2166402-292A-8E53-15FC-634C34355882}"/>
                  </a:ext>
                </a:extLst>
              </p14:cNvPr>
              <p14:cNvContentPartPr/>
              <p14:nvPr/>
            </p14:nvContentPartPr>
            <p14:xfrm>
              <a:off x="5841700" y="-584140"/>
              <a:ext cx="360" cy="360"/>
            </p14:xfrm>
          </p:contentPart>
        </mc:Choice>
        <mc:Fallback xmlns="">
          <p:pic>
            <p:nvPicPr>
              <p:cNvPr id="105" name="インク 104">
                <a:extLst>
                  <a:ext uri="{FF2B5EF4-FFF2-40B4-BE49-F238E27FC236}">
                    <a16:creationId xmlns:a16="http://schemas.microsoft.com/office/drawing/2014/main" id="{E2166402-292A-8E53-15FC-634C3435588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78700" y="-962140"/>
                <a:ext cx="126000" cy="756000"/>
              </a:xfrm>
              <a:prstGeom prst="rect">
                <a:avLst/>
              </a:prstGeom>
            </p:spPr>
          </p:pic>
        </mc:Fallback>
      </mc:AlternateContent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828176F9-A5EF-51C0-1B0F-C522AD2A9D16}"/>
              </a:ext>
            </a:extLst>
          </p:cNvPr>
          <p:cNvSpPr txBox="1"/>
          <p:nvPr/>
        </p:nvSpPr>
        <p:spPr>
          <a:xfrm>
            <a:off x="1779985" y="4548643"/>
            <a:ext cx="2504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>
                <a:solidFill>
                  <a:srgbClr val="FF66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跳満</a:t>
            </a: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E5C76E1C-BE8B-3EA5-1377-714BEC1B1765}"/>
              </a:ext>
            </a:extLst>
          </p:cNvPr>
          <p:cNvSpPr txBox="1"/>
          <p:nvPr/>
        </p:nvSpPr>
        <p:spPr>
          <a:xfrm>
            <a:off x="5250084" y="3198474"/>
            <a:ext cx="261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chemeClr val="accent6"/>
                </a:solidFill>
              </a:rPr>
              <a:t>門前清自摸和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2BFCF143-83C5-7E9B-F7BB-9A71654C4ABD}"/>
              </a:ext>
            </a:extLst>
          </p:cNvPr>
          <p:cNvSpPr txBox="1"/>
          <p:nvPr/>
        </p:nvSpPr>
        <p:spPr>
          <a:xfrm>
            <a:off x="2446809" y="3207735"/>
            <a:ext cx="148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6"/>
                </a:solidFill>
              </a:rPr>
              <a:t>場風牌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017C50D5-C541-78DC-C829-612DC572AE6F}"/>
              </a:ext>
            </a:extLst>
          </p:cNvPr>
          <p:cNvSpPr txBox="1"/>
          <p:nvPr/>
        </p:nvSpPr>
        <p:spPr>
          <a:xfrm>
            <a:off x="3824211" y="320106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6"/>
                </a:solidFill>
              </a:rPr>
              <a:t>抜きドラ</a:t>
            </a:r>
          </a:p>
        </p:txBody>
      </p:sp>
      <p:sp>
        <p:nvSpPr>
          <p:cNvPr id="241" name="Rectangle 1">
            <a:extLst>
              <a:ext uri="{FF2B5EF4-FFF2-40B4-BE49-F238E27FC236}">
                <a16:creationId xmlns:a16="http://schemas.microsoft.com/office/drawing/2014/main" id="{159FF192-D673-A3A3-606C-CB8EBA97F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243" name="Rectangle 3">
            <a:extLst>
              <a:ext uri="{FF2B5EF4-FFF2-40B4-BE49-F238E27FC236}">
                <a16:creationId xmlns:a16="http://schemas.microsoft.com/office/drawing/2014/main" id="{8F23D08B-1C6C-1E5A-061C-2B6843288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50265" y="43276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256" name="テキスト ボックス 255">
            <a:extLst>
              <a:ext uri="{FF2B5EF4-FFF2-40B4-BE49-F238E27FC236}">
                <a16:creationId xmlns:a16="http://schemas.microsoft.com/office/drawing/2014/main" id="{2BFD1F94-4A64-FC15-C0BA-22934053673F}"/>
              </a:ext>
            </a:extLst>
          </p:cNvPr>
          <p:cNvSpPr txBox="1"/>
          <p:nvPr/>
        </p:nvSpPr>
        <p:spPr>
          <a:xfrm>
            <a:off x="9556360" y="1303063"/>
            <a:ext cx="207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rgbClr val="FF6633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ツモ</a:t>
            </a:r>
            <a:endParaRPr kumimoji="1" lang="ja-JP" altLang="en-US" sz="3600" dirty="0">
              <a:solidFill>
                <a:srgbClr val="FF6633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7582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1082</Words>
  <Application>Microsoft Office PowerPoint</Application>
  <PresentationFormat>ワイド画面</PresentationFormat>
  <Paragraphs>354</Paragraphs>
  <Slides>25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6" baseType="lpstr">
      <vt:lpstr>-apple-system-subset</vt:lpstr>
      <vt:lpstr>HGP明朝E</vt:lpstr>
      <vt:lpstr>HGS創英角ｺﾞｼｯｸUB</vt:lpstr>
      <vt:lpstr>UD デジタル 教科書体 N-B</vt:lpstr>
      <vt:lpstr>メイソン</vt:lpstr>
      <vt:lpstr>メイリオ</vt:lpstr>
      <vt:lpstr>游ゴシック</vt:lpstr>
      <vt:lpstr>游ゴシック Light</vt:lpstr>
      <vt:lpstr>Arial</vt:lpstr>
      <vt:lpstr>Bernard MT Condensed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稲村 夢花</dc:creator>
  <cp:lastModifiedBy>木村慶香</cp:lastModifiedBy>
  <cp:revision>10</cp:revision>
  <dcterms:created xsi:type="dcterms:W3CDTF">2024-06-07T01:48:55Z</dcterms:created>
  <dcterms:modified xsi:type="dcterms:W3CDTF">2024-06-12T02:13:04Z</dcterms:modified>
</cp:coreProperties>
</file>