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00" d="100"/>
          <a:sy n="100" d="100"/>
        </p:scale>
        <p:origin x="-8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2024/6/4</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2024/6/4</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2024/6/4</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生活：地方出身のため、東京で働くことに憧れており就職を機に上京。電車通勤片道</a:t>
            </a:r>
            <a:r>
              <a:rPr lang="en-US" altLang="ja-JP" dirty="0"/>
              <a:t>15</a:t>
            </a:r>
            <a:r>
              <a:rPr lang="ja-JP" altLang="en-US" dirty="0"/>
              <a:t>分。</a:t>
            </a:r>
            <a:r>
              <a:rPr lang="en-US" altLang="ja-JP" dirty="0"/>
              <a:t>9</a:t>
            </a:r>
            <a:r>
              <a:rPr lang="ja-JP" altLang="en-US" dirty="0"/>
              <a:t>時～</a:t>
            </a:r>
            <a:r>
              <a:rPr lang="en-US" altLang="ja-JP" dirty="0"/>
              <a:t>18</a:t>
            </a:r>
            <a:r>
              <a:rPr lang="ja-JP" altLang="en-US" dirty="0"/>
              <a:t>時勤務。土日休み。節約のために慣れない自炊を頑張っている。毎日お弁当を作っている。仕事終わりは動画鑑賞で家でのんびりする時間を大切にしており、金夜は同期と飲みに行くことが多い。休日はショッピングとカフェ巡りをすることが多い。最近同期のこと仲良くなり、一緒に休日を過ごすことが増えた。</a:t>
            </a:r>
            <a:endParaRPr lang="en-US" altLang="ja-JP" dirty="0"/>
          </a:p>
          <a:p>
            <a:endParaRPr lang="en-US" altLang="ja-JP" dirty="0"/>
          </a:p>
        </p:txBody>
      </p:sp>
      <p:sp>
        <p:nvSpPr>
          <p:cNvPr id="7" name="図プレースホルダー 6">
            <a:extLst>
              <a:ext uri="{FF2B5EF4-FFF2-40B4-BE49-F238E27FC236}">
                <a16:creationId xmlns:a16="http://schemas.microsoft.com/office/drawing/2014/main" id="{18C68741-DBC5-E560-0705-858EB28B8A9A}"/>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a:t>
            </a:r>
            <a:endParaRPr lang="en-US" altLang="ja-JP" dirty="0"/>
          </a:p>
          <a:p>
            <a:r>
              <a:rPr lang="ja-JP" altLang="en-US" dirty="0"/>
              <a:t>年齢：</a:t>
            </a:r>
            <a:r>
              <a:rPr lang="en-US" altLang="ja-JP" dirty="0"/>
              <a:t>23</a:t>
            </a:r>
            <a:r>
              <a:rPr lang="ja-JP" altLang="en-US" dirty="0"/>
              <a:t>歳</a:t>
            </a:r>
            <a:endParaRPr lang="en-US" altLang="ja-JP" dirty="0"/>
          </a:p>
          <a:p>
            <a:r>
              <a:rPr lang="ja-JP" altLang="en-US" dirty="0"/>
              <a:t>職業：</a:t>
            </a:r>
            <a:r>
              <a:rPr lang="en-US" altLang="ja-JP" dirty="0"/>
              <a:t>OL</a:t>
            </a:r>
          </a:p>
          <a:p>
            <a:r>
              <a:rPr lang="ja-JP" altLang="en-US" dirty="0"/>
              <a:t>収入：</a:t>
            </a:r>
            <a:r>
              <a:rPr lang="en-US" altLang="ja-JP" dirty="0"/>
              <a:t>300</a:t>
            </a:r>
            <a:r>
              <a:rPr lang="ja-JP" altLang="en-US" dirty="0"/>
              <a:t>万</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特徴：上京して初めての一人暮らしを始めた。節約家。なるべく安いものを買うように心がけている。お酒が好き。</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：見る専。</a:t>
            </a:r>
          </a:p>
          <a:p>
            <a:r>
              <a:rPr lang="en-US" altLang="ja-JP" dirty="0"/>
              <a:t>Instagram</a:t>
            </a:r>
            <a:r>
              <a:rPr lang="ja-JP" altLang="en-US" dirty="0"/>
              <a:t>：毎日。カフェに行った時に記録として投稿。</a:t>
            </a:r>
          </a:p>
          <a:p>
            <a:r>
              <a:rPr lang="en-US" altLang="ja-JP" dirty="0"/>
              <a:t>YouTube</a:t>
            </a:r>
            <a:r>
              <a:rPr lang="ja-JP" altLang="en-US" dirty="0"/>
              <a:t>：レビュー動画をよく見て、買いたいものを探している。</a:t>
            </a:r>
            <a:endParaRPr lang="en-US" altLang="ja-JP" dirty="0"/>
          </a:p>
          <a:p>
            <a:r>
              <a:rPr lang="ja-JP" altLang="en-US" dirty="0"/>
              <a:t>サブスク：頻繁に利用する。</a:t>
            </a:r>
            <a:endParaRPr lang="en-US" altLang="ja-JP" dirty="0"/>
          </a:p>
          <a:p>
            <a:r>
              <a:rPr lang="en-US" altLang="ja-JP" dirty="0"/>
              <a:t>TikTok</a:t>
            </a:r>
            <a:r>
              <a:rPr lang="ja-JP" altLang="en-US" dirty="0"/>
              <a:t>：暇つぶし程度に見ている。</a:t>
            </a:r>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不満：仕事終わりにスーパーに寄ることが多く、疲れているため何　件も回れない。東京の物価が高すぎる。料理のレパートリーが増えない。収入が少ない。</a:t>
            </a:r>
            <a:endParaRPr lang="en-US" altLang="ja-JP" dirty="0"/>
          </a:p>
          <a:p>
            <a:endParaRPr lang="en-US" altLang="ja-JP" dirty="0"/>
          </a:p>
          <a:p>
            <a:r>
              <a:rPr lang="ja-JP" altLang="en-US" dirty="0"/>
              <a:t>満足：予想より食費を抑えることができると満足感を感じる。いつも売り切れている商品が偶然入荷していて購入できた。たまたま八百屋を見つけて安くていい食材を買えたとき。</a:t>
            </a:r>
            <a:endParaRPr lang="en-US" altLang="ja-JP" dirty="0"/>
          </a:p>
          <a:p>
            <a:endParaRPr lang="en-US" altLang="ja-JP" dirty="0"/>
          </a:p>
          <a:p>
            <a:endParaRPr lang="en-US" altLang="ja-JP" dirty="0"/>
          </a:p>
          <a:p>
            <a:r>
              <a:rPr lang="ja-JP" altLang="en-US" dirty="0"/>
              <a:t>欲求：もっと稼ぎたい。慣れない仕事のストレスの発散をするため、休日に散財して物欲を満たしたい。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908</Words>
  <Application>Microsoft Office PowerPoint</Application>
  <PresentationFormat>ワイド画面</PresentationFormat>
  <Paragraphs>42</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稲村 夢花</cp:lastModifiedBy>
  <cp:revision>19</cp:revision>
  <dcterms:created xsi:type="dcterms:W3CDTF">2022-05-26T01:13:26Z</dcterms:created>
  <dcterms:modified xsi:type="dcterms:W3CDTF">2024-06-04T07:52:38Z</dcterms:modified>
</cp:coreProperties>
</file>