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4879-403B-4763-87B3-9FFAC4021DF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D46C-5BF1-4F21-A2D1-995C14923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157315" y="2359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155D89-9B8A-4CF4-F2AC-FFA83FA51B6E}"/>
              </a:ext>
            </a:extLst>
          </p:cNvPr>
          <p:cNvSpPr txBox="1"/>
          <p:nvPr/>
        </p:nvSpPr>
        <p:spPr>
          <a:xfrm>
            <a:off x="4157007" y="134272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「アプリタイトル」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278472" y="2669215"/>
            <a:ext cx="3635056" cy="4522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278472" y="3637070"/>
            <a:ext cx="3635056" cy="4522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502661" y="276667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3374420" y="368449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PW</a:t>
            </a:r>
            <a:r>
              <a:rPr kumimoji="1" lang="ja-JP" altLang="en-US" dirty="0"/>
              <a:t>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614218" y="4857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（エラーの場合はエラーメッセージを表示する）</a:t>
            </a:r>
          </a:p>
        </p:txBody>
      </p:sp>
    </p:spTree>
    <p:extLst>
      <p:ext uri="{BB962C8B-B14F-4D97-AF65-F5344CB8AC3E}">
        <p14:creationId xmlns:p14="http://schemas.microsoft.com/office/powerpoint/2010/main" val="83178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36BF56-74B5-44A2-770A-8B669B8EB0B9}"/>
              </a:ext>
            </a:extLst>
          </p:cNvPr>
          <p:cNvSpPr txBox="1"/>
          <p:nvPr/>
        </p:nvSpPr>
        <p:spPr>
          <a:xfrm>
            <a:off x="108154" y="157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新規登録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F413A2-58BA-97EB-0DEC-F61EFFCC1E19}"/>
              </a:ext>
            </a:extLst>
          </p:cNvPr>
          <p:cNvSpPr txBox="1"/>
          <p:nvPr/>
        </p:nvSpPr>
        <p:spPr>
          <a:xfrm>
            <a:off x="4157007" y="134272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「アプリタイトル」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4D6DA5-3F9C-856E-5ED2-906C5AB3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57" y="2840908"/>
            <a:ext cx="752475" cy="4857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4A42EE-57F2-2C50-EF8E-0A4F66393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857" y="3744790"/>
            <a:ext cx="876300" cy="49530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0A5CF5-0A77-133B-C689-50D1E31DF70F}"/>
              </a:ext>
            </a:extLst>
          </p:cNvPr>
          <p:cNvCxnSpPr>
            <a:cxnSpLocks/>
          </p:cNvCxnSpPr>
          <p:nvPr/>
        </p:nvCxnSpPr>
        <p:spPr>
          <a:xfrm>
            <a:off x="3809960" y="3248025"/>
            <a:ext cx="435081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F5651B-AFF8-E1A3-FEA7-0E30D9C2793E}"/>
              </a:ext>
            </a:extLst>
          </p:cNvPr>
          <p:cNvCxnSpPr>
            <a:cxnSpLocks/>
          </p:cNvCxnSpPr>
          <p:nvPr/>
        </p:nvCxnSpPr>
        <p:spPr>
          <a:xfrm>
            <a:off x="3883701" y="4157509"/>
            <a:ext cx="435573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5720F7-7A60-B5D4-45B2-E2A84A8538A9}"/>
              </a:ext>
            </a:extLst>
          </p:cNvPr>
          <p:cNvSpPr/>
          <p:nvPr/>
        </p:nvSpPr>
        <p:spPr>
          <a:xfrm>
            <a:off x="5525729" y="4870348"/>
            <a:ext cx="1504336" cy="393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E56A0AA-5C5A-32A0-83B0-B3878DFFB990}"/>
              </a:ext>
            </a:extLst>
          </p:cNvPr>
          <p:cNvSpPr/>
          <p:nvPr/>
        </p:nvSpPr>
        <p:spPr>
          <a:xfrm>
            <a:off x="8760543" y="4870348"/>
            <a:ext cx="3048000" cy="1641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登録成功！</a:t>
            </a:r>
            <a:endParaRPr kumimoji="1" lang="en-US" altLang="ja-JP" dirty="0"/>
          </a:p>
          <a:p>
            <a:pPr algn="ctr"/>
            <a:r>
              <a:rPr lang="ja-JP" altLang="en-US" dirty="0"/>
              <a:t>ようこそ！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C628ECA-2CE6-8099-A76E-978118259E82}"/>
              </a:ext>
            </a:extLst>
          </p:cNvPr>
          <p:cNvSpPr txBox="1"/>
          <p:nvPr/>
        </p:nvSpPr>
        <p:spPr>
          <a:xfrm>
            <a:off x="8603227" y="4501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登録成功の場合の次の表示</a:t>
            </a:r>
          </a:p>
        </p:txBody>
      </p:sp>
    </p:spTree>
    <p:extLst>
      <p:ext uri="{BB962C8B-B14F-4D97-AF65-F5344CB8AC3E}">
        <p14:creationId xmlns:p14="http://schemas.microsoft.com/office/powerpoint/2010/main" val="94913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127819" y="1474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</a:t>
            </a:r>
            <a:r>
              <a:rPr kumimoji="1" lang="ja-JP" altLang="en-US" dirty="0"/>
              <a:t>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F60AB8-FD64-5B4A-893E-656134F291A4}"/>
              </a:ext>
            </a:extLst>
          </p:cNvPr>
          <p:cNvSpPr txBox="1"/>
          <p:nvPr/>
        </p:nvSpPr>
        <p:spPr>
          <a:xfrm>
            <a:off x="3695343" y="703646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「アプリタイトル」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720927"/>
            <a:ext cx="5926394" cy="252201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3493623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ガイド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5027277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マイページ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560931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履歴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8039457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フレンド</a:t>
            </a:r>
          </a:p>
        </p:txBody>
      </p:sp>
    </p:spTree>
    <p:extLst>
      <p:ext uri="{BB962C8B-B14F-4D97-AF65-F5344CB8AC3E}">
        <p14:creationId xmlns:p14="http://schemas.microsoft.com/office/powerpoint/2010/main" val="34061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0" y="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対局補助画面</a:t>
            </a:r>
          </a:p>
        </p:txBody>
      </p:sp>
      <p:pic>
        <p:nvPicPr>
          <p:cNvPr id="1026" name="Picture 2" descr="麻雀牌のイラスト（萬子）">
            <a:extLst>
              <a:ext uri="{FF2B5EF4-FFF2-40B4-BE49-F238E27FC236}">
                <a16:creationId xmlns:a16="http://schemas.microsoft.com/office/drawing/2014/main" id="{478F260D-471B-4B61-09FB-8A39B1E8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897194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■">
            <a:extLst>
              <a:ext uri="{FF2B5EF4-FFF2-40B4-BE49-F238E27FC236}">
                <a16:creationId xmlns:a16="http://schemas.microsoft.com/office/drawing/2014/main" id="{4047B5F0-0E6D-F0D1-FEE1-ED9E3FBA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811594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麻雀牌のイラスト（索子）">
            <a:extLst>
              <a:ext uri="{FF2B5EF4-FFF2-40B4-BE49-F238E27FC236}">
                <a16:creationId xmlns:a16="http://schemas.microsoft.com/office/drawing/2014/main" id="{D9E2BB93-A8A8-CA96-EC5D-57F93063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725994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麻雀牌のイラスト（四風牌）">
            <a:extLst>
              <a:ext uri="{FF2B5EF4-FFF2-40B4-BE49-F238E27FC236}">
                <a16:creationId xmlns:a16="http://schemas.microsoft.com/office/drawing/2014/main" id="{EF945599-986B-6164-E292-FE1382CB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8" y="3621344"/>
            <a:ext cx="25717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麻雀牌のイラスト（三元牌）">
            <a:extLst>
              <a:ext uri="{FF2B5EF4-FFF2-40B4-BE49-F238E27FC236}">
                <a16:creationId xmlns:a16="http://schemas.microsoft.com/office/drawing/2014/main" id="{B31AC92D-9834-DA04-824D-CA664412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21344"/>
            <a:ext cx="190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658761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533111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445787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766197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222535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999283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7945347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ロン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310295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6096000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873633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640547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417731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214155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10010579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222645" y="294968"/>
            <a:ext cx="1723549" cy="521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315379" y="1026849"/>
            <a:ext cx="1723549" cy="521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アシスト選択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52D033-9DFC-2D07-BA9B-41348322E8D9}"/>
              </a:ext>
            </a:extLst>
          </p:cNvPr>
          <p:cNvSpPr txBox="1"/>
          <p:nvPr/>
        </p:nvSpPr>
        <p:spPr>
          <a:xfrm>
            <a:off x="6411964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ツモ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9469587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リーチ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682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70</Words>
  <Application>Microsoft Office PowerPoint</Application>
  <PresentationFormat>ワイド画面</PresentationFormat>
  <Paragraphs>30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稲村 夢花</dc:creator>
  <cp:lastModifiedBy>稲村 夢花</cp:lastModifiedBy>
  <cp:revision>1</cp:revision>
  <dcterms:created xsi:type="dcterms:W3CDTF">2024-06-07T01:48:55Z</dcterms:created>
  <dcterms:modified xsi:type="dcterms:W3CDTF">2024-06-07T07:49:00Z</dcterms:modified>
</cp:coreProperties>
</file>