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4" r:id="rId2"/>
    <p:sldId id="266" r:id="rId3"/>
    <p:sldId id="259" r:id="rId4"/>
    <p:sldId id="261" r:id="rId5"/>
    <p:sldId id="262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ログイン画面" id="{E5EB74CB-7C85-47D3-AC32-40567FAEF618}">
          <p14:sldIdLst>
            <p14:sldId id="264"/>
            <p14:sldId id="266"/>
          </p14:sldIdLst>
        </p14:section>
        <p14:section name="アカウント画面" id="{BCFD2CCE-A018-4A8B-A82F-A99A4AFB5B02}">
          <p14:sldIdLst/>
        </p14:section>
        <p14:section name="ホーム画面" id="{B3CE27B6-794E-4CB8-B611-2E41F6ADFD2C}">
          <p14:sldIdLst>
            <p14:sldId id="259"/>
            <p14:sldId id="261"/>
            <p14:sldId id="262"/>
          </p14:sldIdLst>
        </p14:section>
        <p14:section name="マニュアル" id="{E60201F6-9C11-4F1F-94AA-860ECBDFF850}">
          <p14:sldIdLst/>
        </p14:section>
        <p14:section name="タスクマネジメント" id="{12747FD5-C46E-49D4-AC69-2F7FD4C30506}">
          <p14:sldIdLst/>
        </p14:section>
        <p14:section name="共通認識" id="{E2578A6E-5362-477D-9133-684E3CBAD98A}">
          <p14:sldIdLst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3A1"/>
    <a:srgbClr val="001746"/>
    <a:srgbClr val="EA7B6B"/>
    <a:srgbClr val="F3B4AB"/>
    <a:srgbClr val="FCF4D4"/>
    <a:srgbClr val="FAE2DE"/>
    <a:srgbClr val="F1A399"/>
    <a:srgbClr val="C6D7E4"/>
    <a:srgbClr val="F7CDC6"/>
    <a:srgbClr val="8AA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30ED-E2F6-4484-A6AC-505E26A4292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C706-47D6-4569-9577-3661343DE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ボタンを押したときにピンク</a:t>
            </a:r>
            <a:r>
              <a:rPr kumimoji="1" lang="en-US" altLang="ja-JP" dirty="0"/>
              <a:t>(#f7cdc6)</a:t>
            </a:r>
            <a:r>
              <a:rPr kumimoji="1" lang="ja-JP" altLang="en-US" dirty="0"/>
              <a:t>に変わる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5F3AF-433A-438B-9EB1-8B8EFDF3B78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6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6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0D38-93CF-4DED-8D80-A808B08123E7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2800-9DE2-4AFB-A602-D16BF490A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7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A54FC10-3839-02DD-3D2A-7D44FB82EA66}"/>
              </a:ext>
            </a:extLst>
          </p:cNvPr>
          <p:cNvSpPr/>
          <p:nvPr/>
        </p:nvSpPr>
        <p:spPr>
          <a:xfrm>
            <a:off x="2675467" y="1991360"/>
            <a:ext cx="7162800" cy="3996813"/>
          </a:xfrm>
          <a:prstGeom prst="roundRect">
            <a:avLst/>
          </a:prstGeom>
          <a:solidFill>
            <a:srgbClr val="EA7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77AFFC5-DFA2-2F57-907B-33312FB9F036}"/>
              </a:ext>
            </a:extLst>
          </p:cNvPr>
          <p:cNvSpPr/>
          <p:nvPr/>
        </p:nvSpPr>
        <p:spPr>
          <a:xfrm>
            <a:off x="4580088" y="268964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614EAD-E51C-8C62-06AF-DD6AB5C4402F}"/>
              </a:ext>
            </a:extLst>
          </p:cNvPr>
          <p:cNvSpPr txBox="1"/>
          <p:nvPr/>
        </p:nvSpPr>
        <p:spPr>
          <a:xfrm>
            <a:off x="4580087" y="2227980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Username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D8012-AB19-D586-787F-DDB78F8A4DA0}"/>
              </a:ext>
            </a:extLst>
          </p:cNvPr>
          <p:cNvSpPr txBox="1"/>
          <p:nvPr/>
        </p:nvSpPr>
        <p:spPr>
          <a:xfrm>
            <a:off x="4580087" y="3331687"/>
            <a:ext cx="335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Password</a:t>
            </a:r>
            <a:endParaRPr kumimoji="1" lang="en-US" altLang="ja-JP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A90FB4C-B7BD-7077-606C-EBED33DB231B}"/>
              </a:ext>
            </a:extLst>
          </p:cNvPr>
          <p:cNvSpPr/>
          <p:nvPr/>
        </p:nvSpPr>
        <p:spPr>
          <a:xfrm>
            <a:off x="4580087" y="3785085"/>
            <a:ext cx="3353553" cy="523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8E02C62-8300-FCBB-BCAA-51FA57E75578}"/>
              </a:ext>
            </a:extLst>
          </p:cNvPr>
          <p:cNvSpPr/>
          <p:nvPr/>
        </p:nvSpPr>
        <p:spPr>
          <a:xfrm>
            <a:off x="6657741" y="4544719"/>
            <a:ext cx="1920240" cy="614383"/>
          </a:xfrm>
          <a:prstGeom prst="roundRect">
            <a:avLst/>
          </a:prstGeom>
          <a:solidFill>
            <a:srgbClr val="001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Reset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CDA5E-0F8D-949A-1E1D-7C45534C085F}"/>
              </a:ext>
            </a:extLst>
          </p:cNvPr>
          <p:cNvSpPr txBox="1"/>
          <p:nvPr/>
        </p:nvSpPr>
        <p:spPr>
          <a:xfrm>
            <a:off x="4826940" y="5422706"/>
            <a:ext cx="302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u="sng" dirty="0">
                <a:solidFill>
                  <a:schemeClr val="bg1"/>
                </a:solidFill>
                <a:latin typeface="Kristen ITC" panose="03050502040202030202" pitchFamily="66" charset="0"/>
              </a:rPr>
              <a:t>Create account</a:t>
            </a:r>
            <a:endParaRPr kumimoji="1" lang="ja-JP" altLang="en-US" sz="2400" u="sng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634BF49-EA8E-1C63-74DE-1477F0882F51}"/>
              </a:ext>
            </a:extLst>
          </p:cNvPr>
          <p:cNvSpPr/>
          <p:nvPr/>
        </p:nvSpPr>
        <p:spPr>
          <a:xfrm>
            <a:off x="4082669" y="4544719"/>
            <a:ext cx="1920240" cy="614383"/>
          </a:xfrm>
          <a:prstGeom prst="roundRect">
            <a:avLst/>
          </a:prstGeom>
          <a:solidFill>
            <a:srgbClr val="F7CD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  <a:latin typeface="Kristen ITC" panose="03050502040202030202" pitchFamily="66" charset="0"/>
              </a:rPr>
              <a:t>Login</a:t>
            </a:r>
            <a:endParaRPr kumimoji="1" lang="ja-JP" altLang="en-US" sz="2400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4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9BAD36A-3E09-D94E-C135-B0E8E29F17D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25114D-BF44-5B31-5E23-D00C9072BC55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A743F06-D380-E076-03DC-8CDBCDC81925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4A685F6-92D1-4B4B-0BFC-7A440748E3CA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416083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0DDF9-5B12-DDDD-082C-AF3BF586F355}"/>
              </a:ext>
            </a:extLst>
          </p:cNvPr>
          <p:cNvSpPr/>
          <p:nvPr/>
        </p:nvSpPr>
        <p:spPr>
          <a:xfrm>
            <a:off x="0" y="0"/>
            <a:ext cx="12192000" cy="138634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ロゴ&#10;&#10;中程度の精度で自動的に生成された説明">
            <a:extLst>
              <a:ext uri="{FF2B5EF4-FFF2-40B4-BE49-F238E27FC236}">
                <a16:creationId xmlns:a16="http://schemas.microsoft.com/office/drawing/2014/main" id="{B9A39F28-1EBD-1E84-D159-443CA1B6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1298" b="30517"/>
          <a:stretch/>
        </p:blipFill>
        <p:spPr>
          <a:xfrm>
            <a:off x="4826940" y="196644"/>
            <a:ext cx="2538120" cy="101272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358811-E617-53FB-2E62-DA9574E5440F}"/>
              </a:ext>
            </a:extLst>
          </p:cNvPr>
          <p:cNvSpPr/>
          <p:nvPr/>
        </p:nvSpPr>
        <p:spPr>
          <a:xfrm>
            <a:off x="1386346" y="1966451"/>
            <a:ext cx="4050893" cy="3795252"/>
          </a:xfrm>
          <a:prstGeom prst="roundRect">
            <a:avLst>
              <a:gd name="adj" fmla="val 13080"/>
            </a:avLst>
          </a:prstGeom>
          <a:solidFill>
            <a:srgbClr val="F3B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BA2B46-F11C-E0C2-B694-2059ED911428}"/>
              </a:ext>
            </a:extLst>
          </p:cNvPr>
          <p:cNvSpPr/>
          <p:nvPr/>
        </p:nvSpPr>
        <p:spPr>
          <a:xfrm>
            <a:off x="6754760" y="1966451"/>
            <a:ext cx="4050891" cy="3795252"/>
          </a:xfrm>
          <a:prstGeom prst="roundRect">
            <a:avLst>
              <a:gd name="adj" fmla="val 13080"/>
            </a:avLst>
          </a:prstGeom>
          <a:solidFill>
            <a:srgbClr val="C6D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A62EC75-2637-6373-DE10-0730E3DE6110}"/>
              </a:ext>
            </a:extLst>
          </p:cNvPr>
          <p:cNvSpPr/>
          <p:nvPr/>
        </p:nvSpPr>
        <p:spPr>
          <a:xfrm>
            <a:off x="1510480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8281DA-2C88-923E-8BD8-8B17536AF9D9}"/>
              </a:ext>
            </a:extLst>
          </p:cNvPr>
          <p:cNvSpPr/>
          <p:nvPr/>
        </p:nvSpPr>
        <p:spPr>
          <a:xfrm>
            <a:off x="6869063" y="2058628"/>
            <a:ext cx="3802624" cy="3610897"/>
          </a:xfrm>
          <a:prstGeom prst="roundRect">
            <a:avLst>
              <a:gd name="adj" fmla="val 13080"/>
            </a:avLst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192687-6E27-88C8-ED3C-4F58ED7237DC}"/>
              </a:ext>
            </a:extLst>
          </p:cNvPr>
          <p:cNvSpPr/>
          <p:nvPr/>
        </p:nvSpPr>
        <p:spPr>
          <a:xfrm>
            <a:off x="0" y="6459794"/>
            <a:ext cx="12192000" cy="3982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6808017-801A-53BE-3340-11699E77DC3C}"/>
              </a:ext>
            </a:extLst>
          </p:cNvPr>
          <p:cNvGrpSpPr/>
          <p:nvPr/>
        </p:nvGrpSpPr>
        <p:grpSpPr>
          <a:xfrm>
            <a:off x="317581" y="277924"/>
            <a:ext cx="924233" cy="1234235"/>
            <a:chOff x="266781" y="196644"/>
            <a:chExt cx="924233" cy="1234235"/>
          </a:xfrm>
        </p:grpSpPr>
        <p:sp>
          <p:nvSpPr>
            <p:cNvPr id="6" name="フローチャート: 結合子 5">
              <a:extLst>
                <a:ext uri="{FF2B5EF4-FFF2-40B4-BE49-F238E27FC236}">
                  <a16:creationId xmlns:a16="http://schemas.microsoft.com/office/drawing/2014/main" id="{760B2358-0756-5D93-6C4A-D5FC31E04F76}"/>
                </a:ext>
              </a:extLst>
            </p:cNvPr>
            <p:cNvSpPr/>
            <p:nvPr/>
          </p:nvSpPr>
          <p:spPr>
            <a:xfrm>
              <a:off x="266781" y="196644"/>
              <a:ext cx="924233" cy="924233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D05A29E2-273E-D3FB-A6C2-839C27DA4BB8}"/>
                </a:ext>
              </a:extLst>
            </p:cNvPr>
            <p:cNvSpPr/>
            <p:nvPr/>
          </p:nvSpPr>
          <p:spPr>
            <a:xfrm>
              <a:off x="545771" y="319548"/>
              <a:ext cx="366250" cy="349044"/>
            </a:xfrm>
            <a:prstGeom prst="flowChartConnector">
              <a:avLst/>
            </a:prstGeom>
            <a:noFill/>
            <a:ln w="28575">
              <a:solidFill>
                <a:srgbClr val="EA7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24D54118-16BA-E4E7-2C10-DC055B34DBCF}"/>
                </a:ext>
              </a:extLst>
            </p:cNvPr>
            <p:cNvSpPr/>
            <p:nvPr/>
          </p:nvSpPr>
          <p:spPr>
            <a:xfrm rot="19079286">
              <a:off x="374934" y="732788"/>
              <a:ext cx="707924" cy="698091"/>
            </a:xfrm>
            <a:prstGeom prst="arc">
              <a:avLst/>
            </a:prstGeom>
            <a:ln w="28575">
              <a:solidFill>
                <a:srgbClr val="EA7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ACA54-02A5-9444-157C-C6C4B251D7FA}"/>
              </a:ext>
            </a:extLst>
          </p:cNvPr>
          <p:cNvSpPr txBox="1"/>
          <p:nvPr/>
        </p:nvSpPr>
        <p:spPr>
          <a:xfrm>
            <a:off x="2231209" y="3538350"/>
            <a:ext cx="236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001746"/>
                </a:solidFill>
                <a:latin typeface="Kristen ITC" panose="03050502040202030202" pitchFamily="66" charset="0"/>
              </a:rPr>
              <a:t>Manual</a:t>
            </a:r>
            <a:endParaRPr kumimoji="1" lang="ja-JP" altLang="en-US" sz="4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EC0DEC-E984-1D2D-A0A6-87A27DFFDD43}"/>
              </a:ext>
            </a:extLst>
          </p:cNvPr>
          <p:cNvSpPr txBox="1"/>
          <p:nvPr/>
        </p:nvSpPr>
        <p:spPr>
          <a:xfrm>
            <a:off x="7939341" y="3448577"/>
            <a:ext cx="168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rgbClr val="001746"/>
                </a:solidFill>
                <a:latin typeface="Kristen ITC" panose="03050502040202030202" pitchFamily="66" charset="0"/>
              </a:rPr>
              <a:t>Task</a:t>
            </a:r>
            <a:endParaRPr kumimoji="1" lang="ja-JP" altLang="en-US" sz="48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4C67-650B-2C5D-3FB7-17690095B437}"/>
              </a:ext>
            </a:extLst>
          </p:cNvPr>
          <p:cNvSpPr txBox="1"/>
          <p:nvPr/>
        </p:nvSpPr>
        <p:spPr>
          <a:xfrm>
            <a:off x="2818768" y="3261506"/>
            <a:ext cx="1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マニュアル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C92F5-6D70-5B0D-1EAE-CF8FDE7AE783}"/>
              </a:ext>
            </a:extLst>
          </p:cNvPr>
          <p:cNvSpPr txBox="1"/>
          <p:nvPr/>
        </p:nvSpPr>
        <p:spPr>
          <a:xfrm>
            <a:off x="8352144" y="3169018"/>
            <a:ext cx="8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1746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タスク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D16964-E0C9-2363-48DD-3B661653827D}"/>
              </a:ext>
            </a:extLst>
          </p:cNvPr>
          <p:cNvSpPr txBox="1"/>
          <p:nvPr/>
        </p:nvSpPr>
        <p:spPr>
          <a:xfrm>
            <a:off x="9558094" y="806695"/>
            <a:ext cx="240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1746"/>
                </a:solidFill>
                <a:latin typeface="Kristen ITC" panose="03050502040202030202" pitchFamily="66" charset="0"/>
              </a:rPr>
              <a:t>2024/06/07 (Fri)</a:t>
            </a:r>
            <a:endParaRPr kumimoji="1" lang="ja-JP" altLang="en-US" sz="2400" dirty="0">
              <a:solidFill>
                <a:srgbClr val="001746"/>
              </a:solidFill>
              <a:latin typeface="Kristen ITC" panose="03050502040202030202" pitchFamily="66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CC734F-A1B3-457D-DBDD-64EF65974439}"/>
              </a:ext>
            </a:extLst>
          </p:cNvPr>
          <p:cNvSpPr txBox="1"/>
          <p:nvPr/>
        </p:nvSpPr>
        <p:spPr>
          <a:xfrm>
            <a:off x="3861424" y="6505008"/>
            <a:ext cx="449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001746"/>
                </a:solidFill>
              </a:rPr>
              <a:t>Copyright </a:t>
            </a:r>
            <a:r>
              <a:rPr kumimoji="1" lang="en-US" altLang="ja-JP" sz="1400" dirty="0" err="1">
                <a:solidFill>
                  <a:srgbClr val="001746"/>
                </a:solidFill>
              </a:rPr>
              <a:t>paraparaChahan</a:t>
            </a:r>
            <a:r>
              <a:rPr kumimoji="1" lang="en-US" altLang="ja-JP" sz="1400" dirty="0">
                <a:solidFill>
                  <a:srgbClr val="001746"/>
                </a:solidFill>
              </a:rPr>
              <a:t>(PLUS DOJO). All rights reserved.</a:t>
            </a:r>
            <a:endParaRPr kumimoji="1" lang="ja-JP" altLang="en-US" sz="1400" dirty="0">
              <a:solidFill>
                <a:srgbClr val="001746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2432646-AAE4-75FE-53D4-9E01AD055D08}"/>
              </a:ext>
            </a:extLst>
          </p:cNvPr>
          <p:cNvSpPr/>
          <p:nvPr/>
        </p:nvSpPr>
        <p:spPr>
          <a:xfrm>
            <a:off x="0" y="1406012"/>
            <a:ext cx="4935794" cy="3972233"/>
          </a:xfrm>
          <a:prstGeom prst="rect">
            <a:avLst/>
          </a:prstGeom>
          <a:solidFill>
            <a:srgbClr val="001746">
              <a:alpha val="70000"/>
            </a:srgbClr>
          </a:solidFill>
          <a:ln>
            <a:solidFill>
              <a:srgbClr val="0017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B06F7-BDD9-8D9F-31BD-FA5D7834DAD3}"/>
              </a:ext>
            </a:extLst>
          </p:cNvPr>
          <p:cNvCxnSpPr>
            <a:cxnSpLocks/>
          </p:cNvCxnSpPr>
          <p:nvPr/>
        </p:nvCxnSpPr>
        <p:spPr>
          <a:xfrm>
            <a:off x="0" y="2389239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5A84F8-92CF-3933-3ED7-2603924468DF}"/>
              </a:ext>
            </a:extLst>
          </p:cNvPr>
          <p:cNvCxnSpPr>
            <a:cxnSpLocks/>
          </p:cNvCxnSpPr>
          <p:nvPr/>
        </p:nvCxnSpPr>
        <p:spPr>
          <a:xfrm>
            <a:off x="0" y="3353684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CBF4E4-5B9B-A9F9-870F-0997142B620D}"/>
              </a:ext>
            </a:extLst>
          </p:cNvPr>
          <p:cNvCxnSpPr>
            <a:cxnSpLocks/>
          </p:cNvCxnSpPr>
          <p:nvPr/>
        </p:nvCxnSpPr>
        <p:spPr>
          <a:xfrm>
            <a:off x="0" y="4439265"/>
            <a:ext cx="493579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9C47B5-9ACF-5682-F206-1EF51EBE931E}"/>
              </a:ext>
            </a:extLst>
          </p:cNvPr>
          <p:cNvSpPr/>
          <p:nvPr/>
        </p:nvSpPr>
        <p:spPr>
          <a:xfrm>
            <a:off x="0" y="1396180"/>
            <a:ext cx="4935794" cy="944779"/>
          </a:xfrm>
          <a:prstGeom prst="rect">
            <a:avLst/>
          </a:prstGeom>
          <a:solidFill>
            <a:srgbClr val="7DE3A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76B56D-4DDA-F1A5-0A62-D7EAE772B748}"/>
              </a:ext>
            </a:extLst>
          </p:cNvPr>
          <p:cNvSpPr txBox="1"/>
          <p:nvPr/>
        </p:nvSpPr>
        <p:spPr>
          <a:xfrm>
            <a:off x="191664" y="1659358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アカウント画面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9B096BC-458E-7DF1-A289-A0B3D8EAD362}"/>
              </a:ext>
            </a:extLst>
          </p:cNvPr>
          <p:cNvSpPr txBox="1"/>
          <p:nvPr/>
        </p:nvSpPr>
        <p:spPr>
          <a:xfrm>
            <a:off x="191663" y="2604529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グループ一覧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0E1DD7-9282-E8C4-12C4-35C043361246}"/>
              </a:ext>
            </a:extLst>
          </p:cNvPr>
          <p:cNvSpPr txBox="1"/>
          <p:nvPr/>
        </p:nvSpPr>
        <p:spPr>
          <a:xfrm>
            <a:off x="191663" y="3676927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グループ詳細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29D1AD-01EA-80EE-2EEE-5109148E4785}"/>
              </a:ext>
            </a:extLst>
          </p:cNvPr>
          <p:cNvSpPr txBox="1"/>
          <p:nvPr/>
        </p:nvSpPr>
        <p:spPr>
          <a:xfrm>
            <a:off x="182550" y="4687653"/>
            <a:ext cx="313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+mn-ea"/>
              </a:rPr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68278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D9850D3-BDA5-6308-F9E1-61D295DF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56700"/>
            <a:ext cx="11071123" cy="62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F0300A-87CF-646A-A2C0-E69E0F3773D9}"/>
              </a:ext>
            </a:extLst>
          </p:cNvPr>
          <p:cNvSpPr txBox="1"/>
          <p:nvPr/>
        </p:nvSpPr>
        <p:spPr>
          <a:xfrm>
            <a:off x="1391264" y="2413337"/>
            <a:ext cx="94094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共通事項・英文字スタイル→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Kristen ITC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・日本語→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HGP</a:t>
            </a: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創英角ポップ体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・背景→白・ヘッダー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右：アカウントマーク　中央：ロゴ　左：日付と曜日・フッター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背景色→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#f5f5f5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　中央：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Copyright </a:t>
            </a:r>
            <a:r>
              <a:rPr lang="en-US" altLang="ja-JP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paraparaChahan</a:t>
            </a:r>
            <a:r>
              <a:rPr lang="en-US" altLang="ja-JP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(PLUS DOJO).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93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243</TotalTime>
  <Words>187</Words>
  <Application>Microsoft Office PowerPoint</Application>
  <PresentationFormat>ワイド画面</PresentationFormat>
  <Paragraphs>43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HGP創英角ﾎﾟｯﾌﾟ体</vt:lpstr>
      <vt:lpstr>NotoSansJP</vt:lpstr>
      <vt:lpstr>游ゴシック</vt:lpstr>
      <vt:lpstr>Arial</vt:lpstr>
      <vt:lpstr>Calibri</vt:lpstr>
      <vt:lpstr>Calibri Light</vt:lpstr>
      <vt:lpstr>Kristen ITC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大戸咲月</cp:lastModifiedBy>
  <cp:revision>11</cp:revision>
  <dcterms:created xsi:type="dcterms:W3CDTF">2024-06-07T02:20:00Z</dcterms:created>
  <dcterms:modified xsi:type="dcterms:W3CDTF">2024-06-07T07:09:09Z</dcterms:modified>
</cp:coreProperties>
</file>