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74" r:id="rId2"/>
    <p:sldId id="275" r:id="rId3"/>
    <p:sldId id="264" r:id="rId4"/>
    <p:sldId id="266" r:id="rId5"/>
    <p:sldId id="290" r:id="rId6"/>
    <p:sldId id="293" r:id="rId7"/>
    <p:sldId id="289" r:id="rId8"/>
    <p:sldId id="294" r:id="rId9"/>
    <p:sldId id="295" r:id="rId10"/>
    <p:sldId id="296" r:id="rId11"/>
    <p:sldId id="259" r:id="rId12"/>
    <p:sldId id="261" r:id="rId13"/>
    <p:sldId id="262" r:id="rId14"/>
    <p:sldId id="276" r:id="rId15"/>
    <p:sldId id="277" r:id="rId16"/>
    <p:sldId id="280" r:id="rId17"/>
    <p:sldId id="263" r:id="rId18"/>
    <p:sldId id="278" r:id="rId19"/>
    <p:sldId id="279" r:id="rId20"/>
    <p:sldId id="281" r:id="rId21"/>
    <p:sldId id="270" r:id="rId22"/>
    <p:sldId id="271" r:id="rId23"/>
    <p:sldId id="265" r:id="rId24"/>
    <p:sldId id="268" r:id="rId25"/>
    <p:sldId id="282" r:id="rId26"/>
    <p:sldId id="267" r:id="rId27"/>
    <p:sldId id="273" r:id="rId28"/>
    <p:sldId id="283" r:id="rId29"/>
    <p:sldId id="284" r:id="rId30"/>
    <p:sldId id="285" r:id="rId31"/>
    <p:sldId id="286" r:id="rId32"/>
    <p:sldId id="257"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 id="293"/>
          </p14:sldIdLst>
        </p14:section>
        <p14:section name="アカウント画面" id="{BCFD2CCE-A018-4A8B-A82F-A99A4AFB5B02}">
          <p14:sldIdLst>
            <p14:sldId id="289"/>
          </p14:sldIdLst>
        </p14:section>
        <p14:section name="グループ画面" id="{67AC0456-16C1-49E5-A367-6273AA406CB2}">
          <p14:sldIdLst>
            <p14:sldId id="294"/>
          </p14:sldIdLst>
        </p14:section>
        <p14:section name="完了画面" id="{680B505C-613E-4EE5-A37D-CDB4F16ED553}">
          <p14:sldIdLst>
            <p14:sldId id="295"/>
            <p14:sldId id="296"/>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19</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21</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25</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31</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8</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678156" y="1837885"/>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07788" y="4426810"/>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17355" y="4932960"/>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
        <p:nvSpPr>
          <p:cNvPr id="32" name="四角形: 角を丸くする 31">
            <a:extLst>
              <a:ext uri="{FF2B5EF4-FFF2-40B4-BE49-F238E27FC236}">
                <a16:creationId xmlns:a16="http://schemas.microsoft.com/office/drawing/2014/main" id="{90328458-B70A-8CFF-E832-BD51A5EA731F}"/>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11237678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373</TotalTime>
  <Words>1215</Words>
  <Application>Microsoft Office PowerPoint</Application>
  <PresentationFormat>ワイド画面</PresentationFormat>
  <Paragraphs>320</Paragraphs>
  <Slides>33</Slides>
  <Notes>19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33</vt:i4>
      </vt:variant>
    </vt:vector>
  </HeadingPairs>
  <TitlesOfParts>
    <vt:vector size="44"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26</cp:revision>
  <dcterms:created xsi:type="dcterms:W3CDTF">2024-06-07T02:20:00Z</dcterms:created>
  <dcterms:modified xsi:type="dcterms:W3CDTF">2024-06-10T05:24:01Z</dcterms:modified>
</cp:coreProperties>
</file>