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74" r:id="rId2"/>
    <p:sldId id="275" r:id="rId3"/>
    <p:sldId id="299" r:id="rId4"/>
    <p:sldId id="290" r:id="rId5"/>
    <p:sldId id="293" r:id="rId6"/>
    <p:sldId id="289" r:id="rId7"/>
    <p:sldId id="294" r:id="rId8"/>
    <p:sldId id="297" r:id="rId9"/>
    <p:sldId id="291" r:id="rId10"/>
    <p:sldId id="295" r:id="rId11"/>
    <p:sldId id="296" r:id="rId12"/>
    <p:sldId id="259" r:id="rId13"/>
    <p:sldId id="261" r:id="rId14"/>
    <p:sldId id="262" r:id="rId15"/>
    <p:sldId id="276" r:id="rId16"/>
    <p:sldId id="277" r:id="rId17"/>
    <p:sldId id="280" r:id="rId18"/>
    <p:sldId id="300" r:id="rId19"/>
    <p:sldId id="263" r:id="rId20"/>
    <p:sldId id="278" r:id="rId21"/>
    <p:sldId id="279" r:id="rId22"/>
    <p:sldId id="281" r:id="rId23"/>
    <p:sldId id="270" r:id="rId24"/>
    <p:sldId id="271" r:id="rId25"/>
    <p:sldId id="265" r:id="rId26"/>
    <p:sldId id="268" r:id="rId27"/>
    <p:sldId id="282" r:id="rId28"/>
    <p:sldId id="267" r:id="rId29"/>
    <p:sldId id="273" r:id="rId30"/>
    <p:sldId id="283" r:id="rId31"/>
    <p:sldId id="284" r:id="rId32"/>
    <p:sldId id="285" r:id="rId33"/>
    <p:sldId id="286" r:id="rId34"/>
    <p:sldId id="257" r:id="rId35"/>
    <p:sldId id="26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99"/>
            <p14:sldId id="290"/>
            <p14:sldId id="293"/>
          </p14:sldIdLst>
        </p14:section>
        <p14:section name="アカウント画面" id="{BCFD2CCE-A018-4A8B-A82F-A99A4AFB5B02}">
          <p14:sldIdLst>
            <p14:sldId id="289"/>
          </p14:sldIdLst>
        </p14:section>
        <p14:section name="グループ画面" id="{67AC0456-16C1-49E5-A367-6273AA406CB2}">
          <p14:sldIdLst>
            <p14:sldId id="294"/>
            <p14:sldId id="297"/>
            <p14:sldId id="291"/>
          </p14:sldIdLst>
        </p14:section>
        <p14:section name="完了画面" id="{680B505C-613E-4EE5-A37D-CDB4F16ED553}">
          <p14:sldIdLst>
            <p14:sldId id="295"/>
            <p14:sldId id="296"/>
          </p14:sldIdLst>
        </p14:section>
        <p14:section name="ホーム画面" id="{B3CE27B6-794E-4CB8-B611-2E41F6ADFD2C}">
          <p14:sldIdLst>
            <p14:sldId id="259"/>
            <p14:sldId id="261"/>
            <p14:sldId id="262"/>
          </p14:sldIdLst>
        </p14:section>
        <p14:section name="マニュアル" id="{E60201F6-9C11-4F1F-94AA-860ECBDFF850}">
          <p14:sldIdLst>
            <p14:sldId id="276"/>
            <p14:sldId id="277"/>
            <p14:sldId id="280"/>
            <p14:sldId id="300"/>
            <p14:sldId id="263"/>
            <p14:sldId id="278"/>
            <p14:sldId id="279"/>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2DE"/>
    <a:srgbClr val="EA7B6B"/>
    <a:srgbClr val="C6D7E4"/>
    <a:srgbClr val="F3B4AB"/>
    <a:srgbClr val="001746"/>
    <a:srgbClr val="F7D0C9"/>
    <a:srgbClr val="7DE3A1"/>
    <a:srgbClr val="FCF4D4"/>
    <a:srgbClr val="F1A399"/>
    <a:srgbClr val="F7CD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534" autoAdjust="0"/>
  </p:normalViewPr>
  <p:slideViewPr>
    <p:cSldViewPr snapToGrid="0">
      <p:cViewPr varScale="1">
        <p:scale>
          <a:sx n="64" d="100"/>
          <a:sy n="64" d="100"/>
        </p:scale>
        <p:origin x="14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4006419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19</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20</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21</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22</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23</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26</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27</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30</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31</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32</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33</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6</a:t>
            </a:fld>
            <a:endParaRPr kumimoji="1" lang="ja-JP" altLang="en-US"/>
          </a:p>
        </p:txBody>
      </p:sp>
    </p:spTree>
    <p:extLst>
      <p:ext uri="{BB962C8B-B14F-4D97-AF65-F5344CB8AC3E}">
        <p14:creationId xmlns:p14="http://schemas.microsoft.com/office/powerpoint/2010/main" val="4216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7</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8</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9</a:t>
            </a:fld>
            <a:endParaRPr kumimoji="1" lang="ja-JP" altLang="en-US"/>
          </a:p>
        </p:txBody>
      </p:sp>
    </p:spTree>
    <p:extLst>
      <p:ext uri="{BB962C8B-B14F-4D97-AF65-F5344CB8AC3E}">
        <p14:creationId xmlns:p14="http://schemas.microsoft.com/office/powerpoint/2010/main" val="131077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11527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678156" y="1837885"/>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2607788" y="4426810"/>
            <a:ext cx="6918385"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ご登録のメールアドレスにメールを送信しました</a:t>
            </a:r>
          </a:p>
        </p:txBody>
      </p:sp>
      <p:sp>
        <p:nvSpPr>
          <p:cNvPr id="31" name="テキスト ボックス 30">
            <a:extLst>
              <a:ext uri="{FF2B5EF4-FFF2-40B4-BE49-F238E27FC236}">
                <a16:creationId xmlns:a16="http://schemas.microsoft.com/office/drawing/2014/main" id="{4DE876F3-3D9D-FB44-4E98-3B21072F1A25}"/>
              </a:ext>
            </a:extLst>
          </p:cNvPr>
          <p:cNvSpPr txBox="1"/>
          <p:nvPr/>
        </p:nvSpPr>
        <p:spPr>
          <a:xfrm>
            <a:off x="3817355" y="4932960"/>
            <a:ext cx="4534789"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パスワードの登録を完了してください</a:t>
            </a:r>
          </a:p>
        </p:txBody>
      </p:sp>
      <p:sp>
        <p:nvSpPr>
          <p:cNvPr id="32" name="四角形: 角を丸くする 31">
            <a:extLst>
              <a:ext uri="{FF2B5EF4-FFF2-40B4-BE49-F238E27FC236}">
                <a16:creationId xmlns:a16="http://schemas.microsoft.com/office/drawing/2014/main" id="{90328458-B70A-8CFF-E832-BD51A5EA731F}"/>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11237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295899" cy="400110"/>
          </a:xfrm>
          <a:prstGeom prst="rect">
            <a:avLst/>
          </a:prstGeom>
          <a:noFill/>
        </p:spPr>
        <p:txBody>
          <a:bodyPr wrap="square" rtlCol="0">
            <a:spAutoFit/>
          </a:bodyPr>
          <a:lstStyle/>
          <a:p>
            <a:r>
              <a:rPr kumimoji="1" lang="en-US" altLang="ja-JP" sz="2000" dirty="0" err="1">
                <a:solidFill>
                  <a:srgbClr val="001746"/>
                </a:solidFill>
                <a:latin typeface="Kristen ITC" panose="03050502040202030202" pitchFamily="66" charset="0"/>
                <a:ea typeface="UD デジタル 教科書体 NP-B" panose="02020700000000000000" pitchFamily="18" charset="-128"/>
              </a:rPr>
              <a:t>Welcom</a:t>
            </a:r>
            <a:r>
              <a:rPr kumimoji="1" lang="en-US" altLang="ja-JP" sz="2000" dirty="0">
                <a:solidFill>
                  <a:srgbClr val="001746"/>
                </a:solidFill>
                <a:latin typeface="Kristen ITC" panose="03050502040202030202" pitchFamily="66" charset="0"/>
                <a:ea typeface="UD デジタル 教科書体 NP-B" panose="02020700000000000000" pitchFamily="18" charset="-128"/>
              </a:rPr>
              <a:t>!!</a:t>
            </a:r>
            <a:endParaRPr kumimoji="1" lang="ja-JP" altLang="en-US" sz="2000" dirty="0">
              <a:solidFill>
                <a:srgbClr val="001746"/>
              </a:solidFill>
              <a:latin typeface="Kristen ITC" panose="03050502040202030202" pitchFamily="66" charset="0"/>
              <a:ea typeface="UD デジタル 教科書体 NP-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Tree>
    <p:extLst>
      <p:ext uri="{BB962C8B-B14F-4D97-AF65-F5344CB8AC3E}">
        <p14:creationId xmlns:p14="http://schemas.microsoft.com/office/powerpoint/2010/main" val="315324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BAD36A-3E09-D94E-C135-B0E8E29F17D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3" name="テキスト ボックス 32">
            <a:extLst>
              <a:ext uri="{FF2B5EF4-FFF2-40B4-BE49-F238E27FC236}">
                <a16:creationId xmlns:a16="http://schemas.microsoft.com/office/drawing/2014/main" id="{3A25114D-BF44-5B31-5E23-D00C9072BC55}"/>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34" name="テキスト ボックス 33">
            <a:extLst>
              <a:ext uri="{FF2B5EF4-FFF2-40B4-BE49-F238E27FC236}">
                <a16:creationId xmlns:a16="http://schemas.microsoft.com/office/drawing/2014/main" id="{3A743F06-D380-E076-03DC-8CDBCDC81925}"/>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35" name="テキスト ボックス 34">
            <a:extLst>
              <a:ext uri="{FF2B5EF4-FFF2-40B4-BE49-F238E27FC236}">
                <a16:creationId xmlns:a16="http://schemas.microsoft.com/office/drawing/2014/main" id="{D4A685F6-92D1-4B4B-0BFC-7A440748E3CA}"/>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416083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2C9C47B5-9ACF-5682-F206-1EF51EBE931E}"/>
              </a:ext>
            </a:extLst>
          </p:cNvPr>
          <p:cNvSpPr/>
          <p:nvPr/>
        </p:nvSpPr>
        <p:spPr>
          <a:xfrm>
            <a:off x="0" y="1396180"/>
            <a:ext cx="4935794" cy="961269"/>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976B56D-4DDA-F1A5-0A62-D7EAE772B74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23" name="テキスト ボックス 22">
            <a:extLst>
              <a:ext uri="{FF2B5EF4-FFF2-40B4-BE49-F238E27FC236}">
                <a16:creationId xmlns:a16="http://schemas.microsoft.com/office/drawing/2014/main" id="{99B096BC-458E-7DF1-A289-A0B3D8EAD362}"/>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970E1DD7-9282-E8C4-12C4-35C043361246}"/>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C129D1AD-01EA-80EE-2EEE-5109148E4785}"/>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2789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Tree>
    <p:extLst>
      <p:ext uri="{BB962C8B-B14F-4D97-AF65-F5344CB8AC3E}">
        <p14:creationId xmlns:p14="http://schemas.microsoft.com/office/powerpoint/2010/main" val="1568324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Tree>
    <p:extLst>
      <p:ext uri="{BB962C8B-B14F-4D97-AF65-F5344CB8AC3E}">
        <p14:creationId xmlns:p14="http://schemas.microsoft.com/office/powerpoint/2010/main" val="341807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815918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553348"/>
            <a:ext cx="4050568" cy="778565"/>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2" y="1694483"/>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Manual Details</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163268"/>
            <a:ext cx="4208205"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詳細：キッチンハイターはこれを使う</a:t>
            </a:r>
            <a:endParaRPr lang="en-US" altLang="ja-JP"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179962"/>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345634" y="2994513"/>
            <a:ext cx="7818783" cy="0"/>
          </a:xfrm>
          <a:prstGeom prst="line">
            <a:avLst/>
          </a:prstGeom>
          <a:ln w="38100">
            <a:solidFill>
              <a:srgbClr val="FAE2D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02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Tree>
    <p:extLst>
      <p:ext uri="{BB962C8B-B14F-4D97-AF65-F5344CB8AC3E}">
        <p14:creationId xmlns:p14="http://schemas.microsoft.com/office/powerpoint/2010/main" val="3639397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98612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Tree>
    <p:extLst>
      <p:ext uri="{BB962C8B-B14F-4D97-AF65-F5344CB8AC3E}">
        <p14:creationId xmlns:p14="http://schemas.microsoft.com/office/powerpoint/2010/main" val="2536915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7830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gd name="adj" fmla="val 4861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Reset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66269" y="5341639"/>
            <a:ext cx="3026740" cy="400110"/>
          </a:xfrm>
          <a:prstGeom prst="rect">
            <a:avLst/>
          </a:prstGeom>
          <a:noFill/>
        </p:spPr>
        <p:txBody>
          <a:bodyPr wrap="square" rtlCol="0">
            <a:spAutoFit/>
          </a:bodyPr>
          <a:lstStyle/>
          <a:p>
            <a:pPr algn="ctr"/>
            <a:r>
              <a:rPr kumimoji="1" lang="en-US" altLang="ja-JP" sz="2000" u="sng" dirty="0">
                <a:solidFill>
                  <a:schemeClr val="bg1"/>
                </a:solidFill>
                <a:latin typeface="UD デジタル 教科書体 NK-B" panose="02020700000000000000" pitchFamily="18" charset="-128"/>
                <a:ea typeface="UD デジタル 教科書体 NK-B" panose="02020700000000000000" pitchFamily="18" charset="-128"/>
              </a:rPr>
              <a:t>Create account</a:t>
            </a:r>
            <a:endParaRPr kumimoji="1" lang="ja-JP" altLang="en-US" sz="2000" u="sng"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gd name="adj" fmla="val 50000"/>
            </a:avLst>
          </a:prstGeom>
          <a:solidFill>
            <a:srgbClr val="F7D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OK</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4717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Tree>
    <p:extLst>
      <p:ext uri="{BB962C8B-B14F-4D97-AF65-F5344CB8AC3E}">
        <p14:creationId xmlns:p14="http://schemas.microsoft.com/office/powerpoint/2010/main" val="1262398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1374CCB-3F23-E779-1846-4422F2D9812E}"/>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25841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DC2A5AB-B483-3557-B633-5376A7C562CA}"/>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32872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5DBDD1-0EF5-7AA1-E998-B70FAB3FCC8C}"/>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44130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772561"/>
            <a:ext cx="7960833" cy="420116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893375"/>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830444"/>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53787" y="2262707"/>
            <a:ext cx="4084425"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53788" y="3261534"/>
            <a:ext cx="4084424"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88136" y="4389347"/>
            <a:ext cx="4054772"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3899108"/>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28639" y="524242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275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110310" y="2803569"/>
            <a:ext cx="7960833" cy="2239004"/>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2940505"/>
            <a:ext cx="4651914" cy="461665"/>
          </a:xfrm>
          <a:prstGeom prst="rect">
            <a:avLst/>
          </a:prstGeom>
          <a:solidFill>
            <a:srgbClr val="EA7B6B"/>
          </a:solidFill>
        </p:spPr>
        <p:txBody>
          <a:bodyPr wrap="square" rtlCol="0">
            <a:spAutoFit/>
          </a:bodyPr>
          <a:lstStyle/>
          <a:p>
            <a:pPr algn="ctr"/>
            <a:r>
              <a:rPr lang="en-US" altLang="ja-JP" sz="2400"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sz="2400"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297788" y="3524551"/>
            <a:ext cx="3585878" cy="535025"/>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4246161"/>
            <a:ext cx="1973765" cy="560711"/>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542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38450"/>
            <a:ext cx="7960833"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63576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gd name="adj" fmla="val 26360"/>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3763"/>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276682" y="4849386"/>
            <a:ext cx="1017818" cy="584775"/>
          </a:xfrm>
          <a:prstGeom prst="rect">
            <a:avLst/>
          </a:prstGeom>
          <a:noFill/>
        </p:spPr>
        <p:txBody>
          <a:bodyPr wrap="square" rtlCol="0">
            <a:spAutoFit/>
          </a:bodyPr>
          <a:lstStyle/>
          <a:p>
            <a:r>
              <a:rPr kumimoji="1" lang="en-US" altLang="ja-JP" sz="32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631619" y="217047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37022" y="234253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264776" y="1476777"/>
            <a:ext cx="7662442" cy="4983016"/>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57763" y="1692424"/>
            <a:ext cx="1168177" cy="1125287"/>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881537" y="3070273"/>
            <a:ext cx="3608701" cy="579476"/>
          </a:xfrm>
          <a:prstGeom prst="roundRect">
            <a:avLst>
              <a:gd name="adj" fmla="val 16667"/>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903653" y="3755379"/>
            <a:ext cx="3586585"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903653" y="4490327"/>
            <a:ext cx="3608701"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63502" y="1830455"/>
            <a:ext cx="4501085" cy="871345"/>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908683" y="3126105"/>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908683" y="3860473"/>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905784" y="4571162"/>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488327" y="5830652"/>
            <a:ext cx="1215341" cy="449172"/>
          </a:xfrm>
          <a:prstGeom prst="roundRect">
            <a:avLst>
              <a:gd name="adj" fmla="val 23447"/>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2A9B925B-FBE4-FD58-3AF2-B75514B6440F}"/>
              </a:ext>
            </a:extLst>
          </p:cNvPr>
          <p:cNvSpPr/>
          <p:nvPr/>
        </p:nvSpPr>
        <p:spPr>
          <a:xfrm>
            <a:off x="5826102" y="5182658"/>
            <a:ext cx="539792" cy="542364"/>
          </a:xfrm>
          <a:prstGeom prst="flowChartConnector">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rgbClr val="001746"/>
                </a:solidFill>
              </a:rPr>
              <a:t>＋</a:t>
            </a: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3213626" y="3820551"/>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3213627" y="452363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23872" y="3116173"/>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3205303" y="3139370"/>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23872" y="4521363"/>
            <a:ext cx="487676" cy="487676"/>
          </a:xfrm>
          <a:prstGeom prst="rect">
            <a:avLst/>
          </a:prstGeom>
        </p:spPr>
      </p:pic>
    </p:spTree>
    <p:extLst>
      <p:ext uri="{BB962C8B-B14F-4D97-AF65-F5344CB8AC3E}">
        <p14:creationId xmlns:p14="http://schemas.microsoft.com/office/powerpoint/2010/main" val="1460649033"/>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405</TotalTime>
  <Words>1339</Words>
  <Application>Microsoft Office PowerPoint</Application>
  <PresentationFormat>ワイド画面</PresentationFormat>
  <Paragraphs>355</Paragraphs>
  <Slides>35</Slides>
  <Notes>21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35</vt:i4>
      </vt:variant>
    </vt:vector>
  </HeadingPairs>
  <TitlesOfParts>
    <vt:vector size="46"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大戸咲月</cp:lastModifiedBy>
  <cp:revision>30</cp:revision>
  <dcterms:created xsi:type="dcterms:W3CDTF">2024-06-07T02:20:00Z</dcterms:created>
  <dcterms:modified xsi:type="dcterms:W3CDTF">2024-06-10T06:44:34Z</dcterms:modified>
</cp:coreProperties>
</file>