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EA7B6B"/>
    <a:srgbClr val="F3B4AB"/>
    <a:srgbClr val="FCF4D4"/>
    <a:srgbClr val="FAE2DE"/>
    <a:srgbClr val="F1A399"/>
    <a:srgbClr val="C6D7E4"/>
    <a:srgbClr val="F7CDC6"/>
    <a:srgbClr val="8AAEC9"/>
    <a:srgbClr val="F9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760B2358-0756-5D93-6C4A-D5FC31E04F76}"/>
              </a:ext>
            </a:extLst>
          </p:cNvPr>
          <p:cNvSpPr/>
          <p:nvPr/>
        </p:nvSpPr>
        <p:spPr>
          <a:xfrm>
            <a:off x="10894141" y="231057"/>
            <a:ext cx="924233" cy="924233"/>
          </a:xfrm>
          <a:prstGeom prst="flowChartConnector">
            <a:avLst/>
          </a:prstGeom>
          <a:noFill/>
          <a:ln w="28575">
            <a:solidFill>
              <a:srgbClr val="EA7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D05A29E2-273E-D3FB-A6C2-839C27DA4BB8}"/>
              </a:ext>
            </a:extLst>
          </p:cNvPr>
          <p:cNvSpPr/>
          <p:nvPr/>
        </p:nvSpPr>
        <p:spPr>
          <a:xfrm>
            <a:off x="11173131" y="353961"/>
            <a:ext cx="366250" cy="349044"/>
          </a:xfrm>
          <a:prstGeom prst="flowChartConnector">
            <a:avLst/>
          </a:prstGeom>
          <a:noFill/>
          <a:ln w="28575">
            <a:solidFill>
              <a:srgbClr val="EA7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24D54118-16BA-E4E7-2C10-DC055B34DBCF}"/>
              </a:ext>
            </a:extLst>
          </p:cNvPr>
          <p:cNvSpPr/>
          <p:nvPr/>
        </p:nvSpPr>
        <p:spPr>
          <a:xfrm rot="19079286">
            <a:off x="11002294" y="767201"/>
            <a:ext cx="707924" cy="698091"/>
          </a:xfrm>
          <a:prstGeom prst="arc">
            <a:avLst/>
          </a:prstGeom>
          <a:ln w="28575">
            <a:solidFill>
              <a:srgbClr val="EA7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11" y="3482857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50640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</TotalTime>
  <Words>20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HGP創英角ﾎﾟｯﾌﾟ体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勝間帆波</cp:lastModifiedBy>
  <cp:revision>6</cp:revision>
  <dcterms:created xsi:type="dcterms:W3CDTF">2024-06-07T02:20:00Z</dcterms:created>
  <dcterms:modified xsi:type="dcterms:W3CDTF">2024-06-07T05:53:48Z</dcterms:modified>
</cp:coreProperties>
</file>