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74" r:id="rId2"/>
    <p:sldId id="275" r:id="rId3"/>
    <p:sldId id="299" r:id="rId4"/>
    <p:sldId id="290" r:id="rId5"/>
    <p:sldId id="293" r:id="rId6"/>
    <p:sldId id="289" r:id="rId7"/>
    <p:sldId id="294" r:id="rId8"/>
    <p:sldId id="297" r:id="rId9"/>
    <p:sldId id="291" r:id="rId10"/>
    <p:sldId id="295" r:id="rId11"/>
    <p:sldId id="296" r:id="rId12"/>
    <p:sldId id="259" r:id="rId13"/>
    <p:sldId id="261" r:id="rId14"/>
    <p:sldId id="262" r:id="rId15"/>
    <p:sldId id="303" r:id="rId16"/>
    <p:sldId id="304" r:id="rId17"/>
    <p:sldId id="305" r:id="rId18"/>
    <p:sldId id="276" r:id="rId19"/>
    <p:sldId id="277" r:id="rId20"/>
    <p:sldId id="280" r:id="rId21"/>
    <p:sldId id="300" r:id="rId22"/>
    <p:sldId id="263" r:id="rId23"/>
    <p:sldId id="301" r:id="rId24"/>
    <p:sldId id="278" r:id="rId25"/>
    <p:sldId id="302" r:id="rId26"/>
    <p:sldId id="279" r:id="rId27"/>
    <p:sldId id="281" r:id="rId28"/>
    <p:sldId id="270" r:id="rId29"/>
    <p:sldId id="271" r:id="rId30"/>
    <p:sldId id="265" r:id="rId31"/>
    <p:sldId id="268" r:id="rId32"/>
    <p:sldId id="282" r:id="rId33"/>
    <p:sldId id="267" r:id="rId34"/>
    <p:sldId id="273" r:id="rId35"/>
    <p:sldId id="283" r:id="rId36"/>
    <p:sldId id="284" r:id="rId37"/>
    <p:sldId id="285" r:id="rId38"/>
    <p:sldId id="286" r:id="rId39"/>
    <p:sldId id="257" r:id="rId40"/>
    <p:sldId id="26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 id="297"/>
            <p14:sldId id="291"/>
          </p14:sldIdLst>
        </p14:section>
        <p14:section name="完了画面" id="{680B505C-613E-4EE5-A37D-CDB4F16ED553}">
          <p14:sldIdLst>
            <p14:sldId id="295"/>
            <p14:sldId id="296"/>
          </p14:sldIdLst>
        </p14:section>
        <p14:section name="ホーム画面" id="{B3CE27B6-794E-4CB8-B611-2E41F6ADFD2C}">
          <p14:sldIdLst>
            <p14:sldId id="259"/>
            <p14:sldId id="261"/>
            <p14:sldId id="262"/>
            <p14:sldId id="303"/>
            <p14:sldId id="304"/>
            <p14:sldId id="305"/>
          </p14:sldIdLst>
        </p14:section>
        <p14:section name="マニュアル" id="{E60201F6-9C11-4F1F-94AA-860ECBDFF850}">
          <p14:sldIdLst>
            <p14:sldId id="276"/>
            <p14:sldId id="277"/>
            <p14:sldId id="280"/>
            <p14:sldId id="300"/>
            <p14:sldId id="263"/>
            <p14:sldId id="301"/>
            <p14:sldId id="278"/>
            <p14:sldId id="302"/>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4AB"/>
    <a:srgbClr val="001746"/>
    <a:srgbClr val="EA7B6B"/>
    <a:srgbClr val="FAE2DE"/>
    <a:srgbClr val="C6D7E4"/>
    <a:srgbClr val="F7D0C9"/>
    <a:srgbClr val="7DE3A1"/>
    <a:srgbClr val="FCF4D4"/>
    <a:srgbClr val="F1A399"/>
    <a:srgbClr val="F7CD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534" autoAdjust="0"/>
  </p:normalViewPr>
  <p:slideViewPr>
    <p:cSldViewPr snapToGrid="0">
      <p:cViewPr varScale="1">
        <p:scale>
          <a:sx n="52" d="100"/>
          <a:sy n="52" d="100"/>
        </p:scale>
        <p:origin x="72"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22</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23</a:t>
            </a:fld>
            <a:endParaRPr kumimoji="1" lang="ja-JP" altLang="en-US"/>
          </a:p>
        </p:txBody>
      </p:sp>
    </p:spTree>
    <p:extLst>
      <p:ext uri="{BB962C8B-B14F-4D97-AF65-F5344CB8AC3E}">
        <p14:creationId xmlns:p14="http://schemas.microsoft.com/office/powerpoint/2010/main" val="3018569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24</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25</a:t>
            </a:fld>
            <a:endParaRPr kumimoji="1" lang="ja-JP" altLang="en-US"/>
          </a:p>
        </p:txBody>
      </p:sp>
    </p:spTree>
    <p:extLst>
      <p:ext uri="{BB962C8B-B14F-4D97-AF65-F5344CB8AC3E}">
        <p14:creationId xmlns:p14="http://schemas.microsoft.com/office/powerpoint/2010/main" val="77822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26</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31</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32</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35</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36</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37</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38</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8</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31077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15</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16</a:t>
            </a:fld>
            <a:endParaRPr kumimoji="1" lang="ja-JP" altLang="en-US"/>
          </a:p>
        </p:txBody>
      </p:sp>
    </p:spTree>
    <p:extLst>
      <p:ext uri="{BB962C8B-B14F-4D97-AF65-F5344CB8AC3E}">
        <p14:creationId xmlns:p14="http://schemas.microsoft.com/office/powerpoint/2010/main" val="1881358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endParaRPr kumimoji="1" lang="en-US" altLang="ja-JP" dirty="0"/>
          </a:p>
          <a:p>
            <a:endParaRPr kumimoji="1" lang="en-US" altLang="ja-JP" dirty="0"/>
          </a:p>
          <a:p>
            <a:r>
              <a:rPr kumimoji="1" lang="ja-JP" altLang="en-US" dirty="0"/>
              <a:t>更新後は</a:t>
            </a:r>
            <a:r>
              <a:rPr kumimoji="1" lang="en-US" altLang="ja-JP" dirty="0"/>
              <a:t>new</a:t>
            </a:r>
            <a:r>
              <a:rPr kumimoji="1" lang="ja-JP" altLang="en-US" dirty="0"/>
              <a:t>がつく。</a:t>
            </a:r>
            <a:endParaRPr kumimoji="1" lang="en-US" altLang="ja-JP" dirty="0"/>
          </a:p>
          <a:p>
            <a:r>
              <a:rPr kumimoji="1" lang="en-US" altLang="ja-JP" dirty="0"/>
              <a:t>new</a:t>
            </a:r>
            <a:r>
              <a:rPr kumimoji="1" lang="ja-JP" altLang="en-US" dirty="0"/>
              <a:t>ボタンはクリックするか、詳細を開くと消える。</a:t>
            </a:r>
            <a:endParaRPr kumimoji="1" lang="en-US" altLang="ja-JP" dirty="0"/>
          </a:p>
          <a:p>
            <a:r>
              <a:rPr kumimoji="1" lang="ja-JP" altLang="en-US" dirty="0"/>
              <a:t>更新順に下に追加されていく。</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17</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
        <p:nvSpPr>
          <p:cNvPr id="9" name="正方形/長方形 8">
            <a:extLst>
              <a:ext uri="{FF2B5EF4-FFF2-40B4-BE49-F238E27FC236}">
                <a16:creationId xmlns:a16="http://schemas.microsoft.com/office/drawing/2014/main" id="{C7183635-4BF6-E539-4491-F5B7253A700B}"/>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70C28BA2-DA6A-993B-A7FF-F86D523496CF}"/>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1EEFACD-EDC1-91ED-5C1D-660D18A778FD}"/>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4B3CB4E-E970-E4EF-2583-1FC217428C93}"/>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82BD5F08-5E7B-F020-07C4-209B4C099F2A}"/>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8" name="テキスト ボックス 17">
            <a:extLst>
              <a:ext uri="{FF2B5EF4-FFF2-40B4-BE49-F238E27FC236}">
                <a16:creationId xmlns:a16="http://schemas.microsoft.com/office/drawing/2014/main" id="{3D260FF1-7E7C-36F5-5CF8-63B240B46E3B}"/>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19" name="テキスト ボックス 18">
            <a:extLst>
              <a:ext uri="{FF2B5EF4-FFF2-40B4-BE49-F238E27FC236}">
                <a16:creationId xmlns:a16="http://schemas.microsoft.com/office/drawing/2014/main" id="{D496AB5D-38B7-AFA7-D96E-394D6AEBAE2C}"/>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4" name="テキスト ボックス 23">
            <a:extLst>
              <a:ext uri="{FF2B5EF4-FFF2-40B4-BE49-F238E27FC236}">
                <a16:creationId xmlns:a16="http://schemas.microsoft.com/office/drawing/2014/main" id="{5F70245A-A701-E064-5164-84ADEAD0D40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2723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
        <p:nvSpPr>
          <p:cNvPr id="4" name="正方形/長方形 3">
            <a:extLst>
              <a:ext uri="{FF2B5EF4-FFF2-40B4-BE49-F238E27FC236}">
                <a16:creationId xmlns:a16="http://schemas.microsoft.com/office/drawing/2014/main" id="{E0697CFF-6B1B-B6A9-B282-DBBCC182CED7}"/>
              </a:ext>
            </a:extLst>
          </p:cNvPr>
          <p:cNvSpPr/>
          <p:nvPr/>
        </p:nvSpPr>
        <p:spPr>
          <a:xfrm>
            <a:off x="150762" y="1308170"/>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92DF7FF0-85B6-F1B1-62A4-EC1E778F8DCA}"/>
              </a:ext>
            </a:extLst>
          </p:cNvPr>
          <p:cNvCxnSpPr>
            <a:cxnSpLocks/>
          </p:cNvCxnSpPr>
          <p:nvPr/>
        </p:nvCxnSpPr>
        <p:spPr>
          <a:xfrm>
            <a:off x="150762" y="2312873"/>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67A00CE-3A48-2F9B-4C3B-9DF8F1A91B4C}"/>
              </a:ext>
            </a:extLst>
          </p:cNvPr>
          <p:cNvCxnSpPr>
            <a:cxnSpLocks/>
          </p:cNvCxnSpPr>
          <p:nvPr/>
        </p:nvCxnSpPr>
        <p:spPr>
          <a:xfrm>
            <a:off x="150762" y="3277318"/>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0F2B45-FC31-F752-05AA-348BBC13E3ED}"/>
              </a:ext>
            </a:extLst>
          </p:cNvPr>
          <p:cNvCxnSpPr>
            <a:cxnSpLocks/>
          </p:cNvCxnSpPr>
          <p:nvPr/>
        </p:nvCxnSpPr>
        <p:spPr>
          <a:xfrm>
            <a:off x="150762" y="436289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9357AEAE-C46F-AEFC-FDDA-F45C91CEFE18}"/>
              </a:ext>
            </a:extLst>
          </p:cNvPr>
          <p:cNvSpPr/>
          <p:nvPr/>
        </p:nvSpPr>
        <p:spPr>
          <a:xfrm>
            <a:off x="150762" y="1319814"/>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28AAF8B-4E08-AE91-28D0-BB124BCB1488}"/>
              </a:ext>
            </a:extLst>
          </p:cNvPr>
          <p:cNvSpPr txBox="1"/>
          <p:nvPr/>
        </p:nvSpPr>
        <p:spPr>
          <a:xfrm>
            <a:off x="342426" y="1582992"/>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3" name="テキスト ボックス 12">
            <a:extLst>
              <a:ext uri="{FF2B5EF4-FFF2-40B4-BE49-F238E27FC236}">
                <a16:creationId xmlns:a16="http://schemas.microsoft.com/office/drawing/2014/main" id="{DA5F34E4-767F-3BCC-AF70-7D90713A2264}"/>
              </a:ext>
            </a:extLst>
          </p:cNvPr>
          <p:cNvSpPr txBox="1"/>
          <p:nvPr/>
        </p:nvSpPr>
        <p:spPr>
          <a:xfrm>
            <a:off x="342425" y="252816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18" name="テキスト ボックス 17">
            <a:extLst>
              <a:ext uri="{FF2B5EF4-FFF2-40B4-BE49-F238E27FC236}">
                <a16:creationId xmlns:a16="http://schemas.microsoft.com/office/drawing/2014/main" id="{ADBD5F06-D722-5801-660B-1D39FF6FA502}"/>
              </a:ext>
            </a:extLst>
          </p:cNvPr>
          <p:cNvSpPr txBox="1"/>
          <p:nvPr/>
        </p:nvSpPr>
        <p:spPr>
          <a:xfrm>
            <a:off x="342425" y="360056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19" name="テキスト ボックス 18">
            <a:extLst>
              <a:ext uri="{FF2B5EF4-FFF2-40B4-BE49-F238E27FC236}">
                <a16:creationId xmlns:a16="http://schemas.microsoft.com/office/drawing/2014/main" id="{901EF7FB-49F9-9255-6EAB-F4E4FBF0C31A}"/>
              </a:ext>
            </a:extLst>
          </p:cNvPr>
          <p:cNvSpPr txBox="1"/>
          <p:nvPr/>
        </p:nvSpPr>
        <p:spPr>
          <a:xfrm>
            <a:off x="333312" y="461128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844903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5221616"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
        <p:nvSpPr>
          <p:cNvPr id="4" name="四角形: 角を丸くする 3">
            <a:extLst>
              <a:ext uri="{FF2B5EF4-FFF2-40B4-BE49-F238E27FC236}">
                <a16:creationId xmlns:a16="http://schemas.microsoft.com/office/drawing/2014/main" id="{510A5E34-D798-02E7-42FD-452819C98AE4}"/>
              </a:ext>
            </a:extLst>
          </p:cNvPr>
          <p:cNvSpPr/>
          <p:nvPr/>
        </p:nvSpPr>
        <p:spPr>
          <a:xfrm>
            <a:off x="5507328" y="5204485"/>
            <a:ext cx="1177344" cy="498462"/>
          </a:xfrm>
          <a:prstGeom prst="roundRect">
            <a:avLst>
              <a:gd name="adj" fmla="val 50000"/>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rgbClr val="FCF1C4"/>
                </a:solidFill>
              </a:rPr>
              <a:t>NEW</a:t>
            </a:r>
            <a:endParaRPr kumimoji="1" lang="ja-JP" altLang="en-US" dirty="0">
              <a:solidFill>
                <a:srgbClr val="FCF1C4"/>
              </a:solidFill>
            </a:endParaRPr>
          </a:p>
        </p:txBody>
      </p:sp>
    </p:spTree>
    <p:extLst>
      <p:ext uri="{BB962C8B-B14F-4D97-AF65-F5344CB8AC3E}">
        <p14:creationId xmlns:p14="http://schemas.microsoft.com/office/powerpoint/2010/main" val="354806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802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2" name="四角形: 上の 2 つの角を丸める 1">
            <a:extLst>
              <a:ext uri="{FF2B5EF4-FFF2-40B4-BE49-F238E27FC236}">
                <a16:creationId xmlns:a16="http://schemas.microsoft.com/office/drawing/2014/main" id="{673115E4-AA41-B7BC-6802-8F278AF6BB88}"/>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39397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1859735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43A39659-D971-0A10-5E57-D9FA2EE6A4BE}"/>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4" name="四角形: 上の 2 つの角を丸める 3">
            <a:extLst>
              <a:ext uri="{FF2B5EF4-FFF2-40B4-BE49-F238E27FC236}">
                <a16:creationId xmlns:a16="http://schemas.microsoft.com/office/drawing/2014/main" id="{1F1BD790-57DA-5CC5-7A60-58255EC3EE6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8612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826940" y="1813601"/>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649500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276682" y="4849386"/>
            <a:ext cx="101781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204899" y="217047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0302" y="234253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410302" y="1497677"/>
            <a:ext cx="7420152" cy="4939509"/>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01235" y="1910857"/>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454817" y="3367453"/>
            <a:ext cx="3608701" cy="5794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454816" y="4061315"/>
            <a:ext cx="3586585"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454816" y="4773034"/>
            <a:ext cx="3608701"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08718" y="2037829"/>
            <a:ext cx="4501085" cy="871345"/>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481963" y="3423285"/>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481963" y="4157653"/>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481963" y="4853869"/>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643920" y="5899292"/>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786906" y="4117731"/>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786907" y="482081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97152" y="3421796"/>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778583" y="3436550"/>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97152" y="4085365"/>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079346" y="4842221"/>
            <a:ext cx="795596" cy="421502"/>
          </a:xfrm>
          <a:prstGeom prst="roundRect">
            <a:avLst/>
          </a:prstGeom>
          <a:solidFill>
            <a:srgbClr val="F9E799"/>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46064903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419</TotalTime>
  <Words>1671</Words>
  <Application>Microsoft Office PowerPoint</Application>
  <PresentationFormat>ワイド画面</PresentationFormat>
  <Paragraphs>426</Paragraphs>
  <Slides>40</Slides>
  <Notes>26</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40</vt:i4>
      </vt:variant>
    </vt:vector>
  </HeadingPairs>
  <TitlesOfParts>
    <vt:vector size="51"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大戸咲月</cp:lastModifiedBy>
  <cp:revision>33</cp:revision>
  <dcterms:created xsi:type="dcterms:W3CDTF">2024-06-07T02:20:00Z</dcterms:created>
  <dcterms:modified xsi:type="dcterms:W3CDTF">2024-06-11T04:48:55Z</dcterms:modified>
</cp:coreProperties>
</file>