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4" r:id="rId2"/>
    <p:sldId id="275" r:id="rId3"/>
    <p:sldId id="319" r:id="rId4"/>
    <p:sldId id="321" r:id="rId5"/>
    <p:sldId id="320" r:id="rId6"/>
    <p:sldId id="299" r:id="rId7"/>
    <p:sldId id="313" r:id="rId8"/>
    <p:sldId id="296" r:id="rId9"/>
    <p:sldId id="312" r:id="rId10"/>
    <p:sldId id="294" r:id="rId11"/>
    <p:sldId id="297" r:id="rId12"/>
    <p:sldId id="311" r:id="rId13"/>
    <p:sldId id="306" r:id="rId14"/>
    <p:sldId id="315" r:id="rId15"/>
    <p:sldId id="316" r:id="rId16"/>
    <p:sldId id="317" r:id="rId17"/>
    <p:sldId id="300" r:id="rId18"/>
    <p:sldId id="318" r:id="rId19"/>
    <p:sldId id="281" r:id="rId20"/>
    <p:sldId id="270" r:id="rId21"/>
    <p:sldId id="271" r:id="rId22"/>
    <p:sldId id="265" r:id="rId23"/>
    <p:sldId id="268" r:id="rId24"/>
    <p:sldId id="282" r:id="rId25"/>
    <p:sldId id="267" r:id="rId26"/>
    <p:sldId id="273" r:id="rId27"/>
    <p:sldId id="283" r:id="rId28"/>
    <p:sldId id="284" r:id="rId29"/>
    <p:sldId id="285" r:id="rId30"/>
    <p:sldId id="286" r:id="rId31"/>
    <p:sldId id="257" r:id="rId32"/>
    <p:sldId id="2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 id="319"/>
            <p14:sldId id="321"/>
            <p14:sldId id="320"/>
          </p14:sldIdLst>
        </p14:section>
        <p14:section name="ログイン画面" id="{E5EB74CB-7C85-47D3-AC32-40567FAEF618}">
          <p14:sldIdLst>
            <p14:sldId id="299"/>
            <p14:sldId id="313"/>
          </p14:sldIdLst>
        </p14:section>
        <p14:section name="登録完了画面" id="{680B505C-613E-4EE5-A37D-CDB4F16ED553}">
          <p14:sldIdLst>
            <p14:sldId id="296"/>
          </p14:sldIdLst>
        </p14:section>
        <p14:section name="アカウント画面" id="{BCFD2CCE-A018-4A8B-A82F-A99A4AFB5B02}">
          <p14:sldIdLst>
            <p14:sldId id="312"/>
          </p14:sldIdLst>
        </p14:section>
        <p14:section name="グループ画面" id="{67AC0456-16C1-49E5-A367-6273AA406CB2}">
          <p14:sldIdLst>
            <p14:sldId id="294"/>
            <p14:sldId id="297"/>
            <p14:sldId id="311"/>
          </p14:sldIdLst>
        </p14:section>
        <p14:section name="ホーム(マニュアル)画面" id="{B3CE27B6-794E-4CB8-B611-2E41F6ADFD2C}">
          <p14:sldIdLst>
            <p14:sldId id="306"/>
            <p14:sldId id="315"/>
            <p14:sldId id="316"/>
            <p14:sldId id="317"/>
            <p14:sldId id="300"/>
            <p14:sldId id="318"/>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B6B"/>
    <a:srgbClr val="001746"/>
    <a:srgbClr val="8AAEC9"/>
    <a:srgbClr val="F3B4AB"/>
    <a:srgbClr val="F8D5D0"/>
    <a:srgbClr val="F4D13E"/>
    <a:srgbClr val="F5F5F5"/>
    <a:srgbClr val="FAE2DE"/>
    <a:srgbClr val="C6D7E4"/>
    <a:srgbClr val="F7D0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3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7673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4006419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38135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9</a:t>
            </a:fld>
            <a:endParaRPr kumimoji="1" lang="ja-JP" altLang="en-US"/>
          </a:p>
        </p:txBody>
      </p:sp>
    </p:spTree>
    <p:extLst>
      <p:ext uri="{BB962C8B-B14F-4D97-AF65-F5344CB8AC3E}">
        <p14:creationId xmlns:p14="http://schemas.microsoft.com/office/powerpoint/2010/main" val="1053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書くグループのアイコンは写真を挿入できる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10</a:t>
            </a:fld>
            <a:endParaRPr kumimoji="1" lang="ja-JP" altLang="en-US"/>
          </a:p>
        </p:txBody>
      </p:sp>
    </p:spTree>
    <p:extLst>
      <p:ext uri="{BB962C8B-B14F-4D97-AF65-F5344CB8AC3E}">
        <p14:creationId xmlns:p14="http://schemas.microsoft.com/office/powerpoint/2010/main" val="348200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アカウントにイメージ画像を挿入できる。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11</a:t>
            </a:fld>
            <a:endParaRPr kumimoji="1" lang="ja-JP" altLang="en-US"/>
          </a:p>
        </p:txBody>
      </p:sp>
    </p:spTree>
    <p:extLst>
      <p:ext uri="{BB962C8B-B14F-4D97-AF65-F5344CB8AC3E}">
        <p14:creationId xmlns:p14="http://schemas.microsoft.com/office/powerpoint/2010/main" val="622883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グループ詳細画面</a:t>
            </a:r>
            <a:br>
              <a:rPr kumimoji="1" lang="en-US" altLang="ja-JP" dirty="0"/>
            </a:br>
            <a:r>
              <a:rPr kumimoji="1" lang="ja-JP" altLang="en-US" dirty="0"/>
              <a:t>メンバの設定</a:t>
            </a:r>
            <a:endParaRPr kumimoji="1" lang="en-US" altLang="ja-JP" dirty="0"/>
          </a:p>
          <a:p>
            <a:endParaRPr kumimoji="1" lang="en-US" altLang="ja-JP" dirty="0"/>
          </a:p>
          <a:p>
            <a:r>
              <a:rPr kumimoji="1" lang="ja-JP" altLang="en-US" dirty="0"/>
              <a:t>編集者マークは一度押したら消せない</a:t>
            </a:r>
            <a:endParaRPr kumimoji="1" lang="en-US" altLang="ja-JP" dirty="0"/>
          </a:p>
          <a:p>
            <a:r>
              <a:rPr kumimoji="1" lang="ja-JP" altLang="en-US" dirty="0"/>
              <a:t>招待を送ったら新しい枠が表示される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12</a:t>
            </a:fld>
            <a:endParaRPr kumimoji="1" lang="ja-JP" altLang="en-US"/>
          </a:p>
        </p:txBody>
      </p:sp>
    </p:spTree>
    <p:extLst>
      <p:ext uri="{BB962C8B-B14F-4D97-AF65-F5344CB8AC3E}">
        <p14:creationId xmlns:p14="http://schemas.microsoft.com/office/powerpoint/2010/main" val="1515033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58215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25738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4061211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3736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C8CB9416-11D2-A1EC-7D44-949F6B1EB429}"/>
              </a:ext>
            </a:extLst>
          </p:cNvPr>
          <p:cNvSpPr/>
          <p:nvPr/>
        </p:nvSpPr>
        <p:spPr>
          <a:xfrm>
            <a:off x="1854680"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93B1C024-3636-1A66-6187-D7B3EE299044}"/>
              </a:ext>
            </a:extLst>
          </p:cNvPr>
          <p:cNvSpPr/>
          <p:nvPr/>
        </p:nvSpPr>
        <p:spPr>
          <a:xfrm>
            <a:off x="4915759" y="1745427"/>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D50C44EF-F437-C530-EC1D-C34492AF1C8F}"/>
              </a:ext>
            </a:extLst>
          </p:cNvPr>
          <p:cNvSpPr/>
          <p:nvPr/>
        </p:nvSpPr>
        <p:spPr>
          <a:xfrm>
            <a:off x="7976838" y="1725283"/>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70FB40BF-E2D8-365B-F902-77AA6196C020}"/>
              </a:ext>
            </a:extLst>
          </p:cNvPr>
          <p:cNvSpPr/>
          <p:nvPr/>
        </p:nvSpPr>
        <p:spPr>
          <a:xfrm>
            <a:off x="1854680" y="4241862"/>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97D47777-951E-BE1D-C13F-BFEE903E566E}"/>
              </a:ext>
            </a:extLst>
          </p:cNvPr>
          <p:cNvSpPr/>
          <p:nvPr/>
        </p:nvSpPr>
        <p:spPr>
          <a:xfrm>
            <a:off x="4915758" y="4236935"/>
            <a:ext cx="2360481" cy="2177644"/>
          </a:xfrm>
          <a:prstGeom prst="roundRect">
            <a:avLst>
              <a:gd name="adj" fmla="val 11781"/>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四角形: 角を丸くする 15">
            <a:extLst>
              <a:ext uri="{FF2B5EF4-FFF2-40B4-BE49-F238E27FC236}">
                <a16:creationId xmlns:a16="http://schemas.microsoft.com/office/drawing/2014/main" id="{246BAD66-53A2-310E-BF61-B943A5211592}"/>
              </a:ext>
            </a:extLst>
          </p:cNvPr>
          <p:cNvSpPr/>
          <p:nvPr/>
        </p:nvSpPr>
        <p:spPr>
          <a:xfrm>
            <a:off x="7976836" y="4236935"/>
            <a:ext cx="2360481" cy="2177644"/>
          </a:xfrm>
          <a:prstGeom prst="roundRect">
            <a:avLst>
              <a:gd name="adj" fmla="val 11781"/>
            </a:avLst>
          </a:prstGeom>
          <a:noFill/>
          <a:ln w="57150">
            <a:solidFill>
              <a:srgbClr val="F9E799"/>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十字形 16">
            <a:extLst>
              <a:ext uri="{FF2B5EF4-FFF2-40B4-BE49-F238E27FC236}">
                <a16:creationId xmlns:a16="http://schemas.microsoft.com/office/drawing/2014/main" id="{9A1E17CC-5FFB-20E6-264A-E78F1B77C85F}"/>
              </a:ext>
            </a:extLst>
          </p:cNvPr>
          <p:cNvSpPr/>
          <p:nvPr/>
        </p:nvSpPr>
        <p:spPr>
          <a:xfrm>
            <a:off x="8616242" y="4779347"/>
            <a:ext cx="1081668" cy="1092819"/>
          </a:xfrm>
          <a:prstGeom prst="plus">
            <a:avLst>
              <a:gd name="adj" fmla="val 45306"/>
            </a:avLst>
          </a:prstGeom>
          <a:solidFill>
            <a:srgbClr val="F9E799"/>
          </a:solidFill>
          <a:ln>
            <a:solidFill>
              <a:srgbClr val="F9E7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B29C8612-9C4D-8CFF-CD60-EB2D61583539}"/>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DFECB23E-D027-DBB5-1F02-80188E6A0870}"/>
              </a:ext>
            </a:extLst>
          </p:cNvPr>
          <p:cNvSpPr/>
          <p:nvPr/>
        </p:nvSpPr>
        <p:spPr>
          <a:xfrm>
            <a:off x="5433396"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2DFF1C16-C2C1-E23C-DF60-B0DA2E517587}"/>
              </a:ext>
            </a:extLst>
          </p:cNvPr>
          <p:cNvSpPr/>
          <p:nvPr/>
        </p:nvSpPr>
        <p:spPr>
          <a:xfrm>
            <a:off x="8506228" y="2192208"/>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94691F5-EDC4-6915-74FD-67B69E327AA3}"/>
              </a:ext>
            </a:extLst>
          </p:cNvPr>
          <p:cNvSpPr/>
          <p:nvPr/>
        </p:nvSpPr>
        <p:spPr>
          <a:xfrm>
            <a:off x="2354695" y="4704789"/>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33015562-F7DC-D8DB-F95C-2F31D95A3473}"/>
              </a:ext>
            </a:extLst>
          </p:cNvPr>
          <p:cNvSpPr/>
          <p:nvPr/>
        </p:nvSpPr>
        <p:spPr>
          <a:xfrm>
            <a:off x="5433396" y="4702705"/>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descr="さくらんぼ 枠線">
            <a:extLst>
              <a:ext uri="{FF2B5EF4-FFF2-40B4-BE49-F238E27FC236}">
                <a16:creationId xmlns:a16="http://schemas.microsoft.com/office/drawing/2014/main" id="{78F53EFD-2A12-864E-E1F2-E2E7245BD1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8798" y="2377049"/>
            <a:ext cx="914400" cy="914400"/>
          </a:xfrm>
          <a:prstGeom prst="rect">
            <a:avLst/>
          </a:prstGeom>
        </p:spPr>
      </p:pic>
      <p:pic>
        <p:nvPicPr>
          <p:cNvPr id="35" name="グラフィックス 34" descr="ドングリ 単色塗りつぶし">
            <a:extLst>
              <a:ext uri="{FF2B5EF4-FFF2-40B4-BE49-F238E27FC236}">
                <a16:creationId xmlns:a16="http://schemas.microsoft.com/office/drawing/2014/main" id="{E0A5422F-B975-AC0B-FC9F-6443AC0C40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12777" y="2364273"/>
            <a:ext cx="914400" cy="914400"/>
          </a:xfrm>
          <a:prstGeom prst="rect">
            <a:avLst/>
          </a:prstGeom>
        </p:spPr>
      </p:pic>
      <p:pic>
        <p:nvPicPr>
          <p:cNvPr id="37" name="グラフィックス 36" descr="ピエロ 単色塗りつぶし">
            <a:extLst>
              <a:ext uri="{FF2B5EF4-FFF2-40B4-BE49-F238E27FC236}">
                <a16:creationId xmlns:a16="http://schemas.microsoft.com/office/drawing/2014/main" id="{1A7FEB07-913B-9D41-2774-9BBACDF0A7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60098" y="2356905"/>
            <a:ext cx="914400" cy="914400"/>
          </a:xfrm>
          <a:prstGeom prst="rect">
            <a:avLst/>
          </a:prstGeom>
        </p:spPr>
      </p:pic>
      <p:pic>
        <p:nvPicPr>
          <p:cNvPr id="39" name="グラフィックス 38" descr="カップケーキ 単色塗りつぶし">
            <a:extLst>
              <a:ext uri="{FF2B5EF4-FFF2-40B4-BE49-F238E27FC236}">
                <a16:creationId xmlns:a16="http://schemas.microsoft.com/office/drawing/2014/main" id="{832B4AC8-6AB4-D20A-F45B-F90AFAD4D1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8798" y="4868556"/>
            <a:ext cx="914400" cy="914400"/>
          </a:xfrm>
          <a:prstGeom prst="rect">
            <a:avLst/>
          </a:prstGeom>
        </p:spPr>
      </p:pic>
      <p:pic>
        <p:nvPicPr>
          <p:cNvPr id="41" name="グラフィックス 40" descr="花 枠線">
            <a:extLst>
              <a:ext uri="{FF2B5EF4-FFF2-40B4-BE49-F238E27FC236}">
                <a16:creationId xmlns:a16="http://schemas.microsoft.com/office/drawing/2014/main" id="{3D078AFC-BAAB-9458-3221-6F42DD428B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0098" y="4862980"/>
            <a:ext cx="914400" cy="914400"/>
          </a:xfrm>
          <a:prstGeom prst="rect">
            <a:avLst/>
          </a:prstGeom>
        </p:spPr>
      </p:pic>
    </p:spTree>
    <p:extLst>
      <p:ext uri="{BB962C8B-B14F-4D97-AF65-F5344CB8AC3E}">
        <p14:creationId xmlns:p14="http://schemas.microsoft.com/office/powerpoint/2010/main" val="130815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0925A5A4-9FD1-E099-4F8C-F9F3FEFEE6B6}"/>
              </a:ext>
            </a:extLst>
          </p:cNvPr>
          <p:cNvSpPr/>
          <p:nvPr/>
        </p:nvSpPr>
        <p:spPr>
          <a:xfrm>
            <a:off x="1776766" y="2275073"/>
            <a:ext cx="8638468" cy="3734730"/>
          </a:xfrm>
          <a:prstGeom prst="roundRect">
            <a:avLst>
              <a:gd name="adj" fmla="val 8782"/>
            </a:avLst>
          </a:prstGeom>
          <a:noFill/>
          <a:ln w="76200" cmpd="dbl">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F1A1FCD3-7398-3301-09BE-047BBEAC09B6}"/>
              </a:ext>
            </a:extLst>
          </p:cNvPr>
          <p:cNvSpPr/>
          <p:nvPr/>
        </p:nvSpPr>
        <p:spPr>
          <a:xfrm>
            <a:off x="2124401" y="2723445"/>
            <a:ext cx="2988527" cy="2837985"/>
          </a:xfrm>
          <a:prstGeom prst="roundRect">
            <a:avLst/>
          </a:prstGeom>
          <a:noFill/>
          <a:ln w="57150">
            <a:solidFill>
              <a:srgbClr val="F4D13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9A787AF9-B709-EDFB-47D2-86102DFA6FCE}"/>
              </a:ext>
            </a:extLst>
          </p:cNvPr>
          <p:cNvSpPr/>
          <p:nvPr/>
        </p:nvSpPr>
        <p:spPr>
          <a:xfrm>
            <a:off x="5460562" y="2704096"/>
            <a:ext cx="4650058" cy="1569649"/>
          </a:xfrm>
          <a:prstGeom prst="roundRect">
            <a:avLst>
              <a:gd name="adj" fmla="val 26360"/>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8AB698E6-D247-C602-B79A-81597FD493D9}"/>
              </a:ext>
            </a:extLst>
          </p:cNvPr>
          <p:cNvSpPr/>
          <p:nvPr/>
        </p:nvSpPr>
        <p:spPr>
          <a:xfrm>
            <a:off x="6367390" y="4702768"/>
            <a:ext cx="2836402" cy="858662"/>
          </a:xfrm>
          <a:prstGeom prst="roundRect">
            <a:avLst>
              <a:gd name="adj" fmla="val 23763"/>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4759C4B-EA56-95E5-EE6A-E20C7F9EAD67}"/>
              </a:ext>
            </a:extLst>
          </p:cNvPr>
          <p:cNvSpPr txBox="1"/>
          <p:nvPr/>
        </p:nvSpPr>
        <p:spPr>
          <a:xfrm>
            <a:off x="7324122" y="4839711"/>
            <a:ext cx="922938" cy="584775"/>
          </a:xfrm>
          <a:prstGeom prst="rect">
            <a:avLst/>
          </a:prstGeom>
          <a:noFill/>
        </p:spPr>
        <p:txBody>
          <a:bodyPr wrap="square" rtlCol="0">
            <a:spAutoFit/>
          </a:bodyPr>
          <a:lstStyle/>
          <a:p>
            <a:r>
              <a:rPr kumimoji="1" lang="en-US" altLang="ja-JP" sz="32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E275C74F-8FF5-6FB3-6B50-E9B8A4EF6FFA}"/>
              </a:ext>
            </a:extLst>
          </p:cNvPr>
          <p:cNvSpPr txBox="1"/>
          <p:nvPr/>
        </p:nvSpPr>
        <p:spPr>
          <a:xfrm>
            <a:off x="6054301" y="3227310"/>
            <a:ext cx="3410127"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a:t>
            </a:r>
          </a:p>
        </p:txBody>
      </p:sp>
      <p:pic>
        <p:nvPicPr>
          <p:cNvPr id="19" name="グラフィックス 18" descr="りんご 単色塗りつぶし">
            <a:extLst>
              <a:ext uri="{FF2B5EF4-FFF2-40B4-BE49-F238E27FC236}">
                <a16:creationId xmlns:a16="http://schemas.microsoft.com/office/drawing/2014/main" id="{8DDB967A-F4D4-5C7A-6253-45857B35CD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1449" y="3046439"/>
            <a:ext cx="2102963" cy="2102963"/>
          </a:xfrm>
          <a:prstGeom prst="rect">
            <a:avLst/>
          </a:prstGeom>
        </p:spPr>
      </p:pic>
      <p:sp>
        <p:nvSpPr>
          <p:cNvPr id="20" name="四角形: 上の 2 つの角を丸める 19">
            <a:extLst>
              <a:ext uri="{FF2B5EF4-FFF2-40B4-BE49-F238E27FC236}">
                <a16:creationId xmlns:a16="http://schemas.microsoft.com/office/drawing/2014/main" id="{1ABB374C-554B-C4BD-FB72-CAFD9EA76A5D}"/>
              </a:ext>
            </a:extLst>
          </p:cNvPr>
          <p:cNvSpPr/>
          <p:nvPr/>
        </p:nvSpPr>
        <p:spPr>
          <a:xfrm>
            <a:off x="4452694" y="1688039"/>
            <a:ext cx="3266983" cy="581396"/>
          </a:xfrm>
          <a:prstGeom prst="round2SameRect">
            <a:avLst>
              <a:gd name="adj1" fmla="val 50000"/>
              <a:gd name="adj2" fmla="val 0"/>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2B6FF1-152F-BD9A-3032-6DFB760ADA38}"/>
              </a:ext>
            </a:extLst>
          </p:cNvPr>
          <p:cNvSpPr txBox="1"/>
          <p:nvPr/>
        </p:nvSpPr>
        <p:spPr>
          <a:xfrm>
            <a:off x="4813593" y="1732581"/>
            <a:ext cx="2564813"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Group</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32699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17474" y="640962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4" name="四角形: 角を丸くする 3">
            <a:extLst>
              <a:ext uri="{FF2B5EF4-FFF2-40B4-BE49-F238E27FC236}">
                <a16:creationId xmlns:a16="http://schemas.microsoft.com/office/drawing/2014/main" id="{45CC6719-3A16-ECDD-201D-F89D915F727C}"/>
              </a:ext>
            </a:extLst>
          </p:cNvPr>
          <p:cNvSpPr/>
          <p:nvPr/>
        </p:nvSpPr>
        <p:spPr>
          <a:xfrm>
            <a:off x="2180521" y="207509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グラフィックス 7" descr="ピエロ 単色塗りつぶし">
            <a:extLst>
              <a:ext uri="{FF2B5EF4-FFF2-40B4-BE49-F238E27FC236}">
                <a16:creationId xmlns:a16="http://schemas.microsoft.com/office/drawing/2014/main" id="{7F41DE25-A12F-0B9A-9029-4134B89303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5924" y="2247155"/>
            <a:ext cx="914400" cy="914400"/>
          </a:xfrm>
          <a:prstGeom prst="rect">
            <a:avLst/>
          </a:prstGeom>
        </p:spPr>
      </p:pic>
      <p:sp>
        <p:nvSpPr>
          <p:cNvPr id="9" name="四角形: 角を丸くする 8">
            <a:extLst>
              <a:ext uri="{FF2B5EF4-FFF2-40B4-BE49-F238E27FC236}">
                <a16:creationId xmlns:a16="http://schemas.microsoft.com/office/drawing/2014/main" id="{6503DFE8-606B-A4C9-771A-9337E6A25C71}"/>
              </a:ext>
            </a:extLst>
          </p:cNvPr>
          <p:cNvSpPr/>
          <p:nvPr/>
        </p:nvSpPr>
        <p:spPr>
          <a:xfrm>
            <a:off x="2385924" y="1563978"/>
            <a:ext cx="7420152" cy="4777828"/>
          </a:xfrm>
          <a:prstGeom prst="roundRect">
            <a:avLst>
              <a:gd name="adj" fmla="val 11508"/>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9" name="グループ化 18">
            <a:extLst>
              <a:ext uri="{FF2B5EF4-FFF2-40B4-BE49-F238E27FC236}">
                <a16:creationId xmlns:a16="http://schemas.microsoft.com/office/drawing/2014/main" id="{C4728169-702F-101A-7EDC-570D94A811CF}"/>
              </a:ext>
            </a:extLst>
          </p:cNvPr>
          <p:cNvGrpSpPr/>
          <p:nvPr/>
        </p:nvGrpSpPr>
        <p:grpSpPr>
          <a:xfrm>
            <a:off x="2945827" y="1741721"/>
            <a:ext cx="1325207" cy="1262233"/>
            <a:chOff x="2354695" y="2184840"/>
            <a:chExt cx="1325207" cy="1258530"/>
          </a:xfrm>
        </p:grpSpPr>
        <p:sp>
          <p:nvSpPr>
            <p:cNvPr id="17" name="四角形: 角を丸くする 16">
              <a:extLst>
                <a:ext uri="{FF2B5EF4-FFF2-40B4-BE49-F238E27FC236}">
                  <a16:creationId xmlns:a16="http://schemas.microsoft.com/office/drawing/2014/main" id="{E5A88E3C-273F-A868-836F-2302D41D8F21}"/>
                </a:ext>
              </a:extLst>
            </p:cNvPr>
            <p:cNvSpPr/>
            <p:nvPr/>
          </p:nvSpPr>
          <p:spPr>
            <a:xfrm>
              <a:off x="2354695" y="2184840"/>
              <a:ext cx="1325207" cy="125853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グラフィックス 17" descr="ピエロ 単色塗りつぶし">
              <a:extLst>
                <a:ext uri="{FF2B5EF4-FFF2-40B4-BE49-F238E27FC236}">
                  <a16:creationId xmlns:a16="http://schemas.microsoft.com/office/drawing/2014/main" id="{CAEE8EDD-D4DE-ED27-AAAC-738489B11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0098" y="2356905"/>
              <a:ext cx="914400" cy="914400"/>
            </a:xfrm>
            <a:prstGeom prst="rect">
              <a:avLst/>
            </a:prstGeom>
          </p:spPr>
        </p:pic>
      </p:grpSp>
      <p:sp>
        <p:nvSpPr>
          <p:cNvPr id="24" name="四角形: 角を丸くする 23">
            <a:extLst>
              <a:ext uri="{FF2B5EF4-FFF2-40B4-BE49-F238E27FC236}">
                <a16:creationId xmlns:a16="http://schemas.microsoft.com/office/drawing/2014/main" id="{57E2C155-0CC5-4B19-1DF7-648470ABF67D}"/>
              </a:ext>
            </a:extLst>
          </p:cNvPr>
          <p:cNvSpPr/>
          <p:nvPr/>
        </p:nvSpPr>
        <p:spPr>
          <a:xfrm>
            <a:off x="4708946" y="3134548"/>
            <a:ext cx="3608701" cy="5794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25" name="四角形: 角を丸くする 24">
            <a:extLst>
              <a:ext uri="{FF2B5EF4-FFF2-40B4-BE49-F238E27FC236}">
                <a16:creationId xmlns:a16="http://schemas.microsoft.com/office/drawing/2014/main" id="{12C5D54D-91C2-4529-CE60-FB1C598F2071}"/>
              </a:ext>
            </a:extLst>
          </p:cNvPr>
          <p:cNvSpPr/>
          <p:nvPr/>
        </p:nvSpPr>
        <p:spPr>
          <a:xfrm>
            <a:off x="4708945" y="3828410"/>
            <a:ext cx="3586585"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しんちゃん</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閲覧モード</a:t>
            </a: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6" name="四角形: 角を丸くする 25">
            <a:extLst>
              <a:ext uri="{FF2B5EF4-FFF2-40B4-BE49-F238E27FC236}">
                <a16:creationId xmlns:a16="http://schemas.microsoft.com/office/drawing/2014/main" id="{5686D17B-7A2B-5B3A-D37A-7E811A8535D1}"/>
              </a:ext>
            </a:extLst>
          </p:cNvPr>
          <p:cNvSpPr/>
          <p:nvPr/>
        </p:nvSpPr>
        <p:spPr>
          <a:xfrm>
            <a:off x="4708945" y="4540129"/>
            <a:ext cx="3608701" cy="559876"/>
          </a:xfrm>
          <a:prstGeom prst="roundRect">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例：</a:t>
            </a:r>
            <a:r>
              <a:rPr kumimoji="1" lang="en-US" altLang="ja-JP" dirty="0" err="1">
                <a:solidFill>
                  <a:srgbClr val="001746"/>
                </a:solidFill>
                <a:latin typeface="UD デジタル 教科書体 NP-B" panose="02020700000000000000" pitchFamily="18" charset="-128"/>
                <a:ea typeface="UD デジタル 教科書体 NP-B" panose="02020700000000000000" pitchFamily="18" charset="-128"/>
              </a:rPr>
              <a:t>para_mam</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8" name="四角形: 角を丸くする 27">
            <a:extLst>
              <a:ext uri="{FF2B5EF4-FFF2-40B4-BE49-F238E27FC236}">
                <a16:creationId xmlns:a16="http://schemas.microsoft.com/office/drawing/2014/main" id="{6F38FBD7-B58A-D55E-177C-FF83FC22711D}"/>
              </a:ext>
            </a:extLst>
          </p:cNvPr>
          <p:cNvSpPr/>
          <p:nvPr/>
        </p:nvSpPr>
        <p:spPr>
          <a:xfrm>
            <a:off x="4639727" y="1959323"/>
            <a:ext cx="4445685" cy="87134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パラパラチャーハンファミリー</a:t>
            </a:r>
            <a:endParaRPr kumimoji="1" lang="ja-JP" altLang="en-US" dirty="0">
              <a:solidFill>
                <a:srgbClr val="001746"/>
              </a:solidFill>
            </a:endParaRPr>
          </a:p>
        </p:txBody>
      </p:sp>
      <p:sp>
        <p:nvSpPr>
          <p:cNvPr id="29" name="楕円 28">
            <a:extLst>
              <a:ext uri="{FF2B5EF4-FFF2-40B4-BE49-F238E27FC236}">
                <a16:creationId xmlns:a16="http://schemas.microsoft.com/office/drawing/2014/main" id="{9FF74E0B-E88D-F766-4F1B-CE7CDC051B4D}"/>
              </a:ext>
            </a:extLst>
          </p:cNvPr>
          <p:cNvSpPr/>
          <p:nvPr/>
        </p:nvSpPr>
        <p:spPr>
          <a:xfrm>
            <a:off x="8666874" y="3202028"/>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2" name="楕円 31">
            <a:extLst>
              <a:ext uri="{FF2B5EF4-FFF2-40B4-BE49-F238E27FC236}">
                <a16:creationId xmlns:a16="http://schemas.microsoft.com/office/drawing/2014/main" id="{BA2F6191-5572-957C-3DC7-9891FE0C5024}"/>
              </a:ext>
            </a:extLst>
          </p:cNvPr>
          <p:cNvSpPr/>
          <p:nvPr/>
        </p:nvSpPr>
        <p:spPr>
          <a:xfrm>
            <a:off x="8666874" y="3936396"/>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3" name="楕円 32">
            <a:extLst>
              <a:ext uri="{FF2B5EF4-FFF2-40B4-BE49-F238E27FC236}">
                <a16:creationId xmlns:a16="http://schemas.microsoft.com/office/drawing/2014/main" id="{92B5B08E-AA93-4EB7-14BF-D2B4348EAB05}"/>
              </a:ext>
            </a:extLst>
          </p:cNvPr>
          <p:cNvSpPr/>
          <p:nvPr/>
        </p:nvSpPr>
        <p:spPr>
          <a:xfrm>
            <a:off x="8666874" y="4632612"/>
            <a:ext cx="418538" cy="398206"/>
          </a:xfrm>
          <a:prstGeom prst="ellipse">
            <a:avLst/>
          </a:prstGeom>
          <a:solidFill>
            <a:schemeClr val="bg1"/>
          </a:solidFill>
          <a:ln w="28575">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8AAEC9"/>
                </a:solidFill>
              </a:rPr>
              <a:t>-</a:t>
            </a:r>
            <a:endParaRPr kumimoji="1" lang="ja-JP" altLang="en-US" sz="4000" dirty="0">
              <a:solidFill>
                <a:srgbClr val="8AAEC9"/>
              </a:solidFill>
            </a:endParaRPr>
          </a:p>
        </p:txBody>
      </p:sp>
      <p:sp>
        <p:nvSpPr>
          <p:cNvPr id="34" name="四角形: 角を丸くする 33">
            <a:extLst>
              <a:ext uri="{FF2B5EF4-FFF2-40B4-BE49-F238E27FC236}">
                <a16:creationId xmlns:a16="http://schemas.microsoft.com/office/drawing/2014/main" id="{5E5D6106-770F-F4AE-B088-E6885DE6E41C}"/>
              </a:ext>
            </a:extLst>
          </p:cNvPr>
          <p:cNvSpPr/>
          <p:nvPr/>
        </p:nvSpPr>
        <p:spPr>
          <a:xfrm>
            <a:off x="5717058" y="5760953"/>
            <a:ext cx="1215341" cy="44917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0" name="四角形: 角を丸くする 39">
            <a:extLst>
              <a:ext uri="{FF2B5EF4-FFF2-40B4-BE49-F238E27FC236}">
                <a16:creationId xmlns:a16="http://schemas.microsoft.com/office/drawing/2014/main" id="{C38083B4-DEC7-4462-BB87-07E084B49B5D}"/>
              </a:ext>
            </a:extLst>
          </p:cNvPr>
          <p:cNvSpPr/>
          <p:nvPr/>
        </p:nvSpPr>
        <p:spPr>
          <a:xfrm>
            <a:off x="2971817" y="3862765"/>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sp>
        <p:nvSpPr>
          <p:cNvPr id="41" name="四角形: 角を丸くする 40">
            <a:extLst>
              <a:ext uri="{FF2B5EF4-FFF2-40B4-BE49-F238E27FC236}">
                <a16:creationId xmlns:a16="http://schemas.microsoft.com/office/drawing/2014/main" id="{51181426-C656-D1CC-4FD6-2C6AD2282C70}"/>
              </a:ext>
            </a:extLst>
          </p:cNvPr>
          <p:cNvSpPr/>
          <p:nvPr/>
        </p:nvSpPr>
        <p:spPr>
          <a:xfrm>
            <a:off x="2971818" y="4565848"/>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49" name="グラフィックス 48" descr="クリップボード 単色塗りつぶし">
            <a:extLst>
              <a:ext uri="{FF2B5EF4-FFF2-40B4-BE49-F238E27FC236}">
                <a16:creationId xmlns:a16="http://schemas.microsoft.com/office/drawing/2014/main" id="{B28C3103-D730-DDB6-27D4-2E72D84F10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51281" y="3188891"/>
            <a:ext cx="487676" cy="487676"/>
          </a:xfrm>
          <a:prstGeom prst="rect">
            <a:avLst/>
          </a:prstGeom>
        </p:spPr>
      </p:pic>
      <p:sp>
        <p:nvSpPr>
          <p:cNvPr id="50" name="四角形: 角を丸くする 49">
            <a:extLst>
              <a:ext uri="{FF2B5EF4-FFF2-40B4-BE49-F238E27FC236}">
                <a16:creationId xmlns:a16="http://schemas.microsoft.com/office/drawing/2014/main" id="{226CDFEA-0136-F45D-AA86-1A687D3E6845}"/>
              </a:ext>
            </a:extLst>
          </p:cNvPr>
          <p:cNvSpPr/>
          <p:nvPr/>
        </p:nvSpPr>
        <p:spPr>
          <a:xfrm>
            <a:off x="2963494" y="3181584"/>
            <a:ext cx="1325207" cy="485405"/>
          </a:xfrm>
          <a:prstGeom prst="roundRect">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Kristen ITC" panose="03050502040202030202" pitchFamily="66" charset="0"/>
              </a:rPr>
              <a:t>Member</a:t>
            </a:r>
            <a:endParaRPr kumimoji="1" lang="ja-JP" altLang="en-US" dirty="0">
              <a:solidFill>
                <a:schemeClr val="bg1"/>
              </a:solidFill>
              <a:latin typeface="Kristen ITC" panose="03050502040202030202" pitchFamily="66" charset="0"/>
            </a:endParaRPr>
          </a:p>
        </p:txBody>
      </p:sp>
      <p:pic>
        <p:nvPicPr>
          <p:cNvPr id="51" name="グラフィックス 50" descr="クリップボード 単色塗りつぶし">
            <a:extLst>
              <a:ext uri="{FF2B5EF4-FFF2-40B4-BE49-F238E27FC236}">
                <a16:creationId xmlns:a16="http://schemas.microsoft.com/office/drawing/2014/main" id="{51A21315-5D7B-D9F7-6C6A-0257EDDFEF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1281" y="3852460"/>
            <a:ext cx="487676" cy="487676"/>
          </a:xfrm>
          <a:prstGeom prst="rect">
            <a:avLst/>
          </a:prstGeom>
        </p:spPr>
      </p:pic>
      <p:sp>
        <p:nvSpPr>
          <p:cNvPr id="52" name="四角形: 角を丸くする 51">
            <a:extLst>
              <a:ext uri="{FF2B5EF4-FFF2-40B4-BE49-F238E27FC236}">
                <a16:creationId xmlns:a16="http://schemas.microsoft.com/office/drawing/2014/main" id="{5245D68E-2185-FBF4-2351-B7C6DF2856C9}"/>
              </a:ext>
            </a:extLst>
          </p:cNvPr>
          <p:cNvSpPr/>
          <p:nvPr/>
        </p:nvSpPr>
        <p:spPr>
          <a:xfrm>
            <a:off x="7434278" y="4609316"/>
            <a:ext cx="795596" cy="421502"/>
          </a:xfrm>
          <a:prstGeom prst="roundRect">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招待</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94659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177816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865C62DE-A8EE-4C4B-8F0C-ADB04C2A9BEA}"/>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3AA44559-20B9-F2E6-0FC2-88BCE21C5DFE}"/>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03B5008-AF67-60F1-2158-59DBC1459EF3}"/>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CEBD24D-95C5-B2D7-953A-1649EC43001D}"/>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04DB7FD8-0ACF-99A0-ABEE-7A7FB3D56F7F}"/>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D512CC29-650F-0640-5195-5F85D71A6A6C}"/>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189EDBCE-89D4-217C-DF0E-FC862843147B}"/>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095C81FB-56CC-B8F6-0A89-6E0453D772FF}"/>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319351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49" name="四角形: 角を丸くする 48">
            <a:extLst>
              <a:ext uri="{FF2B5EF4-FFF2-40B4-BE49-F238E27FC236}">
                <a16:creationId xmlns:a16="http://schemas.microsoft.com/office/drawing/2014/main" id="{BDC4CFD2-F5D1-C189-EADF-F7E8BD5ED86D}"/>
              </a:ext>
            </a:extLst>
          </p:cNvPr>
          <p:cNvSpPr/>
          <p:nvPr/>
        </p:nvSpPr>
        <p:spPr>
          <a:xfrm>
            <a:off x="3769332" y="3340316"/>
            <a:ext cx="839755" cy="450103"/>
          </a:xfrm>
          <a:prstGeom prst="roundRect">
            <a:avLst>
              <a:gd name="adj" fmla="val 5000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AF3DF24-E4BB-06C3-AF68-23C16654F0E7}"/>
              </a:ext>
            </a:extLst>
          </p:cNvPr>
          <p:cNvSpPr txBox="1"/>
          <p:nvPr/>
        </p:nvSpPr>
        <p:spPr>
          <a:xfrm>
            <a:off x="3616618" y="3371094"/>
            <a:ext cx="1145182" cy="400110"/>
          </a:xfrm>
          <a:prstGeom prst="rect">
            <a:avLst/>
          </a:prstGeom>
          <a:noFill/>
        </p:spPr>
        <p:txBody>
          <a:bodyPr wrap="square" rtlCol="0">
            <a:spAutoFit/>
          </a:bodyPr>
          <a:lstStyle/>
          <a:p>
            <a:pPr algn="ctr"/>
            <a:r>
              <a:rPr kumimoji="1" lang="en-US" altLang="ja-JP" sz="2000" dirty="0">
                <a:solidFill>
                  <a:schemeClr val="bg1"/>
                </a:solidFill>
                <a:latin typeface="Kristen ITC" panose="03050502040202030202" pitchFamily="66" charset="0"/>
                <a:ea typeface="UD デジタル 教科書体 NP-B" panose="02020700000000000000" pitchFamily="18" charset="-128"/>
              </a:rPr>
              <a:t>New!!</a:t>
            </a:r>
            <a:endParaRPr kumimoji="1" lang="ja-JP" altLang="en-US" sz="20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8" name="正方形/長方形 7">
            <a:extLst>
              <a:ext uri="{FF2B5EF4-FFF2-40B4-BE49-F238E27FC236}">
                <a16:creationId xmlns:a16="http://schemas.microsoft.com/office/drawing/2014/main" id="{9F9D6DAB-3F2C-FC7A-259F-6E736D6F69B2}"/>
              </a:ext>
            </a:extLst>
          </p:cNvPr>
          <p:cNvSpPr/>
          <p:nvPr/>
        </p:nvSpPr>
        <p:spPr>
          <a:xfrm>
            <a:off x="169154" y="1402615"/>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EE5B364D-781D-1D93-CC56-80A49F3B98E1}"/>
              </a:ext>
            </a:extLst>
          </p:cNvPr>
          <p:cNvCxnSpPr>
            <a:cxnSpLocks/>
          </p:cNvCxnSpPr>
          <p:nvPr/>
        </p:nvCxnSpPr>
        <p:spPr>
          <a:xfrm>
            <a:off x="160020" y="2324581"/>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D1892F4-A4B0-BEB5-A4FE-66BBF183DE24}"/>
              </a:ext>
            </a:extLst>
          </p:cNvPr>
          <p:cNvCxnSpPr>
            <a:cxnSpLocks/>
          </p:cNvCxnSpPr>
          <p:nvPr/>
        </p:nvCxnSpPr>
        <p:spPr>
          <a:xfrm>
            <a:off x="160020" y="3289026"/>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E4267502-EA44-0206-CB8C-E0DAB862A5A7}"/>
              </a:ext>
            </a:extLst>
          </p:cNvPr>
          <p:cNvSpPr/>
          <p:nvPr/>
        </p:nvSpPr>
        <p:spPr>
          <a:xfrm>
            <a:off x="169154" y="1385485"/>
            <a:ext cx="4935794" cy="894735"/>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CBD65F3-DB6C-4723-5F07-882813EFE358}"/>
              </a:ext>
            </a:extLst>
          </p:cNvPr>
          <p:cNvCxnSpPr>
            <a:cxnSpLocks/>
          </p:cNvCxnSpPr>
          <p:nvPr/>
        </p:nvCxnSpPr>
        <p:spPr>
          <a:xfrm>
            <a:off x="160020" y="4374607"/>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91064C-BF90-9AED-ED4B-FDE4DB642C5B}"/>
              </a:ext>
            </a:extLst>
          </p:cNvPr>
          <p:cNvSpPr txBox="1"/>
          <p:nvPr/>
        </p:nvSpPr>
        <p:spPr>
          <a:xfrm>
            <a:off x="351684" y="1594700"/>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19" name="テキスト ボックス 18">
            <a:extLst>
              <a:ext uri="{FF2B5EF4-FFF2-40B4-BE49-F238E27FC236}">
                <a16:creationId xmlns:a16="http://schemas.microsoft.com/office/drawing/2014/main" id="{2C5050BF-84FF-271D-C4FB-B5006A93CC29}"/>
              </a:ext>
            </a:extLst>
          </p:cNvPr>
          <p:cNvSpPr txBox="1"/>
          <p:nvPr/>
        </p:nvSpPr>
        <p:spPr>
          <a:xfrm>
            <a:off x="351683" y="2539871"/>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0F822375-93A0-8ADE-19A8-4136166CA57F}"/>
              </a:ext>
            </a:extLst>
          </p:cNvPr>
          <p:cNvSpPr txBox="1"/>
          <p:nvPr/>
        </p:nvSpPr>
        <p:spPr>
          <a:xfrm>
            <a:off x="351683" y="361226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EFF08428-37F4-9CED-4BE0-4CF4CD7B16A3}"/>
              </a:ext>
            </a:extLst>
          </p:cNvPr>
          <p:cNvSpPr txBox="1"/>
          <p:nvPr/>
        </p:nvSpPr>
        <p:spPr>
          <a:xfrm>
            <a:off x="342570" y="4622995"/>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877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477514" y="3139308"/>
            <a:ext cx="5479740" cy="861499"/>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477514" y="4252910"/>
            <a:ext cx="5479740" cy="861498"/>
          </a:xfrm>
          <a:prstGeom prst="roundRect">
            <a:avLst/>
          </a:prstGeom>
          <a:solidFill>
            <a:srgbClr val="FCF1C4"/>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477514" y="5366511"/>
            <a:ext cx="5479740" cy="861498"/>
          </a:xfrm>
          <a:prstGeom prst="roundRect">
            <a:avLst/>
          </a:prstGeom>
          <a:solidFill>
            <a:srgbClr val="F8D5D0"/>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3477514" y="2382912"/>
            <a:ext cx="5479740" cy="461665"/>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740870"/>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42" name="四角形: 角を丸くする 41">
            <a:extLst>
              <a:ext uri="{FF2B5EF4-FFF2-40B4-BE49-F238E27FC236}">
                <a16:creationId xmlns:a16="http://schemas.microsoft.com/office/drawing/2014/main" id="{25A7EE9E-1559-2B14-FB3A-545573B6A94B}"/>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EB4810A6-78D1-3E7D-0A8A-5CAF9B632133}"/>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B38C1D3-4AC0-D1D6-3BED-97A558BC3159}"/>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45" name="テキスト ボックス 44">
            <a:extLst>
              <a:ext uri="{FF2B5EF4-FFF2-40B4-BE49-F238E27FC236}">
                <a16:creationId xmlns:a16="http://schemas.microsoft.com/office/drawing/2014/main" id="{FBF6F381-043A-5CC7-45DB-2EC93F340C96}"/>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3" name="四角形: 上の 2 つの角を丸める 2">
            <a:extLst>
              <a:ext uri="{FF2B5EF4-FFF2-40B4-BE49-F238E27FC236}">
                <a16:creationId xmlns:a16="http://schemas.microsoft.com/office/drawing/2014/main" id="{58381C75-BD9F-EFC8-22ED-B53B3C3F9597}"/>
              </a:ext>
            </a:extLst>
          </p:cNvPr>
          <p:cNvSpPr/>
          <p:nvPr/>
        </p:nvSpPr>
        <p:spPr>
          <a:xfrm>
            <a:off x="4924528" y="1740871"/>
            <a:ext cx="2585711" cy="640416"/>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5325502" y="1837085"/>
            <a:ext cx="1783761" cy="523220"/>
          </a:xfrm>
          <a:prstGeom prst="rect">
            <a:avLst/>
          </a:prstGeom>
          <a:noFill/>
        </p:spPr>
        <p:txBody>
          <a:bodyPr wrap="square" rtlCol="0">
            <a:spAutoFit/>
          </a:bodyPr>
          <a:lstStyle/>
          <a:p>
            <a:pPr algn="ctr"/>
            <a:r>
              <a:rPr lang="en-US" altLang="ja-JP" sz="2800" dirty="0">
                <a:solidFill>
                  <a:schemeClr val="bg1"/>
                </a:solidFill>
                <a:latin typeface="Kristen ITC" panose="03050502040202030202" pitchFamily="66" charset="0"/>
                <a:ea typeface="UD デジタル 教科書体 NP-B" panose="02020700000000000000" pitchFamily="18" charset="-128"/>
              </a:rPr>
              <a:t>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Tree>
    <p:extLst>
      <p:ext uri="{BB962C8B-B14F-4D97-AF65-F5344CB8AC3E}">
        <p14:creationId xmlns:p14="http://schemas.microsoft.com/office/powerpoint/2010/main" val="302163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633331"/>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57150">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2" y="1758685"/>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Manual Details</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943243" y="5520626"/>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354993"/>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詳細：キッチンハイターはこれを使う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402988" y="5514177"/>
            <a:ext cx="1241459" cy="437572"/>
          </a:xfrm>
          <a:prstGeom prst="roundRect">
            <a:avLst>
              <a:gd name="adj" fmla="val 27665"/>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latin typeface="UD デジタル 教科書体 NP-B" panose="02020700000000000000" pitchFamily="18" charset="-128"/>
                <a:ea typeface="UD デジタル 教科書体 NP-B" panose="02020700000000000000" pitchFamily="18" charset="-128"/>
              </a:rPr>
              <a:t>Delete</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8780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68559"/>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12" name="四角形: 上の 2 つの角を丸める 11">
            <a:extLst>
              <a:ext uri="{FF2B5EF4-FFF2-40B4-BE49-F238E27FC236}">
                <a16:creationId xmlns:a16="http://schemas.microsoft.com/office/drawing/2014/main" id="{E1709E27-EC95-8568-8AF6-19BFF7A4AAA5}"/>
              </a:ext>
            </a:extLst>
          </p:cNvPr>
          <p:cNvSpPr/>
          <p:nvPr/>
        </p:nvSpPr>
        <p:spPr>
          <a:xfrm>
            <a:off x="4287014" y="1583323"/>
            <a:ext cx="4050568" cy="698582"/>
          </a:xfrm>
          <a:prstGeom prst="round2SameRect">
            <a:avLst>
              <a:gd name="adj1" fmla="val 36696"/>
              <a:gd name="adj2" fmla="val 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871995"/>
          </a:xfrm>
          <a:prstGeom prst="roundRect">
            <a:avLst>
              <a:gd name="adj" fmla="val 12317"/>
            </a:avLst>
          </a:prstGeom>
          <a:noFill/>
          <a:ln w="76200" cmpd="dbl">
            <a:solidFill>
              <a:srgbClr val="F3B4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405231" y="1714977"/>
            <a:ext cx="3814132" cy="523220"/>
          </a:xfrm>
          <a:prstGeom prst="rect">
            <a:avLst/>
          </a:prstGeom>
          <a:noFill/>
        </p:spPr>
        <p:txBody>
          <a:bodyPr wrap="square" rtlCol="0">
            <a:spAutoFit/>
          </a:bodyPr>
          <a:lstStyle/>
          <a:p>
            <a:pPr algn="ctr"/>
            <a:r>
              <a:rPr kumimoji="1" lang="en-US" altLang="ja-JP" sz="2800" dirty="0">
                <a:solidFill>
                  <a:schemeClr val="bg1"/>
                </a:solidFill>
                <a:latin typeface="Kristen ITC" panose="03050502040202030202" pitchFamily="66" charset="0"/>
                <a:ea typeface="UD デジタル 教科書体 NP-B" panose="02020700000000000000" pitchFamily="18" charset="-128"/>
              </a:rPr>
              <a:t>New Manual</a:t>
            </a:r>
            <a:endParaRPr kumimoji="1" lang="ja-JP" altLang="en-US" sz="2800"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826940" y="254879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棚の掃除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8785051" y="5434757"/>
            <a:ext cx="1241459" cy="437572"/>
          </a:xfrm>
          <a:prstGeom prst="roundRect">
            <a:avLst>
              <a:gd name="adj" fmla="val 30415"/>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87395" y="3364168"/>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4011159" y="3354992"/>
            <a:ext cx="4208205" cy="766917"/>
          </a:xfrm>
          <a:prstGeom prst="roundRect">
            <a:avLst/>
          </a:prstGeom>
          <a:solidFill>
            <a:srgbClr val="FAE2D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詳細：洗剤はこれを使う</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3549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87395" y="4371686"/>
            <a:ext cx="1777180" cy="766916"/>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題目</a:t>
            </a:r>
            <a:r>
              <a:rPr kumimoji="1" lang="en-US" altLang="ja-JP" dirty="0">
                <a:solidFill>
                  <a:schemeClr val="bg1"/>
                </a:solidFill>
                <a:latin typeface="UD デジタル 教科書体 NP-B" panose="02020700000000000000" pitchFamily="18" charset="-128"/>
                <a:ea typeface="UD デジタル 教科書体 NP-B" panose="02020700000000000000" pitchFamily="18" charset="-128"/>
              </a:rPr>
              <a:t>:</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4011159" y="4357142"/>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rPr>
              <a:t>詳細：</a:t>
            </a:r>
            <a:endParaRPr lang="en-US" altLang="ja-JP"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368892"/>
            <a:ext cx="1777180" cy="766917"/>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latin typeface="UD デジタル 教科書体 NP-B" panose="02020700000000000000" pitchFamily="18" charset="-128"/>
                <a:ea typeface="UD デジタル 教科書体 NP-B" panose="02020700000000000000" pitchFamily="18" charset="-128"/>
              </a:rPr>
              <a:t>画像</a:t>
            </a:r>
            <a:endPar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25316" y="5411612"/>
            <a:ext cx="497965" cy="483862"/>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560375"/>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546156"/>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cxnSp>
        <p:nvCxnSpPr>
          <p:cNvPr id="24" name="直線コネクタ 23">
            <a:extLst>
              <a:ext uri="{FF2B5EF4-FFF2-40B4-BE49-F238E27FC236}">
                <a16:creationId xmlns:a16="http://schemas.microsoft.com/office/drawing/2014/main" id="{5AA1F8ED-AE3B-6470-F39B-4007FEECBC1D}"/>
              </a:ext>
            </a:extLst>
          </p:cNvPr>
          <p:cNvCxnSpPr/>
          <p:nvPr/>
        </p:nvCxnSpPr>
        <p:spPr>
          <a:xfrm>
            <a:off x="2402906" y="3138110"/>
            <a:ext cx="7818783" cy="0"/>
          </a:xfrm>
          <a:prstGeom prst="line">
            <a:avLst/>
          </a:prstGeom>
          <a:ln w="38100">
            <a:solidFill>
              <a:srgbClr val="F3B4AB"/>
            </a:solidFill>
          </a:ln>
        </p:spPr>
        <p:style>
          <a:lnRef idx="1">
            <a:schemeClr val="accent1"/>
          </a:lnRef>
          <a:fillRef idx="0">
            <a:schemeClr val="accent1"/>
          </a:fillRef>
          <a:effectRef idx="0">
            <a:schemeClr val="accent1"/>
          </a:effectRef>
          <a:fontRef idx="minor">
            <a:schemeClr val="tx1"/>
          </a:fontRef>
        </p:style>
      </p:cxnSp>
      <p:sp>
        <p:nvSpPr>
          <p:cNvPr id="11" name="十字形 10">
            <a:extLst>
              <a:ext uri="{FF2B5EF4-FFF2-40B4-BE49-F238E27FC236}">
                <a16:creationId xmlns:a16="http://schemas.microsoft.com/office/drawing/2014/main" id="{3B7BA2BD-F938-376E-2697-4FA9F72595FD}"/>
              </a:ext>
            </a:extLst>
          </p:cNvPr>
          <p:cNvSpPr/>
          <p:nvPr/>
        </p:nvSpPr>
        <p:spPr>
          <a:xfrm>
            <a:off x="2151919" y="5524089"/>
            <a:ext cx="250987" cy="258908"/>
          </a:xfrm>
          <a:prstGeom prst="plus">
            <a:avLst>
              <a:gd name="adj" fmla="val 4552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45F07171-11CB-38F0-E9C3-97C4FECC1599}"/>
              </a:ext>
            </a:extLst>
          </p:cNvPr>
          <p:cNvSpPr/>
          <p:nvPr/>
        </p:nvSpPr>
        <p:spPr>
          <a:xfrm>
            <a:off x="1517728" y="249259"/>
            <a:ext cx="1116177" cy="991374"/>
          </a:xfrm>
          <a:prstGeom prst="roundRect">
            <a:avLst>
              <a:gd name="adj" fmla="val 13080"/>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E248EC58-2CE8-6626-C533-F368E2BABCD8}"/>
              </a:ext>
            </a:extLst>
          </p:cNvPr>
          <p:cNvSpPr/>
          <p:nvPr/>
        </p:nvSpPr>
        <p:spPr>
          <a:xfrm>
            <a:off x="1585080" y="328769"/>
            <a:ext cx="975240" cy="834344"/>
          </a:xfrm>
          <a:prstGeom prst="roundRect">
            <a:avLst>
              <a:gd name="adj" fmla="val 13080"/>
            </a:avLst>
          </a:prstGeom>
          <a:noFill/>
          <a:ln w="381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C81DEE74-F677-C0D5-13EA-9954FC4A3EE3}"/>
              </a:ext>
            </a:extLst>
          </p:cNvPr>
          <p:cNvSpPr txBox="1"/>
          <p:nvPr/>
        </p:nvSpPr>
        <p:spPr>
          <a:xfrm>
            <a:off x="1717322" y="637452"/>
            <a:ext cx="717277" cy="369332"/>
          </a:xfrm>
          <a:prstGeom prst="rect">
            <a:avLst/>
          </a:prstGeom>
          <a:noFill/>
        </p:spPr>
        <p:txBody>
          <a:bodyPr wrap="square" rtlCol="0">
            <a:spAutoFit/>
          </a:bodyPr>
          <a:lstStyle/>
          <a:p>
            <a:r>
              <a:rPr kumimoji="1" lang="en-US" altLang="ja-JP" dirty="0">
                <a:solidFill>
                  <a:srgbClr val="001746"/>
                </a:solidFill>
                <a:latin typeface="Kristen ITC" panose="03050502040202030202" pitchFamily="66" charset="0"/>
              </a:rPr>
              <a:t>Task</a:t>
            </a:r>
            <a:endParaRPr kumimoji="1" lang="ja-JP" altLang="en-US" dirty="0">
              <a:solidFill>
                <a:srgbClr val="001746"/>
              </a:solidFill>
              <a:latin typeface="Kristen ITC" panose="03050502040202030202" pitchFamily="66" charset="0"/>
            </a:endParaRPr>
          </a:p>
        </p:txBody>
      </p:sp>
      <p:sp>
        <p:nvSpPr>
          <p:cNvPr id="31" name="テキスト ボックス 30">
            <a:extLst>
              <a:ext uri="{FF2B5EF4-FFF2-40B4-BE49-F238E27FC236}">
                <a16:creationId xmlns:a16="http://schemas.microsoft.com/office/drawing/2014/main" id="{A57041E4-AC34-B331-870F-BE399F30A900}"/>
              </a:ext>
            </a:extLst>
          </p:cNvPr>
          <p:cNvSpPr txBox="1"/>
          <p:nvPr/>
        </p:nvSpPr>
        <p:spPr>
          <a:xfrm>
            <a:off x="1797685" y="480454"/>
            <a:ext cx="550029" cy="246221"/>
          </a:xfrm>
          <a:prstGeom prst="rect">
            <a:avLst/>
          </a:prstGeom>
          <a:noFill/>
        </p:spPr>
        <p:txBody>
          <a:bodyPr wrap="square" rtlCol="0">
            <a:spAutoFit/>
          </a:bodyPr>
          <a:lstStyle/>
          <a:p>
            <a:r>
              <a:rPr kumimoji="1" lang="ja-JP" altLang="en-US" sz="1000"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Tree>
    <p:extLst>
      <p:ext uri="{BB962C8B-B14F-4D97-AF65-F5344CB8AC3E}">
        <p14:creationId xmlns:p14="http://schemas.microsoft.com/office/powerpoint/2010/main" val="3643045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2CDDFA-011A-A65C-7DD6-507891A02F21}"/>
              </a:ext>
            </a:extLst>
          </p:cNvPr>
          <p:cNvSpPr txBox="1"/>
          <p:nvPr/>
        </p:nvSpPr>
        <p:spPr>
          <a:xfrm>
            <a:off x="8077858" y="5332740"/>
            <a:ext cx="730091"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8" name="テキスト ボックス 7">
            <a:extLst>
              <a:ext uri="{FF2B5EF4-FFF2-40B4-BE49-F238E27FC236}">
                <a16:creationId xmlns:a16="http://schemas.microsoft.com/office/drawing/2014/main" id="{F4AD0868-93E1-2661-2511-C5C99783F4A9}"/>
              </a:ext>
            </a:extLst>
          </p:cNvPr>
          <p:cNvSpPr txBox="1"/>
          <p:nvPr/>
        </p:nvSpPr>
        <p:spPr>
          <a:xfrm>
            <a:off x="9503520" y="5332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389783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8493913C-BC8A-7E4D-DBAB-6D92132325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CCBFD4CC-A0D9-E180-0136-1F3EF3230C03}"/>
              </a:ext>
            </a:extLst>
          </p:cNvPr>
          <p:cNvSpPr txBox="1"/>
          <p:nvPr/>
        </p:nvSpPr>
        <p:spPr>
          <a:xfrm>
            <a:off x="7658788" y="5351908"/>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25" name="テキスト ボックス 24">
            <a:extLst>
              <a:ext uri="{FF2B5EF4-FFF2-40B4-BE49-F238E27FC236}">
                <a16:creationId xmlns:a16="http://schemas.microsoft.com/office/drawing/2014/main" id="{8EB20F3C-A90F-1C9B-6390-743F7227A337}"/>
              </a:ext>
            </a:extLst>
          </p:cNvPr>
          <p:cNvSpPr txBox="1"/>
          <p:nvPr/>
        </p:nvSpPr>
        <p:spPr>
          <a:xfrm>
            <a:off x="9073002" y="5360740"/>
            <a:ext cx="1497939"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Delete</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2" name="テキスト ボックス 1">
            <a:extLst>
              <a:ext uri="{FF2B5EF4-FFF2-40B4-BE49-F238E27FC236}">
                <a16:creationId xmlns:a16="http://schemas.microsoft.com/office/drawing/2014/main" id="{7ECA81C1-66A1-FFBE-ADB8-68E3C3C03951}"/>
              </a:ext>
            </a:extLst>
          </p:cNvPr>
          <p:cNvSpPr txBox="1"/>
          <p:nvPr/>
        </p:nvSpPr>
        <p:spPr>
          <a:xfrm>
            <a:off x="8934215" y="5332740"/>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6239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 name="テキスト ボックス 1">
            <a:extLst>
              <a:ext uri="{FF2B5EF4-FFF2-40B4-BE49-F238E27FC236}">
                <a16:creationId xmlns:a16="http://schemas.microsoft.com/office/drawing/2014/main" id="{AB08AB90-174A-928C-6EF7-21978CBABC7D}"/>
              </a:ext>
            </a:extLst>
          </p:cNvPr>
          <p:cNvSpPr txBox="1"/>
          <p:nvPr/>
        </p:nvSpPr>
        <p:spPr>
          <a:xfrm>
            <a:off x="8931876" y="5351423"/>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12584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7DACFC2-57ED-E250-6620-900759A89BAD}"/>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chemeClr val="bg1"/>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3287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8AAEC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323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193B78-62B2-979C-7B3D-675905BF179E}"/>
              </a:ext>
            </a:extLst>
          </p:cNvPr>
          <p:cNvSpPr txBox="1"/>
          <p:nvPr/>
        </p:nvSpPr>
        <p:spPr>
          <a:xfrm>
            <a:off x="8934215" y="5322092"/>
            <a:ext cx="772038"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OK</a:t>
            </a:r>
            <a:endPar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54413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結合子 1">
            <a:extLst>
              <a:ext uri="{FF2B5EF4-FFF2-40B4-BE49-F238E27FC236}">
                <a16:creationId xmlns:a16="http://schemas.microsoft.com/office/drawing/2014/main" id="{4F3A74C4-5E64-87E5-F3A7-2395B43D1C5A}"/>
              </a:ext>
            </a:extLst>
          </p:cNvPr>
          <p:cNvSpPr/>
          <p:nvPr/>
        </p:nvSpPr>
        <p:spPr>
          <a:xfrm>
            <a:off x="5209592" y="2589245"/>
            <a:ext cx="1573763" cy="1534886"/>
          </a:xfrm>
          <a:prstGeom prst="flowChartConnector">
            <a:avLst/>
          </a:prstGeom>
          <a:noFill/>
          <a:ln w="7620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59DE0BDE-05B3-3C34-7158-407E08CF42EB}"/>
              </a:ext>
            </a:extLst>
          </p:cNvPr>
          <p:cNvCxnSpPr>
            <a:cxnSpLocks/>
          </p:cNvCxnSpPr>
          <p:nvPr/>
        </p:nvCxnSpPr>
        <p:spPr>
          <a:xfrm>
            <a:off x="5639578" y="3335694"/>
            <a:ext cx="723900" cy="0"/>
          </a:xfrm>
          <a:prstGeom prst="line">
            <a:avLst/>
          </a:prstGeom>
          <a:ln w="76200">
            <a:solidFill>
              <a:srgbClr val="0017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5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8F893DE-50DB-B27D-1753-C53452A518F2}"/>
              </a:ext>
            </a:extLst>
          </p:cNvPr>
          <p:cNvGrpSpPr/>
          <p:nvPr/>
        </p:nvGrpSpPr>
        <p:grpSpPr>
          <a:xfrm>
            <a:off x="4707175" y="1878956"/>
            <a:ext cx="2791620" cy="2237486"/>
            <a:chOff x="4534679" y="1979001"/>
            <a:chExt cx="2791620" cy="2237486"/>
          </a:xfrm>
        </p:grpSpPr>
        <p:sp>
          <p:nvSpPr>
            <p:cNvPr id="3" name="L 字 2">
              <a:extLst>
                <a:ext uri="{FF2B5EF4-FFF2-40B4-BE49-F238E27FC236}">
                  <a16:creationId xmlns:a16="http://schemas.microsoft.com/office/drawing/2014/main" id="{43EEB093-2D6B-8D02-60B5-D1BDFF94244F}"/>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F58F0BFB-2A0E-AEA2-36B6-3FCDBCF3363C}"/>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B7730171-AA9E-660C-00B5-96BA47BD763E}"/>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8E1F0A6-304D-AC27-19A8-E3DBE2156970}"/>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L 字 6">
              <a:extLst>
                <a:ext uri="{FF2B5EF4-FFF2-40B4-BE49-F238E27FC236}">
                  <a16:creationId xmlns:a16="http://schemas.microsoft.com/office/drawing/2014/main" id="{8D3E72FE-10D3-D4CF-52F8-AA116CB3B972}"/>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3B0DECDC-68C2-77CE-F667-304090DEB011}"/>
                </a:ext>
              </a:extLst>
            </p:cNvPr>
            <p:cNvSpPr/>
            <p:nvPr/>
          </p:nvSpPr>
          <p:spPr>
            <a:xfrm rot="3629677">
              <a:off x="5246027" y="1712746"/>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2DFA4DC6-FB78-98E9-20A3-D12E76E3C62D}"/>
                </a:ext>
              </a:extLst>
            </p:cNvPr>
            <p:cNvSpPr/>
            <p:nvPr/>
          </p:nvSpPr>
          <p:spPr>
            <a:xfrm rot="17970323" flipH="1">
              <a:off x="6311141" y="1709212"/>
              <a:ext cx="302833" cy="1509030"/>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a:extLst>
                <a:ext uri="{FF2B5EF4-FFF2-40B4-BE49-F238E27FC236}">
                  <a16:creationId xmlns:a16="http://schemas.microsoft.com/office/drawing/2014/main" id="{61D2D98B-99D3-675D-DF45-CDB1C6AD5237}"/>
                </a:ext>
              </a:extLst>
            </p:cNvPr>
            <p:cNvSpPr/>
            <p:nvPr/>
          </p:nvSpPr>
          <p:spPr>
            <a:xfrm rot="14513562">
              <a:off x="5687045" y="2032742"/>
              <a:ext cx="118350" cy="387635"/>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4953AA0-1C75-3C4E-8B78-362FBE1CBB05}"/>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a:extLst>
                <a:ext uri="{FF2B5EF4-FFF2-40B4-BE49-F238E27FC236}">
                  <a16:creationId xmlns:a16="http://schemas.microsoft.com/office/drawing/2014/main" id="{4FCBD48B-1B55-E7B8-EB9C-685A291B14BC}"/>
                </a:ext>
              </a:extLst>
            </p:cNvPr>
            <p:cNvSpPr/>
            <p:nvPr/>
          </p:nvSpPr>
          <p:spPr>
            <a:xfrm rot="10800000">
              <a:off x="5889917" y="2103118"/>
              <a:ext cx="84747" cy="84451"/>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3E2EBE2-CF72-7731-A18C-5F457FA19133}"/>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B280344D-4CAE-6209-71FE-E8441F2B4424}"/>
                </a:ext>
              </a:extLst>
            </p:cNvPr>
            <p:cNvSpPr/>
            <p:nvPr/>
          </p:nvSpPr>
          <p:spPr>
            <a:xfrm rot="6891913" flipH="1">
              <a:off x="6069315" y="2039038"/>
              <a:ext cx="111239" cy="382802"/>
            </a:xfrm>
            <a:prstGeom prst="triangl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3CE58A3-973F-27AA-A2C1-97DFA523CFB8}"/>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星: 4 pt 15">
            <a:extLst>
              <a:ext uri="{FF2B5EF4-FFF2-40B4-BE49-F238E27FC236}">
                <a16:creationId xmlns:a16="http://schemas.microsoft.com/office/drawing/2014/main" id="{A0607E40-933F-C794-7582-A721E13EE8C6}"/>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4 pt 16">
            <a:extLst>
              <a:ext uri="{FF2B5EF4-FFF2-40B4-BE49-F238E27FC236}">
                <a16:creationId xmlns:a16="http://schemas.microsoft.com/office/drawing/2014/main" id="{B9EAD32B-724A-8C15-02D4-7E02ACCD94D2}"/>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4 pt 17">
            <a:extLst>
              <a:ext uri="{FF2B5EF4-FFF2-40B4-BE49-F238E27FC236}">
                <a16:creationId xmlns:a16="http://schemas.microsoft.com/office/drawing/2014/main" id="{DCD8F8A0-8BF4-CA2C-2D1A-345DB4AD9FAC}"/>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D88644D0-8260-AEE9-AE1E-F25ED3AACF7C}"/>
              </a:ext>
            </a:extLst>
          </p:cNvPr>
          <p:cNvCxnSpPr>
            <a:cxnSpLocks/>
          </p:cNvCxnSpPr>
          <p:nvPr/>
        </p:nvCxnSpPr>
        <p:spPr>
          <a:xfrm flipH="1">
            <a:off x="4932506" y="2567576"/>
            <a:ext cx="289449" cy="18012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E54DEDF-7F24-6641-3B1B-D7D65CC637EB}"/>
              </a:ext>
            </a:extLst>
          </p:cNvPr>
          <p:cNvCxnSpPr>
            <a:cxnSpLocks/>
          </p:cNvCxnSpPr>
          <p:nvPr/>
        </p:nvCxnSpPr>
        <p:spPr>
          <a:xfrm flipH="1">
            <a:off x="4939695" y="2671635"/>
            <a:ext cx="160762" cy="10637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C22159C-8B82-3F57-A590-047AC77BC80E}"/>
              </a:ext>
            </a:extLst>
          </p:cNvPr>
          <p:cNvCxnSpPr>
            <a:cxnSpLocks/>
          </p:cNvCxnSpPr>
          <p:nvPr/>
        </p:nvCxnSpPr>
        <p:spPr>
          <a:xfrm flipH="1">
            <a:off x="4973222" y="2762883"/>
            <a:ext cx="121937" cy="84239"/>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98F279-7D43-3AA3-F31F-A7C1763E5F12}"/>
              </a:ext>
            </a:extLst>
          </p:cNvPr>
          <p:cNvCxnSpPr>
            <a:cxnSpLocks/>
          </p:cNvCxnSpPr>
          <p:nvPr/>
        </p:nvCxnSpPr>
        <p:spPr>
          <a:xfrm flipH="1" flipV="1">
            <a:off x="6954370" y="2524298"/>
            <a:ext cx="326702" cy="20667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18E40F2-F8BA-5796-9D3A-27ADAE6789C7}"/>
              </a:ext>
            </a:extLst>
          </p:cNvPr>
          <p:cNvCxnSpPr>
            <a:cxnSpLocks/>
          </p:cNvCxnSpPr>
          <p:nvPr/>
        </p:nvCxnSpPr>
        <p:spPr>
          <a:xfrm flipH="1" flipV="1">
            <a:off x="7038415" y="2651839"/>
            <a:ext cx="214091" cy="13577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93ACFCC-F60F-BA46-7B7C-59552B7695B4}"/>
              </a:ext>
            </a:extLst>
          </p:cNvPr>
          <p:cNvCxnSpPr>
            <a:cxnSpLocks/>
          </p:cNvCxnSpPr>
          <p:nvPr/>
        </p:nvCxnSpPr>
        <p:spPr>
          <a:xfrm flipH="1" flipV="1">
            <a:off x="7138755" y="2747704"/>
            <a:ext cx="104861" cy="68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F1A05EA-4482-DF80-3DEE-603B57B7CBFF}"/>
              </a:ext>
            </a:extLst>
          </p:cNvPr>
          <p:cNvCxnSpPr>
            <a:cxnSpLocks/>
          </p:cNvCxnSpPr>
          <p:nvPr/>
        </p:nvCxnSpPr>
        <p:spPr>
          <a:xfrm flipH="1">
            <a:off x="5426639" y="2144219"/>
            <a:ext cx="562688" cy="38770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7963AF3-7AA4-C1DB-5F79-3DD7D1C7B57B}"/>
              </a:ext>
            </a:extLst>
          </p:cNvPr>
          <p:cNvCxnSpPr>
            <a:cxnSpLocks/>
          </p:cNvCxnSpPr>
          <p:nvPr/>
        </p:nvCxnSpPr>
        <p:spPr>
          <a:xfrm>
            <a:off x="6213964" y="2144219"/>
            <a:ext cx="582635" cy="41271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79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gd name="adj" fmla="val 4861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Reset</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66269" y="5341639"/>
            <a:ext cx="3026740" cy="400110"/>
          </a:xfrm>
          <a:prstGeom prst="rect">
            <a:avLst/>
          </a:prstGeom>
          <a:noFill/>
        </p:spPr>
        <p:txBody>
          <a:bodyPr wrap="square" rtlCol="0">
            <a:spAutoFit/>
          </a:bodyPr>
          <a:lstStyle/>
          <a:p>
            <a:pPr algn="ctr"/>
            <a:r>
              <a:rPr kumimoji="1" lang="en-US" altLang="ja-JP" sz="2000" u="sng" dirty="0">
                <a:solidFill>
                  <a:schemeClr val="bg1"/>
                </a:solidFill>
                <a:latin typeface="UD デジタル 教科書体 NK-B" panose="02020700000000000000" pitchFamily="18" charset="-128"/>
                <a:ea typeface="UD デジタル 教科書体 NK-B" panose="02020700000000000000" pitchFamily="18" charset="-128"/>
              </a:rPr>
              <a:t>Create account</a:t>
            </a:r>
            <a:endParaRPr kumimoji="1" lang="ja-JP" altLang="en-US" sz="2000" u="sng" dirty="0">
              <a:solidFill>
                <a:schemeClr val="bg1"/>
              </a:solidFill>
              <a:latin typeface="UD デジタル 教科書体 NK-B" panose="02020700000000000000" pitchFamily="18" charset="-128"/>
              <a:ea typeface="UD デジタル 教科書体 NK-B" panose="02020700000000000000" pitchFamily="18" charset="-128"/>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gd name="adj" fmla="val 50000"/>
            </a:avLst>
          </a:prstGeom>
          <a:solidFill>
            <a:srgbClr val="F7D0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UD デジタル 教科書体 NK-B" panose="02020700000000000000" pitchFamily="18" charset="-128"/>
                <a:ea typeface="UD デジタル 教科書体 NK-B" panose="02020700000000000000" pitchFamily="18" charset="-128"/>
              </a:rPr>
              <a:t>OK</a:t>
            </a:r>
            <a:endParaRPr kumimoji="1" lang="ja-JP" altLang="en-US" sz="2400" dirty="0">
              <a:solidFill>
                <a:schemeClr val="bg1"/>
              </a:solidFill>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54471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82992"/>
            <a:ext cx="7960833" cy="4699821"/>
          </a:xfrm>
          <a:prstGeom prst="roundRect">
            <a:avLst>
              <a:gd name="adj" fmla="val 11680"/>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74739" y="1695063"/>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70043" y="2597273"/>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63755" y="2064395"/>
            <a:ext cx="4084425"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63756" y="2980248"/>
            <a:ext cx="4084424"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93408" y="4952158"/>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70043" y="4558240"/>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19084" y="5586719"/>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1E803AB4-F852-AB40-41DF-63552B0DED17}"/>
              </a:ext>
            </a:extLst>
          </p:cNvPr>
          <p:cNvSpPr txBox="1"/>
          <p:nvPr/>
        </p:nvSpPr>
        <p:spPr>
          <a:xfrm>
            <a:off x="5227188" y="3543216"/>
            <a:ext cx="1737622" cy="369332"/>
          </a:xfrm>
          <a:prstGeom prst="rect">
            <a:avLst/>
          </a:prstGeom>
          <a:no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0AFA98A8-F945-556E-DE87-B61CF64310B3}"/>
              </a:ext>
            </a:extLst>
          </p:cNvPr>
          <p:cNvSpPr/>
          <p:nvPr/>
        </p:nvSpPr>
        <p:spPr>
          <a:xfrm>
            <a:off x="4093408" y="3957763"/>
            <a:ext cx="4054772" cy="46454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Tree>
    <p:extLst>
      <p:ext uri="{BB962C8B-B14F-4D97-AF65-F5344CB8AC3E}">
        <p14:creationId xmlns:p14="http://schemas.microsoft.com/office/powerpoint/2010/main" val="328754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7175" y="1878956"/>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90376" y="1705247"/>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12040" y="2328606"/>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30917" y="3100388"/>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55034" y="4350252"/>
            <a:ext cx="1506486" cy="400110"/>
          </a:xfrm>
          <a:prstGeom prst="rect">
            <a:avLst/>
          </a:prstGeom>
          <a:noFill/>
        </p:spPr>
        <p:txBody>
          <a:bodyPr wrap="square" rtlCol="0">
            <a:spAutoFit/>
          </a:bodyPr>
          <a:lstStyle/>
          <a:p>
            <a:r>
              <a:rPr kumimoji="1" lang="en-US" altLang="ja-JP" sz="2000" dirty="0" err="1">
                <a:solidFill>
                  <a:srgbClr val="001746"/>
                </a:solidFill>
                <a:latin typeface="UD デジタル 教科書体 NK-B" panose="02020700000000000000" pitchFamily="18" charset="-128"/>
                <a:ea typeface="UD デジタル 教科書体 NK-B" panose="02020700000000000000" pitchFamily="18" charset="-128"/>
              </a:rPr>
              <a:t>Welcom</a:t>
            </a:r>
            <a:r>
              <a:rPr kumimoji="1" lang="en-US" altLang="ja-JP" sz="2000" dirty="0">
                <a:solidFill>
                  <a:srgbClr val="001746"/>
                </a:solidFill>
                <a:latin typeface="UD デジタル 教科書体 NK-B" panose="02020700000000000000" pitchFamily="18" charset="-128"/>
                <a:ea typeface="UD デジタル 教科書体 NK-B" panose="02020700000000000000" pitchFamily="18" charset="-128"/>
              </a:rPr>
              <a:t>!!</a:t>
            </a:r>
            <a:endParaRPr kumimoji="1" lang="ja-JP" altLang="en-US" sz="2000" dirty="0">
              <a:solidFill>
                <a:srgbClr val="001746"/>
              </a:solidFill>
              <a:latin typeface="UD デジタル 教科書体 NK-B" panose="02020700000000000000" pitchFamily="18" charset="-128"/>
              <a:ea typeface="UD デジタル 教科書体 NK-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21450" y="4836616"/>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
        <p:nvSpPr>
          <p:cNvPr id="11" name="四角形: 角を丸くする 10">
            <a:extLst>
              <a:ext uri="{FF2B5EF4-FFF2-40B4-BE49-F238E27FC236}">
                <a16:creationId xmlns:a16="http://schemas.microsoft.com/office/drawing/2014/main" id="{E55BEDDF-AAA3-B924-7A03-F7BC47D1B709}"/>
              </a:ext>
            </a:extLst>
          </p:cNvPr>
          <p:cNvSpPr/>
          <p:nvPr/>
        </p:nvSpPr>
        <p:spPr>
          <a:xfrm>
            <a:off x="5143045" y="5516077"/>
            <a:ext cx="1905910" cy="535259"/>
          </a:xfrm>
          <a:prstGeom prst="roundRect">
            <a:avLst>
              <a:gd name="adj" fmla="val 21536"/>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ログイン画面へ</a:t>
            </a:r>
          </a:p>
        </p:txBody>
      </p:sp>
    </p:spTree>
    <p:extLst>
      <p:ext uri="{BB962C8B-B14F-4D97-AF65-F5344CB8AC3E}">
        <p14:creationId xmlns:p14="http://schemas.microsoft.com/office/powerpoint/2010/main" val="252288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90" y="1538450"/>
            <a:ext cx="7740446"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gd name="adj" fmla="val 50000"/>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UD デジタル 教科書体 NP-B" panose="02020700000000000000" pitchFamily="18" charset="-128"/>
                <a:ea typeface="UD デジタル 教科書体 NP-B" panose="02020700000000000000" pitchFamily="18" charset="-128"/>
              </a:rPr>
              <a:t>OK</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231663231"/>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1074</TotalTime>
  <Words>1217</Words>
  <Application>Microsoft Office PowerPoint</Application>
  <PresentationFormat>ワイド画面</PresentationFormat>
  <Paragraphs>328</Paragraphs>
  <Slides>32</Slides>
  <Notes>19</Notes>
  <HiddenSlides>1</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勝間帆波</cp:lastModifiedBy>
  <cp:revision>70</cp:revision>
  <dcterms:created xsi:type="dcterms:W3CDTF">2024-06-07T02:20:00Z</dcterms:created>
  <dcterms:modified xsi:type="dcterms:W3CDTF">2024-06-18T08:54:50Z</dcterms:modified>
</cp:coreProperties>
</file>