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74" r:id="rId2"/>
    <p:sldId id="275" r:id="rId3"/>
    <p:sldId id="264" r:id="rId4"/>
    <p:sldId id="266" r:id="rId5"/>
    <p:sldId id="290" r:id="rId6"/>
    <p:sldId id="293" r:id="rId7"/>
    <p:sldId id="289" r:id="rId8"/>
    <p:sldId id="294" r:id="rId9"/>
    <p:sldId id="291" r:id="rId10"/>
    <p:sldId id="292" r:id="rId11"/>
    <p:sldId id="259" r:id="rId12"/>
    <p:sldId id="261" r:id="rId13"/>
    <p:sldId id="262" r:id="rId14"/>
    <p:sldId id="276" r:id="rId15"/>
    <p:sldId id="277" r:id="rId16"/>
    <p:sldId id="280" r:id="rId17"/>
    <p:sldId id="263" r:id="rId18"/>
    <p:sldId id="278" r:id="rId19"/>
    <p:sldId id="279" r:id="rId20"/>
    <p:sldId id="281" r:id="rId21"/>
    <p:sldId id="270" r:id="rId22"/>
    <p:sldId id="271" r:id="rId23"/>
    <p:sldId id="265" r:id="rId24"/>
    <p:sldId id="268" r:id="rId25"/>
    <p:sldId id="282" r:id="rId26"/>
    <p:sldId id="267" r:id="rId27"/>
    <p:sldId id="273" r:id="rId28"/>
    <p:sldId id="283" r:id="rId29"/>
    <p:sldId id="284" r:id="rId30"/>
    <p:sldId id="285" r:id="rId31"/>
    <p:sldId id="286" r:id="rId32"/>
    <p:sldId id="257"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Lst>
        </p14:section>
        <p14:section name="完了画面" id="{680B505C-613E-4EE5-A37D-CDB4F16ED553}">
          <p14:sldIdLst>
            <p14:sldId id="291"/>
            <p14:sldId id="292"/>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0190" y="2390658"/>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83391" y="2216949"/>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05055" y="2840308"/>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23932" y="3612090"/>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48050" y="4806493"/>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07481" y="5247830"/>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Tree>
    <p:extLst>
      <p:ext uri="{BB962C8B-B14F-4D97-AF65-F5344CB8AC3E}">
        <p14:creationId xmlns:p14="http://schemas.microsoft.com/office/powerpoint/2010/main" val="348161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0190" y="2390658"/>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29822" y="4979583"/>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39389" y="5485733"/>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Tree>
    <p:extLst>
      <p:ext uri="{BB962C8B-B14F-4D97-AF65-F5344CB8AC3E}">
        <p14:creationId xmlns:p14="http://schemas.microsoft.com/office/powerpoint/2010/main" val="988966974"/>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373</TotalTime>
  <Words>1209</Words>
  <Application>Microsoft Office PowerPoint</Application>
  <PresentationFormat>ワイド画面</PresentationFormat>
  <Paragraphs>318</Paragraphs>
  <Slides>33</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33</vt:i4>
      </vt:variant>
    </vt:vector>
  </HeadingPairs>
  <TitlesOfParts>
    <vt:vector size="44"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25</cp:revision>
  <dcterms:created xsi:type="dcterms:W3CDTF">2024-06-07T02:20:00Z</dcterms:created>
  <dcterms:modified xsi:type="dcterms:W3CDTF">2024-06-10T05:16:31Z</dcterms:modified>
</cp:coreProperties>
</file>