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74" r:id="rId2"/>
    <p:sldId id="275" r:id="rId3"/>
    <p:sldId id="299" r:id="rId4"/>
    <p:sldId id="313" r:id="rId5"/>
    <p:sldId id="312" r:id="rId6"/>
    <p:sldId id="294" r:id="rId7"/>
    <p:sldId id="297" r:id="rId8"/>
    <p:sldId id="291" r:id="rId9"/>
    <p:sldId id="311" r:id="rId10"/>
    <p:sldId id="296" r:id="rId11"/>
    <p:sldId id="306" r:id="rId12"/>
    <p:sldId id="315" r:id="rId13"/>
    <p:sldId id="316" r:id="rId14"/>
    <p:sldId id="317" r:id="rId15"/>
    <p:sldId id="314" r:id="rId16"/>
    <p:sldId id="310" r:id="rId17"/>
    <p:sldId id="307" r:id="rId18"/>
    <p:sldId id="277" r:id="rId19"/>
    <p:sldId id="280" r:id="rId20"/>
    <p:sldId id="300" r:id="rId21"/>
    <p:sldId id="263" r:id="rId22"/>
    <p:sldId id="301" r:id="rId23"/>
    <p:sldId id="278" r:id="rId24"/>
    <p:sldId id="308" r:id="rId25"/>
    <p:sldId id="302" r:id="rId26"/>
    <p:sldId id="279" r:id="rId27"/>
    <p:sldId id="309" r:id="rId28"/>
    <p:sldId id="318" r:id="rId29"/>
    <p:sldId id="281" r:id="rId30"/>
    <p:sldId id="270" r:id="rId31"/>
    <p:sldId id="271" r:id="rId32"/>
    <p:sldId id="265" r:id="rId33"/>
    <p:sldId id="268" r:id="rId34"/>
    <p:sldId id="282" r:id="rId35"/>
    <p:sldId id="267" r:id="rId36"/>
    <p:sldId id="273" r:id="rId37"/>
    <p:sldId id="283" r:id="rId38"/>
    <p:sldId id="284" r:id="rId39"/>
    <p:sldId id="285" r:id="rId40"/>
    <p:sldId id="286" r:id="rId41"/>
    <p:sldId id="257" r:id="rId42"/>
    <p:sldId id="26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ロゴ" id="{094B0E9A-2E92-4D46-84BE-EEC93BDC7906}">
          <p14:sldIdLst>
            <p14:sldId id="274"/>
            <p14:sldId id="275"/>
          </p14:sldIdLst>
        </p14:section>
        <p14:section name="ログイン画面" id="{E5EB74CB-7C85-47D3-AC32-40567FAEF618}">
          <p14:sldIdLst>
            <p14:sldId id="299"/>
            <p14:sldId id="313"/>
          </p14:sldIdLst>
        </p14:section>
        <p14:section name="アカウント画面" id="{BCFD2CCE-A018-4A8B-A82F-A99A4AFB5B02}">
          <p14:sldIdLst>
            <p14:sldId id="312"/>
          </p14:sldIdLst>
        </p14:section>
        <p14:section name="グループ画面" id="{67AC0456-16C1-49E5-A367-6273AA406CB2}">
          <p14:sldIdLst>
            <p14:sldId id="294"/>
            <p14:sldId id="297"/>
            <p14:sldId id="291"/>
            <p14:sldId id="311"/>
          </p14:sldIdLst>
        </p14:section>
        <p14:section name="完了画面" id="{680B505C-613E-4EE5-A37D-CDB4F16ED553}">
          <p14:sldIdLst>
            <p14:sldId id="296"/>
          </p14:sldIdLst>
        </p14:section>
        <p14:section name="ホーム(マニュアル)画面" id="{B3CE27B6-794E-4CB8-B611-2E41F6ADFD2C}">
          <p14:sldIdLst>
            <p14:sldId id="306"/>
            <p14:sldId id="315"/>
            <p14:sldId id="316"/>
            <p14:sldId id="317"/>
            <p14:sldId id="314"/>
            <p14:sldId id="310"/>
            <p14:sldId id="307"/>
            <p14:sldId id="277"/>
            <p14:sldId id="280"/>
            <p14:sldId id="300"/>
            <p14:sldId id="263"/>
            <p14:sldId id="301"/>
            <p14:sldId id="278"/>
            <p14:sldId id="308"/>
            <p14:sldId id="302"/>
            <p14:sldId id="279"/>
            <p14:sldId id="309"/>
            <p14:sldId id="318"/>
          </p14:sldIdLst>
        </p14:section>
        <p14:section name="タスクマネジメント" id="{12747FD5-C46E-49D4-AC69-2F7FD4C30506}">
          <p14:sldIdLst>
            <p14:sldId id="281"/>
            <p14:sldId id="270"/>
            <p14:sldId id="271"/>
            <p14:sldId id="265"/>
            <p14:sldId id="268"/>
            <p14:sldId id="282"/>
            <p14:sldId id="267"/>
            <p14:sldId id="273"/>
            <p14:sldId id="283"/>
            <p14:sldId id="284"/>
            <p14:sldId id="285"/>
            <p14:sldId id="286"/>
          </p14:sldIdLst>
        </p14:section>
        <p14:section name="共通認識" id="{E2578A6E-5362-477D-9133-684E3CBAD98A}">
          <p14:sldIdLst>
            <p14:sldId id="257"/>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746"/>
    <a:srgbClr val="F3B4AB"/>
    <a:srgbClr val="F8D5D0"/>
    <a:srgbClr val="8AAEC9"/>
    <a:srgbClr val="F4D13E"/>
    <a:srgbClr val="F5F5F5"/>
    <a:srgbClr val="EA7B6B"/>
    <a:srgbClr val="FAE2DE"/>
    <a:srgbClr val="C6D7E4"/>
    <a:srgbClr val="F7D0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8534" autoAdjust="0"/>
  </p:normalViewPr>
  <p:slideViewPr>
    <p:cSldViewPr snapToGrid="0">
      <p:cViewPr>
        <p:scale>
          <a:sx n="78" d="100"/>
          <a:sy n="78" d="100"/>
        </p:scale>
        <p:origin x="878"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430ED-E2F6-4484-A6AC-505E26A42927}" type="datetimeFigureOut">
              <a:rPr kumimoji="1" lang="ja-JP" altLang="en-US" smtClean="0"/>
              <a:t>2024/6/11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2C706-47D6-4569-9577-3661343DEC25}" type="slidenum">
              <a:rPr kumimoji="1" lang="ja-JP" altLang="en-US" smtClean="0"/>
              <a:t>‹#›</a:t>
            </a:fld>
            <a:endParaRPr kumimoji="1" lang="ja-JP" altLang="en-US"/>
          </a:p>
        </p:txBody>
      </p:sp>
    </p:spTree>
    <p:extLst>
      <p:ext uri="{BB962C8B-B14F-4D97-AF65-F5344CB8AC3E}">
        <p14:creationId xmlns:p14="http://schemas.microsoft.com/office/powerpoint/2010/main" val="680348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4</a:t>
            </a:fld>
            <a:endParaRPr kumimoji="1" lang="ja-JP" altLang="en-US"/>
          </a:p>
        </p:txBody>
      </p:sp>
    </p:spTree>
    <p:extLst>
      <p:ext uri="{BB962C8B-B14F-4D97-AF65-F5344CB8AC3E}">
        <p14:creationId xmlns:p14="http://schemas.microsoft.com/office/powerpoint/2010/main" val="767333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14</a:t>
            </a:fld>
            <a:endParaRPr kumimoji="1" lang="ja-JP" altLang="en-US"/>
          </a:p>
        </p:txBody>
      </p:sp>
    </p:spTree>
    <p:extLst>
      <p:ext uri="{BB962C8B-B14F-4D97-AF65-F5344CB8AC3E}">
        <p14:creationId xmlns:p14="http://schemas.microsoft.com/office/powerpoint/2010/main" val="137367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15</a:t>
            </a:fld>
            <a:endParaRPr kumimoji="1" lang="ja-JP" altLang="en-US"/>
          </a:p>
        </p:txBody>
      </p:sp>
    </p:spTree>
    <p:extLst>
      <p:ext uri="{BB962C8B-B14F-4D97-AF65-F5344CB8AC3E}">
        <p14:creationId xmlns:p14="http://schemas.microsoft.com/office/powerpoint/2010/main" val="1030767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16</a:t>
            </a:fld>
            <a:endParaRPr kumimoji="1" lang="ja-JP" altLang="en-US"/>
          </a:p>
        </p:txBody>
      </p:sp>
    </p:spTree>
    <p:extLst>
      <p:ext uri="{BB962C8B-B14F-4D97-AF65-F5344CB8AC3E}">
        <p14:creationId xmlns:p14="http://schemas.microsoft.com/office/powerpoint/2010/main" val="2120231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17</a:t>
            </a:fld>
            <a:endParaRPr kumimoji="1" lang="ja-JP" altLang="en-US"/>
          </a:p>
        </p:txBody>
      </p:sp>
    </p:spTree>
    <p:extLst>
      <p:ext uri="{BB962C8B-B14F-4D97-AF65-F5344CB8AC3E}">
        <p14:creationId xmlns:p14="http://schemas.microsoft.com/office/powerpoint/2010/main" val="3522013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マニュアル検索結果一覧</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18</a:t>
            </a:fld>
            <a:endParaRPr kumimoji="1" lang="ja-JP" altLang="en-US"/>
          </a:p>
        </p:txBody>
      </p:sp>
    </p:spTree>
    <p:extLst>
      <p:ext uri="{BB962C8B-B14F-4D97-AF65-F5344CB8AC3E}">
        <p14:creationId xmlns:p14="http://schemas.microsoft.com/office/powerpoint/2010/main" val="1631249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19</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20</a:t>
            </a:fld>
            <a:endParaRPr kumimoji="1" lang="ja-JP" altLang="en-US"/>
          </a:p>
        </p:txBody>
      </p:sp>
    </p:spTree>
    <p:extLst>
      <p:ext uri="{BB962C8B-B14F-4D97-AF65-F5344CB8AC3E}">
        <p14:creationId xmlns:p14="http://schemas.microsoft.com/office/powerpoint/2010/main" val="4006419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endParaRPr kumimoji="1" lang="en-US" altLang="ja-JP" dirty="0"/>
          </a:p>
          <a:p>
            <a:r>
              <a:rPr kumimoji="1" lang="ja-JP" altLang="en-US" dirty="0"/>
              <a:t>リストの＋ボタンを押すとこの画面に切り替わる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21</a:t>
            </a:fld>
            <a:endParaRPr kumimoji="1" lang="ja-JP" altLang="en-US"/>
          </a:p>
        </p:txBody>
      </p:sp>
    </p:spTree>
    <p:extLst>
      <p:ext uri="{BB962C8B-B14F-4D97-AF65-F5344CB8AC3E}">
        <p14:creationId xmlns:p14="http://schemas.microsoft.com/office/powerpoint/2010/main" val="10382702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endParaRPr kumimoji="1" lang="en-US" altLang="ja-JP" dirty="0"/>
          </a:p>
          <a:p>
            <a:r>
              <a:rPr kumimoji="1" lang="ja-JP" altLang="en-US" dirty="0"/>
              <a:t>リストの＋ボタンを押すとこの画面に切り替わる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22</a:t>
            </a:fld>
            <a:endParaRPr kumimoji="1" lang="ja-JP" altLang="en-US"/>
          </a:p>
        </p:txBody>
      </p:sp>
    </p:spTree>
    <p:extLst>
      <p:ext uri="{BB962C8B-B14F-4D97-AF65-F5344CB8AC3E}">
        <p14:creationId xmlns:p14="http://schemas.microsoft.com/office/powerpoint/2010/main" val="3018569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　項目選択</a:t>
            </a:r>
            <a:br>
              <a:rPr kumimoji="1" lang="en-US" altLang="ja-JP" dirty="0"/>
            </a:br>
            <a:r>
              <a:rPr kumimoji="1" lang="ja-JP" altLang="en-US" dirty="0"/>
              <a:t>選んだら黄色になる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23</a:t>
            </a:fld>
            <a:endParaRPr kumimoji="1" lang="ja-JP" altLang="en-US"/>
          </a:p>
        </p:txBody>
      </p:sp>
    </p:spTree>
    <p:extLst>
      <p:ext uri="{BB962C8B-B14F-4D97-AF65-F5344CB8AC3E}">
        <p14:creationId xmlns:p14="http://schemas.microsoft.com/office/powerpoint/2010/main" val="179460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アカウント画面</a:t>
            </a:r>
            <a:endParaRPr kumimoji="1" lang="en-US" altLang="ja-JP" dirty="0"/>
          </a:p>
          <a:p>
            <a:r>
              <a:rPr kumimoji="1" lang="ja-JP" altLang="en-US" dirty="0"/>
              <a:t>アカウント情報が表示され、変更、登録ができる。</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5</a:t>
            </a:fld>
            <a:endParaRPr kumimoji="1" lang="ja-JP" altLang="en-US"/>
          </a:p>
        </p:txBody>
      </p:sp>
    </p:spTree>
    <p:extLst>
      <p:ext uri="{BB962C8B-B14F-4D97-AF65-F5344CB8AC3E}">
        <p14:creationId xmlns:p14="http://schemas.microsoft.com/office/powerpoint/2010/main" val="105353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　項目選択</a:t>
            </a:r>
            <a:br>
              <a:rPr kumimoji="1" lang="en-US" altLang="ja-JP" dirty="0"/>
            </a:br>
            <a:r>
              <a:rPr kumimoji="1" lang="ja-JP" altLang="en-US" dirty="0"/>
              <a:t>選んだら黄色になる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24</a:t>
            </a:fld>
            <a:endParaRPr kumimoji="1" lang="ja-JP" altLang="en-US"/>
          </a:p>
        </p:txBody>
      </p:sp>
    </p:spTree>
    <p:extLst>
      <p:ext uri="{BB962C8B-B14F-4D97-AF65-F5344CB8AC3E}">
        <p14:creationId xmlns:p14="http://schemas.microsoft.com/office/powerpoint/2010/main" val="949380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　項目選択</a:t>
            </a:r>
            <a:br>
              <a:rPr kumimoji="1" lang="en-US" altLang="ja-JP" dirty="0"/>
            </a:br>
            <a:r>
              <a:rPr kumimoji="1" lang="ja-JP" altLang="en-US" dirty="0"/>
              <a:t>選んだら黄色になる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25</a:t>
            </a:fld>
            <a:endParaRPr kumimoji="1" lang="ja-JP" altLang="en-US"/>
          </a:p>
        </p:txBody>
      </p:sp>
    </p:spTree>
    <p:extLst>
      <p:ext uri="{BB962C8B-B14F-4D97-AF65-F5344CB8AC3E}">
        <p14:creationId xmlns:p14="http://schemas.microsoft.com/office/powerpoint/2010/main" val="778221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br>
              <a:rPr kumimoji="1" lang="en-US" altLang="ja-JP" dirty="0"/>
            </a:br>
            <a:r>
              <a:rPr kumimoji="1" lang="ja-JP" altLang="en-US" dirty="0"/>
              <a:t>入力している項目は黄色になる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26</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br>
              <a:rPr kumimoji="1" lang="en-US" altLang="ja-JP" dirty="0"/>
            </a:br>
            <a:r>
              <a:rPr kumimoji="1" lang="ja-JP" altLang="en-US" dirty="0"/>
              <a:t>入力している項目は黄色になる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27</a:t>
            </a:fld>
            <a:endParaRPr kumimoji="1" lang="ja-JP" altLang="en-US"/>
          </a:p>
        </p:txBody>
      </p:sp>
    </p:spTree>
    <p:extLst>
      <p:ext uri="{BB962C8B-B14F-4D97-AF65-F5344CB8AC3E}">
        <p14:creationId xmlns:p14="http://schemas.microsoft.com/office/powerpoint/2010/main" val="2143333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28</a:t>
            </a:fld>
            <a:endParaRPr kumimoji="1" lang="ja-JP" altLang="en-US"/>
          </a:p>
        </p:txBody>
      </p:sp>
    </p:spTree>
    <p:extLst>
      <p:ext uri="{BB962C8B-B14F-4D97-AF65-F5344CB8AC3E}">
        <p14:creationId xmlns:p14="http://schemas.microsoft.com/office/powerpoint/2010/main" val="381359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29</a:t>
            </a:fld>
            <a:endParaRPr kumimoji="1" lang="ja-JP" altLang="en-US"/>
          </a:p>
        </p:txBody>
      </p:sp>
    </p:spTree>
    <p:extLst>
      <p:ext uri="{BB962C8B-B14F-4D97-AF65-F5344CB8AC3E}">
        <p14:creationId xmlns:p14="http://schemas.microsoft.com/office/powerpoint/2010/main" val="8022741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日付を押すと日付変更ができ、その日のタスクと予定が見れる。</a:t>
            </a:r>
            <a:endParaRPr kumimoji="1" lang="en-US" altLang="ja-JP" dirty="0"/>
          </a:p>
          <a:p>
            <a:r>
              <a:rPr kumimoji="1" lang="ja-JP" altLang="en-US" dirty="0"/>
              <a:t>日付変更は出てきたカレンダーの日程選択で行う。</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30</a:t>
            </a:fld>
            <a:endParaRPr kumimoji="1" lang="ja-JP" altLang="en-US"/>
          </a:p>
        </p:txBody>
      </p:sp>
    </p:spTree>
    <p:extLst>
      <p:ext uri="{BB962C8B-B14F-4D97-AF65-F5344CB8AC3E}">
        <p14:creationId xmlns:p14="http://schemas.microsoft.com/office/powerpoint/2010/main" val="31996524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33</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リンクしてあるマニュアルを変えたいときはプルダウンボタンから変更したいマニュアルを選択して設定する。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34</a:t>
            </a:fld>
            <a:endParaRPr kumimoji="1" lang="ja-JP" altLang="en-US"/>
          </a:p>
        </p:txBody>
      </p:sp>
    </p:spTree>
    <p:extLst>
      <p:ext uri="{BB962C8B-B14F-4D97-AF65-F5344CB8AC3E}">
        <p14:creationId xmlns:p14="http://schemas.microsoft.com/office/powerpoint/2010/main" val="23342612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マニュアルを設定していないときの画面。</a:t>
            </a:r>
            <a:endParaRPr kumimoji="1" lang="en-US" altLang="ja-JP" dirty="0"/>
          </a:p>
          <a:p>
            <a:r>
              <a:rPr kumimoji="1" lang="ja-JP" altLang="en-US" dirty="0"/>
              <a:t>マニュアルボタンはただマニュアルと表示される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37</a:t>
            </a:fld>
            <a:endParaRPr kumimoji="1" lang="ja-JP" altLang="en-US"/>
          </a:p>
        </p:txBody>
      </p:sp>
    </p:spTree>
    <p:extLst>
      <p:ext uri="{BB962C8B-B14F-4D97-AF65-F5344CB8AC3E}">
        <p14:creationId xmlns:p14="http://schemas.microsoft.com/office/powerpoint/2010/main" val="3692278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書くグループのアイコンは写真を挿入できる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6</a:t>
            </a:fld>
            <a:endParaRPr kumimoji="1" lang="ja-JP" altLang="en-US"/>
          </a:p>
        </p:txBody>
      </p:sp>
    </p:spTree>
    <p:extLst>
      <p:ext uri="{BB962C8B-B14F-4D97-AF65-F5344CB8AC3E}">
        <p14:creationId xmlns:p14="http://schemas.microsoft.com/office/powerpoint/2010/main" val="348200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既成のマニュアルをリンクさせたいときはプルダウンボタンから変更したいマニュアルを選択して設定する。</a:t>
            </a:r>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38</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39</a:t>
            </a:fld>
            <a:endParaRPr kumimoji="1" lang="ja-JP" altLang="en-US"/>
          </a:p>
        </p:txBody>
      </p:sp>
    </p:spTree>
    <p:extLst>
      <p:ext uri="{BB962C8B-B14F-4D97-AF65-F5344CB8AC3E}">
        <p14:creationId xmlns:p14="http://schemas.microsoft.com/office/powerpoint/2010/main" val="28191971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40</a:t>
            </a:fld>
            <a:endParaRPr kumimoji="1" lang="ja-JP" altLang="en-US"/>
          </a:p>
        </p:txBody>
      </p:sp>
    </p:spTree>
    <p:extLst>
      <p:ext uri="{BB962C8B-B14F-4D97-AF65-F5344CB8AC3E}">
        <p14:creationId xmlns:p14="http://schemas.microsoft.com/office/powerpoint/2010/main" val="3328412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アカウントにイメージ画像を挿入できる。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7</a:t>
            </a:fld>
            <a:endParaRPr kumimoji="1" lang="ja-JP" altLang="en-US"/>
          </a:p>
        </p:txBody>
      </p:sp>
    </p:spTree>
    <p:extLst>
      <p:ext uri="{BB962C8B-B14F-4D97-AF65-F5344CB8AC3E}">
        <p14:creationId xmlns:p14="http://schemas.microsoft.com/office/powerpoint/2010/main" val="622883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グループ詳細画面</a:t>
            </a:r>
            <a:br>
              <a:rPr kumimoji="1" lang="en-US" altLang="ja-JP" dirty="0"/>
            </a:br>
            <a:r>
              <a:rPr kumimoji="1" lang="ja-JP" altLang="en-US" dirty="0"/>
              <a:t>メンバの設定</a:t>
            </a:r>
            <a:endParaRPr kumimoji="1" lang="en-US" altLang="ja-JP" dirty="0"/>
          </a:p>
          <a:p>
            <a:endParaRPr kumimoji="1" lang="en-US" altLang="ja-JP" dirty="0"/>
          </a:p>
          <a:p>
            <a:r>
              <a:rPr kumimoji="1" lang="ja-JP" altLang="en-US" dirty="0"/>
              <a:t>編集者マークは一度押したら消せない</a:t>
            </a:r>
            <a:endParaRPr kumimoji="1" lang="en-US" altLang="ja-JP" dirty="0"/>
          </a:p>
          <a:p>
            <a:r>
              <a:rPr kumimoji="1" lang="ja-JP" altLang="en-US" dirty="0"/>
              <a:t>招待を送ったら新しい枠が表示される</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8</a:t>
            </a:fld>
            <a:endParaRPr kumimoji="1" lang="ja-JP" altLang="en-US"/>
          </a:p>
        </p:txBody>
      </p:sp>
    </p:spTree>
    <p:extLst>
      <p:ext uri="{BB962C8B-B14F-4D97-AF65-F5344CB8AC3E}">
        <p14:creationId xmlns:p14="http://schemas.microsoft.com/office/powerpoint/2010/main" val="1310777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グループ詳細画面</a:t>
            </a:r>
            <a:br>
              <a:rPr kumimoji="1" lang="en-US" altLang="ja-JP" dirty="0"/>
            </a:br>
            <a:r>
              <a:rPr kumimoji="1" lang="ja-JP" altLang="en-US" dirty="0"/>
              <a:t>メンバの設定</a:t>
            </a:r>
            <a:endParaRPr kumimoji="1" lang="en-US" altLang="ja-JP" dirty="0"/>
          </a:p>
          <a:p>
            <a:endParaRPr kumimoji="1" lang="en-US" altLang="ja-JP" dirty="0"/>
          </a:p>
          <a:p>
            <a:r>
              <a:rPr kumimoji="1" lang="ja-JP" altLang="en-US" dirty="0"/>
              <a:t>編集者マークは一度押したら消せない</a:t>
            </a:r>
            <a:endParaRPr kumimoji="1" lang="en-US" altLang="ja-JP" dirty="0"/>
          </a:p>
          <a:p>
            <a:r>
              <a:rPr kumimoji="1" lang="ja-JP" altLang="en-US" dirty="0"/>
              <a:t>招待を送ったら新しい枠が表示される</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9</a:t>
            </a:fld>
            <a:endParaRPr kumimoji="1" lang="ja-JP" altLang="en-US"/>
          </a:p>
        </p:txBody>
      </p:sp>
    </p:spTree>
    <p:extLst>
      <p:ext uri="{BB962C8B-B14F-4D97-AF65-F5344CB8AC3E}">
        <p14:creationId xmlns:p14="http://schemas.microsoft.com/office/powerpoint/2010/main" val="1515033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11</a:t>
            </a:fld>
            <a:endParaRPr kumimoji="1" lang="ja-JP" altLang="en-US"/>
          </a:p>
        </p:txBody>
      </p:sp>
    </p:spTree>
    <p:extLst>
      <p:ext uri="{BB962C8B-B14F-4D97-AF65-F5344CB8AC3E}">
        <p14:creationId xmlns:p14="http://schemas.microsoft.com/office/powerpoint/2010/main" val="582159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12</a:t>
            </a:fld>
            <a:endParaRPr kumimoji="1" lang="ja-JP" altLang="en-US"/>
          </a:p>
        </p:txBody>
      </p:sp>
    </p:spTree>
    <p:extLst>
      <p:ext uri="{BB962C8B-B14F-4D97-AF65-F5344CB8AC3E}">
        <p14:creationId xmlns:p14="http://schemas.microsoft.com/office/powerpoint/2010/main" val="2573887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13</a:t>
            </a:fld>
            <a:endParaRPr kumimoji="1" lang="ja-JP" altLang="en-US"/>
          </a:p>
        </p:txBody>
      </p:sp>
    </p:spTree>
    <p:extLst>
      <p:ext uri="{BB962C8B-B14F-4D97-AF65-F5344CB8AC3E}">
        <p14:creationId xmlns:p14="http://schemas.microsoft.com/office/powerpoint/2010/main" val="4061211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96905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36096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2937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18673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76901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33769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4058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46540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81896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89526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410831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50D38-93CF-4DED-8D80-A808B08123E7}" type="datetimeFigureOut">
              <a:rPr kumimoji="1" lang="ja-JP" altLang="en-US" smtClean="0"/>
              <a:t>2024/6/11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7964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7.sv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a:extLst>
              <a:ext uri="{FF2B5EF4-FFF2-40B4-BE49-F238E27FC236}">
                <a16:creationId xmlns:a16="http://schemas.microsoft.com/office/drawing/2014/main" id="{87AF4651-F173-7EC3-5698-572E8A9EB04A}"/>
              </a:ext>
            </a:extLst>
          </p:cNvPr>
          <p:cNvGrpSpPr/>
          <p:nvPr/>
        </p:nvGrpSpPr>
        <p:grpSpPr>
          <a:xfrm>
            <a:off x="3836099" y="1341693"/>
            <a:ext cx="4192875" cy="3529852"/>
            <a:chOff x="3836099" y="1341693"/>
            <a:chExt cx="4192875" cy="3529852"/>
          </a:xfrm>
        </p:grpSpPr>
        <p:sp>
          <p:nvSpPr>
            <p:cNvPr id="26" name="L 字 25">
              <a:extLst>
                <a:ext uri="{FF2B5EF4-FFF2-40B4-BE49-F238E27FC236}">
                  <a16:creationId xmlns:a16="http://schemas.microsoft.com/office/drawing/2014/main" id="{474A12A2-9A4C-E0DB-9468-430F91891DFC}"/>
                </a:ext>
              </a:extLst>
            </p:cNvPr>
            <p:cNvSpPr/>
            <p:nvPr/>
          </p:nvSpPr>
          <p:spPr>
            <a:xfrm>
              <a:off x="4651135" y="2431299"/>
              <a:ext cx="2565918" cy="2440246"/>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EB05059-0AF6-68BE-96D6-A3FBDBD06BE1}"/>
                </a:ext>
              </a:extLst>
            </p:cNvPr>
            <p:cNvSpPr/>
            <p:nvPr/>
          </p:nvSpPr>
          <p:spPr>
            <a:xfrm>
              <a:off x="4837101" y="2431299"/>
              <a:ext cx="2379952" cy="2232544"/>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4632583" y="1601755"/>
              <a:ext cx="2603017" cy="850177"/>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5223742" y="2890530"/>
              <a:ext cx="1420701" cy="1334715"/>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5472263" y="3200647"/>
              <a:ext cx="923658" cy="568915"/>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3629677">
              <a:off x="4889245" y="958320"/>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3C12A2A3-D877-1767-7684-3E174310C30E}"/>
                </a:ext>
              </a:extLst>
            </p:cNvPr>
            <p:cNvSpPr/>
            <p:nvPr/>
          </p:nvSpPr>
          <p:spPr>
            <a:xfrm rot="17970323" flipH="1">
              <a:off x="6486651" y="952701"/>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AE8C77B1-FFE4-A63A-E23B-8FCFF501DBC7}"/>
                </a:ext>
              </a:extLst>
            </p:cNvPr>
            <p:cNvSpPr/>
            <p:nvPr/>
          </p:nvSpPr>
          <p:spPr>
            <a:xfrm rot="14513562">
              <a:off x="5559006" y="1416459"/>
              <a:ext cx="18820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716515">
              <a:off x="3836099" y="1915475"/>
              <a:ext cx="2146024" cy="20161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5272523C-C9F6-D7A1-39A3-8F7AF6446257}"/>
                </a:ext>
              </a:extLst>
            </p:cNvPr>
            <p:cNvSpPr/>
            <p:nvPr/>
          </p:nvSpPr>
          <p:spPr>
            <a:xfrm rot="10800000">
              <a:off x="5868618" y="1539067"/>
              <a:ext cx="124594" cy="10606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716FDE50-055F-744F-13E4-D85112D1C2D0}"/>
                </a:ext>
              </a:extLst>
            </p:cNvPr>
            <p:cNvSpPr/>
            <p:nvPr/>
          </p:nvSpPr>
          <p:spPr>
            <a:xfrm rot="1883485" flipH="1">
              <a:off x="5882950" y="1888529"/>
              <a:ext cx="2146024" cy="23068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B102C9DE-E1DF-1BF0-35D5-820EAC5F9C26}"/>
                </a:ext>
              </a:extLst>
            </p:cNvPr>
            <p:cNvSpPr/>
            <p:nvPr/>
          </p:nvSpPr>
          <p:spPr>
            <a:xfrm rot="6891913" flipH="1">
              <a:off x="6139724" y="1436610"/>
              <a:ext cx="14251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F6EA4BA-28B3-A7B1-8E69-0118A5E4B626}"/>
                </a:ext>
              </a:extLst>
            </p:cNvPr>
            <p:cNvSpPr/>
            <p:nvPr/>
          </p:nvSpPr>
          <p:spPr>
            <a:xfrm>
              <a:off x="5631044" y="1341693"/>
              <a:ext cx="579936" cy="19737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62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707175" y="1878956"/>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星: 4 pt 25">
            <a:extLst>
              <a:ext uri="{FF2B5EF4-FFF2-40B4-BE49-F238E27FC236}">
                <a16:creationId xmlns:a16="http://schemas.microsoft.com/office/drawing/2014/main" id="{AA4812C9-DFB4-CDF2-5F92-45515A191A62}"/>
              </a:ext>
            </a:extLst>
          </p:cNvPr>
          <p:cNvSpPr/>
          <p:nvPr/>
        </p:nvSpPr>
        <p:spPr>
          <a:xfrm>
            <a:off x="4290376" y="1705247"/>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星: 4 pt 26">
            <a:extLst>
              <a:ext uri="{FF2B5EF4-FFF2-40B4-BE49-F238E27FC236}">
                <a16:creationId xmlns:a16="http://schemas.microsoft.com/office/drawing/2014/main" id="{6EBC5E01-9E9D-44E9-32E2-149802291D5E}"/>
              </a:ext>
            </a:extLst>
          </p:cNvPr>
          <p:cNvSpPr/>
          <p:nvPr/>
        </p:nvSpPr>
        <p:spPr>
          <a:xfrm>
            <a:off x="4112040" y="2328606"/>
            <a:ext cx="392673" cy="577995"/>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星: 4 pt 27">
            <a:extLst>
              <a:ext uri="{FF2B5EF4-FFF2-40B4-BE49-F238E27FC236}">
                <a16:creationId xmlns:a16="http://schemas.microsoft.com/office/drawing/2014/main" id="{1A2080A0-B28E-6DAF-345B-81705A1B141D}"/>
              </a:ext>
            </a:extLst>
          </p:cNvPr>
          <p:cNvSpPr/>
          <p:nvPr/>
        </p:nvSpPr>
        <p:spPr>
          <a:xfrm>
            <a:off x="7430917" y="3100388"/>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BF0D7C-8608-2107-8A24-42247F9AE9A2}"/>
              </a:ext>
            </a:extLst>
          </p:cNvPr>
          <p:cNvSpPr txBox="1"/>
          <p:nvPr/>
        </p:nvSpPr>
        <p:spPr>
          <a:xfrm>
            <a:off x="5455034" y="4350252"/>
            <a:ext cx="1506486" cy="400110"/>
          </a:xfrm>
          <a:prstGeom prst="rect">
            <a:avLst/>
          </a:prstGeom>
          <a:noFill/>
        </p:spPr>
        <p:txBody>
          <a:bodyPr wrap="square" rtlCol="0">
            <a:spAutoFit/>
          </a:bodyPr>
          <a:lstStyle/>
          <a:p>
            <a:r>
              <a:rPr kumimoji="1" lang="en-US" altLang="ja-JP" sz="2000" dirty="0" err="1">
                <a:solidFill>
                  <a:srgbClr val="001746"/>
                </a:solidFill>
                <a:latin typeface="UD デジタル 教科書体 NK-B" panose="02020700000000000000" pitchFamily="18" charset="-128"/>
                <a:ea typeface="UD デジタル 教科書体 NK-B" panose="02020700000000000000" pitchFamily="18" charset="-128"/>
              </a:rPr>
              <a:t>Welcom</a:t>
            </a:r>
            <a:r>
              <a:rPr kumimoji="1" lang="en-US" altLang="ja-JP" sz="2000" dirty="0">
                <a:solidFill>
                  <a:srgbClr val="001746"/>
                </a:solidFill>
                <a:latin typeface="UD デジタル 教科書体 NK-B" panose="02020700000000000000" pitchFamily="18" charset="-128"/>
                <a:ea typeface="UD デジタル 教科書体 NK-B" panose="02020700000000000000" pitchFamily="18" charset="-128"/>
              </a:rPr>
              <a:t>!!</a:t>
            </a:r>
            <a:endParaRPr kumimoji="1" lang="ja-JP" altLang="en-US" sz="2000" dirty="0">
              <a:solidFill>
                <a:srgbClr val="001746"/>
              </a:solidFill>
              <a:latin typeface="UD デジタル 教科書体 NK-B" panose="02020700000000000000" pitchFamily="18" charset="-128"/>
              <a:ea typeface="UD デジタル 教科書体 NK-B" panose="02020700000000000000" pitchFamily="18" charset="-128"/>
            </a:endParaRPr>
          </a:p>
        </p:txBody>
      </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3721450" y="4836616"/>
            <a:ext cx="4763068"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アカウントの登録が完了しました</a:t>
            </a:r>
          </a:p>
        </p:txBody>
      </p:sp>
      <p:sp>
        <p:nvSpPr>
          <p:cNvPr id="11" name="四角形: 角を丸くする 10">
            <a:extLst>
              <a:ext uri="{FF2B5EF4-FFF2-40B4-BE49-F238E27FC236}">
                <a16:creationId xmlns:a16="http://schemas.microsoft.com/office/drawing/2014/main" id="{E55BEDDF-AAA3-B924-7A03-F7BC47D1B709}"/>
              </a:ext>
            </a:extLst>
          </p:cNvPr>
          <p:cNvSpPr/>
          <p:nvPr/>
        </p:nvSpPr>
        <p:spPr>
          <a:xfrm>
            <a:off x="5143045" y="5516077"/>
            <a:ext cx="1905910" cy="535259"/>
          </a:xfrm>
          <a:prstGeom prst="roundRect">
            <a:avLst>
              <a:gd name="adj" fmla="val 21536"/>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ログイン画面へ</a:t>
            </a:r>
          </a:p>
        </p:txBody>
      </p:sp>
    </p:spTree>
    <p:extLst>
      <p:ext uri="{BB962C8B-B14F-4D97-AF65-F5344CB8AC3E}">
        <p14:creationId xmlns:p14="http://schemas.microsoft.com/office/powerpoint/2010/main" val="2522886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69332" y="33403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616618" y="33710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Tree>
    <p:extLst>
      <p:ext uri="{BB962C8B-B14F-4D97-AF65-F5344CB8AC3E}">
        <p14:creationId xmlns:p14="http://schemas.microsoft.com/office/powerpoint/2010/main" val="1778166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69332" y="33403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616618" y="33710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8" name="正方形/長方形 7">
            <a:extLst>
              <a:ext uri="{FF2B5EF4-FFF2-40B4-BE49-F238E27FC236}">
                <a16:creationId xmlns:a16="http://schemas.microsoft.com/office/drawing/2014/main" id="{865C62DE-A8EE-4C4B-8F0C-ADB04C2A9BEA}"/>
              </a:ext>
            </a:extLst>
          </p:cNvPr>
          <p:cNvSpPr/>
          <p:nvPr/>
        </p:nvSpPr>
        <p:spPr>
          <a:xfrm>
            <a:off x="169154" y="1402615"/>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3AA44559-20B9-F2E6-0FC2-88BCE21C5DFE}"/>
              </a:ext>
            </a:extLst>
          </p:cNvPr>
          <p:cNvCxnSpPr>
            <a:cxnSpLocks/>
          </p:cNvCxnSpPr>
          <p:nvPr/>
        </p:nvCxnSpPr>
        <p:spPr>
          <a:xfrm>
            <a:off x="160020" y="2324581"/>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03B5008-AF67-60F1-2158-59DBC1459EF3}"/>
              </a:ext>
            </a:extLst>
          </p:cNvPr>
          <p:cNvCxnSpPr>
            <a:cxnSpLocks/>
          </p:cNvCxnSpPr>
          <p:nvPr/>
        </p:nvCxnSpPr>
        <p:spPr>
          <a:xfrm>
            <a:off x="160020" y="3289026"/>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5CEBD24D-95C5-B2D7-953A-1649EC43001D}"/>
              </a:ext>
            </a:extLst>
          </p:cNvPr>
          <p:cNvCxnSpPr>
            <a:cxnSpLocks/>
          </p:cNvCxnSpPr>
          <p:nvPr/>
        </p:nvCxnSpPr>
        <p:spPr>
          <a:xfrm>
            <a:off x="160020" y="4374607"/>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4DB7FD8-0ACF-99A0-ABEE-7A7FB3D56F7F}"/>
              </a:ext>
            </a:extLst>
          </p:cNvPr>
          <p:cNvSpPr txBox="1"/>
          <p:nvPr/>
        </p:nvSpPr>
        <p:spPr>
          <a:xfrm>
            <a:off x="351684" y="1594700"/>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19" name="テキスト ボックス 18">
            <a:extLst>
              <a:ext uri="{FF2B5EF4-FFF2-40B4-BE49-F238E27FC236}">
                <a16:creationId xmlns:a16="http://schemas.microsoft.com/office/drawing/2014/main" id="{D512CC29-650F-0640-5195-5F85D71A6A6C}"/>
              </a:ext>
            </a:extLst>
          </p:cNvPr>
          <p:cNvSpPr txBox="1"/>
          <p:nvPr/>
        </p:nvSpPr>
        <p:spPr>
          <a:xfrm>
            <a:off x="351683" y="2539871"/>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189EDBCE-89D4-217C-DF0E-FC862843147B}"/>
              </a:ext>
            </a:extLst>
          </p:cNvPr>
          <p:cNvSpPr txBox="1"/>
          <p:nvPr/>
        </p:nvSpPr>
        <p:spPr>
          <a:xfrm>
            <a:off x="351683" y="361226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095C81FB-56CC-B8F6-0A89-6E0453D772FF}"/>
              </a:ext>
            </a:extLst>
          </p:cNvPr>
          <p:cNvSpPr txBox="1"/>
          <p:nvPr/>
        </p:nvSpPr>
        <p:spPr>
          <a:xfrm>
            <a:off x="342570" y="4622995"/>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3193519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69332" y="33403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616618" y="33710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8" name="正方形/長方形 7">
            <a:extLst>
              <a:ext uri="{FF2B5EF4-FFF2-40B4-BE49-F238E27FC236}">
                <a16:creationId xmlns:a16="http://schemas.microsoft.com/office/drawing/2014/main" id="{9F9D6DAB-3F2C-FC7A-259F-6E736D6F69B2}"/>
              </a:ext>
            </a:extLst>
          </p:cNvPr>
          <p:cNvSpPr/>
          <p:nvPr/>
        </p:nvSpPr>
        <p:spPr>
          <a:xfrm>
            <a:off x="169154" y="1402615"/>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EE5B364D-781D-1D93-CC56-80A49F3B98E1}"/>
              </a:ext>
            </a:extLst>
          </p:cNvPr>
          <p:cNvCxnSpPr>
            <a:cxnSpLocks/>
          </p:cNvCxnSpPr>
          <p:nvPr/>
        </p:nvCxnSpPr>
        <p:spPr>
          <a:xfrm>
            <a:off x="160020" y="2324581"/>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D1892F4-A4B0-BEB5-A4FE-66BBF183DE24}"/>
              </a:ext>
            </a:extLst>
          </p:cNvPr>
          <p:cNvCxnSpPr>
            <a:cxnSpLocks/>
          </p:cNvCxnSpPr>
          <p:nvPr/>
        </p:nvCxnSpPr>
        <p:spPr>
          <a:xfrm>
            <a:off x="160020" y="3289026"/>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E4267502-EA44-0206-CB8C-E0DAB862A5A7}"/>
              </a:ext>
            </a:extLst>
          </p:cNvPr>
          <p:cNvSpPr/>
          <p:nvPr/>
        </p:nvSpPr>
        <p:spPr>
          <a:xfrm>
            <a:off x="169154" y="1385485"/>
            <a:ext cx="4935794" cy="894735"/>
          </a:xfrm>
          <a:prstGeom prst="rect">
            <a:avLst/>
          </a:prstGeom>
          <a:solidFill>
            <a:srgbClr val="7DE3A1">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CBD65F3-DB6C-4723-5F07-882813EFE358}"/>
              </a:ext>
            </a:extLst>
          </p:cNvPr>
          <p:cNvCxnSpPr>
            <a:cxnSpLocks/>
          </p:cNvCxnSpPr>
          <p:nvPr/>
        </p:nvCxnSpPr>
        <p:spPr>
          <a:xfrm>
            <a:off x="160020" y="4374607"/>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5691064C-BF90-9AED-ED4B-FDE4DB642C5B}"/>
              </a:ext>
            </a:extLst>
          </p:cNvPr>
          <p:cNvSpPr txBox="1"/>
          <p:nvPr/>
        </p:nvSpPr>
        <p:spPr>
          <a:xfrm>
            <a:off x="351684" y="1594700"/>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19" name="テキスト ボックス 18">
            <a:extLst>
              <a:ext uri="{FF2B5EF4-FFF2-40B4-BE49-F238E27FC236}">
                <a16:creationId xmlns:a16="http://schemas.microsoft.com/office/drawing/2014/main" id="{2C5050BF-84FF-271D-C4FB-B5006A93CC29}"/>
              </a:ext>
            </a:extLst>
          </p:cNvPr>
          <p:cNvSpPr txBox="1"/>
          <p:nvPr/>
        </p:nvSpPr>
        <p:spPr>
          <a:xfrm>
            <a:off x="351683" y="2539871"/>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0F822375-93A0-8ADE-19A8-4136166CA57F}"/>
              </a:ext>
            </a:extLst>
          </p:cNvPr>
          <p:cNvSpPr txBox="1"/>
          <p:nvPr/>
        </p:nvSpPr>
        <p:spPr>
          <a:xfrm>
            <a:off x="351683" y="361226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EFF08428-37F4-9CED-4BE0-4CF4CD7B16A3}"/>
              </a:ext>
            </a:extLst>
          </p:cNvPr>
          <p:cNvSpPr txBox="1"/>
          <p:nvPr/>
        </p:nvSpPr>
        <p:spPr>
          <a:xfrm>
            <a:off x="342570" y="4622995"/>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2688771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ベランダ掃除</a:t>
            </a: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例：掃除</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Tree>
    <p:extLst>
      <p:ext uri="{BB962C8B-B14F-4D97-AF65-F5344CB8AC3E}">
        <p14:creationId xmlns:p14="http://schemas.microsoft.com/office/powerpoint/2010/main" val="3021632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07255"/>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Manual</a:t>
            </a:r>
            <a:r>
              <a:rPr lang="ja-JP" altLang="en-US" sz="2400" dirty="0">
                <a:latin typeface="Kristen ITC" panose="03050502040202030202" pitchFamily="66" charset="0"/>
                <a:ea typeface="UD デジタル 教科書体 NP-B" panose="02020700000000000000" pitchFamily="18" charset="-128"/>
              </a:rPr>
              <a:t> </a:t>
            </a:r>
            <a:r>
              <a:rPr lang="en-US" altLang="ja-JP" sz="2400" dirty="0">
                <a:latin typeface="Kristen ITC" panose="03050502040202030202" pitchFamily="66" charset="0"/>
                <a:ea typeface="UD デジタル 教科書体 NP-B" panose="02020700000000000000" pitchFamily="18" charset="-128"/>
              </a:rPr>
              <a:t>List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667518"/>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41575" y="27547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588861" y="27854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Tree>
    <p:extLst>
      <p:ext uri="{BB962C8B-B14F-4D97-AF65-F5344CB8AC3E}">
        <p14:creationId xmlns:p14="http://schemas.microsoft.com/office/powerpoint/2010/main" val="2224479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07255"/>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Manual</a:t>
            </a:r>
            <a:r>
              <a:rPr lang="ja-JP" altLang="en-US" sz="2400" dirty="0">
                <a:latin typeface="Kristen ITC" panose="03050502040202030202" pitchFamily="66" charset="0"/>
                <a:ea typeface="UD デジタル 教科書体 NP-B" panose="02020700000000000000" pitchFamily="18" charset="-128"/>
              </a:rPr>
              <a:t> </a:t>
            </a:r>
            <a:r>
              <a:rPr lang="en-US" altLang="ja-JP" sz="2400" dirty="0">
                <a:latin typeface="Kristen ITC" panose="03050502040202030202" pitchFamily="66" charset="0"/>
                <a:ea typeface="UD デジタル 教科書体 NP-B" panose="02020700000000000000" pitchFamily="18" charset="-128"/>
              </a:rPr>
              <a:t>List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667518"/>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34" name="正方形/長方形 33">
            <a:extLst>
              <a:ext uri="{FF2B5EF4-FFF2-40B4-BE49-F238E27FC236}">
                <a16:creationId xmlns:a16="http://schemas.microsoft.com/office/drawing/2014/main" id="{FAE951C4-3A10-6F5B-F8ED-D430D769B7EF}"/>
              </a:ext>
            </a:extLst>
          </p:cNvPr>
          <p:cNvSpPr/>
          <p:nvPr/>
        </p:nvSpPr>
        <p:spPr>
          <a:xfrm>
            <a:off x="169154" y="1402615"/>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F83E4585-5B81-1C5E-E4E8-A3951542E041}"/>
              </a:ext>
            </a:extLst>
          </p:cNvPr>
          <p:cNvCxnSpPr>
            <a:cxnSpLocks/>
          </p:cNvCxnSpPr>
          <p:nvPr/>
        </p:nvCxnSpPr>
        <p:spPr>
          <a:xfrm>
            <a:off x="160020" y="2324581"/>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2FA2D8A7-8BAA-C9C7-6921-0DA37B81C8DA}"/>
              </a:ext>
            </a:extLst>
          </p:cNvPr>
          <p:cNvCxnSpPr>
            <a:cxnSpLocks/>
          </p:cNvCxnSpPr>
          <p:nvPr/>
        </p:nvCxnSpPr>
        <p:spPr>
          <a:xfrm>
            <a:off x="160020" y="3289026"/>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16E0E4E6-3646-D90C-614A-1C46AABCC401}"/>
              </a:ext>
            </a:extLst>
          </p:cNvPr>
          <p:cNvCxnSpPr>
            <a:cxnSpLocks/>
          </p:cNvCxnSpPr>
          <p:nvPr/>
        </p:nvCxnSpPr>
        <p:spPr>
          <a:xfrm>
            <a:off x="160020" y="4374607"/>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B3A83131-C898-9858-5756-B30F3E99071C}"/>
              </a:ext>
            </a:extLst>
          </p:cNvPr>
          <p:cNvSpPr txBox="1"/>
          <p:nvPr/>
        </p:nvSpPr>
        <p:spPr>
          <a:xfrm>
            <a:off x="351684" y="1594700"/>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39" name="テキスト ボックス 38">
            <a:extLst>
              <a:ext uri="{FF2B5EF4-FFF2-40B4-BE49-F238E27FC236}">
                <a16:creationId xmlns:a16="http://schemas.microsoft.com/office/drawing/2014/main" id="{23487069-D12B-8C32-CE68-6353FFC0CD9A}"/>
              </a:ext>
            </a:extLst>
          </p:cNvPr>
          <p:cNvSpPr txBox="1"/>
          <p:nvPr/>
        </p:nvSpPr>
        <p:spPr>
          <a:xfrm>
            <a:off x="351683" y="2539871"/>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40" name="テキスト ボックス 39">
            <a:extLst>
              <a:ext uri="{FF2B5EF4-FFF2-40B4-BE49-F238E27FC236}">
                <a16:creationId xmlns:a16="http://schemas.microsoft.com/office/drawing/2014/main" id="{344E2F76-FAFD-0598-B183-44A09C64FE28}"/>
              </a:ext>
            </a:extLst>
          </p:cNvPr>
          <p:cNvSpPr txBox="1"/>
          <p:nvPr/>
        </p:nvSpPr>
        <p:spPr>
          <a:xfrm>
            <a:off x="351683" y="361226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41" name="テキスト ボックス 40">
            <a:extLst>
              <a:ext uri="{FF2B5EF4-FFF2-40B4-BE49-F238E27FC236}">
                <a16:creationId xmlns:a16="http://schemas.microsoft.com/office/drawing/2014/main" id="{6CAF59E5-26A7-0697-90D1-70C059DB73AA}"/>
              </a:ext>
            </a:extLst>
          </p:cNvPr>
          <p:cNvSpPr txBox="1"/>
          <p:nvPr/>
        </p:nvSpPr>
        <p:spPr>
          <a:xfrm>
            <a:off x="342570" y="4622995"/>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405091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07255"/>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Manual</a:t>
            </a:r>
            <a:r>
              <a:rPr lang="ja-JP" altLang="en-US" sz="2400" dirty="0">
                <a:latin typeface="Kristen ITC" panose="03050502040202030202" pitchFamily="66" charset="0"/>
                <a:ea typeface="UD デジタル 教科書体 NP-B" panose="02020700000000000000" pitchFamily="18" charset="-128"/>
              </a:rPr>
              <a:t> </a:t>
            </a:r>
            <a:r>
              <a:rPr lang="en-US" altLang="ja-JP" sz="2400" dirty="0">
                <a:latin typeface="Kristen ITC" panose="03050502040202030202" pitchFamily="66" charset="0"/>
                <a:ea typeface="UD デジタル 教科書体 NP-B" panose="02020700000000000000" pitchFamily="18" charset="-128"/>
              </a:rPr>
              <a:t>List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667518"/>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3" name="正方形/長方形 2">
            <a:extLst>
              <a:ext uri="{FF2B5EF4-FFF2-40B4-BE49-F238E27FC236}">
                <a16:creationId xmlns:a16="http://schemas.microsoft.com/office/drawing/2014/main" id="{D898E521-E8D2-2738-1BBD-C80C2033FEE4}"/>
              </a:ext>
            </a:extLst>
          </p:cNvPr>
          <p:cNvSpPr/>
          <p:nvPr/>
        </p:nvSpPr>
        <p:spPr>
          <a:xfrm>
            <a:off x="169154" y="1402615"/>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CC9BA7E1-35C7-CDB8-1879-F48F8F2C2C1F}"/>
              </a:ext>
            </a:extLst>
          </p:cNvPr>
          <p:cNvCxnSpPr>
            <a:cxnSpLocks/>
          </p:cNvCxnSpPr>
          <p:nvPr/>
        </p:nvCxnSpPr>
        <p:spPr>
          <a:xfrm>
            <a:off x="160020" y="2324581"/>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0E4D834-F95B-2751-06AE-63A820DBAF2D}"/>
              </a:ext>
            </a:extLst>
          </p:cNvPr>
          <p:cNvCxnSpPr>
            <a:cxnSpLocks/>
          </p:cNvCxnSpPr>
          <p:nvPr/>
        </p:nvCxnSpPr>
        <p:spPr>
          <a:xfrm>
            <a:off x="160020" y="3289026"/>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720C8A88-6E2D-98E3-2548-6CD082074972}"/>
              </a:ext>
            </a:extLst>
          </p:cNvPr>
          <p:cNvSpPr/>
          <p:nvPr/>
        </p:nvSpPr>
        <p:spPr>
          <a:xfrm>
            <a:off x="169154" y="1385485"/>
            <a:ext cx="4935794" cy="894735"/>
          </a:xfrm>
          <a:prstGeom prst="rect">
            <a:avLst/>
          </a:prstGeom>
          <a:solidFill>
            <a:srgbClr val="7DE3A1">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D2C840A4-8523-7221-DB9F-B978BBB7741D}"/>
              </a:ext>
            </a:extLst>
          </p:cNvPr>
          <p:cNvCxnSpPr>
            <a:cxnSpLocks/>
          </p:cNvCxnSpPr>
          <p:nvPr/>
        </p:nvCxnSpPr>
        <p:spPr>
          <a:xfrm>
            <a:off x="160020" y="4374607"/>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5E8ECC43-4040-DDCE-F35F-DBD0B3345125}"/>
              </a:ext>
            </a:extLst>
          </p:cNvPr>
          <p:cNvSpPr txBox="1"/>
          <p:nvPr/>
        </p:nvSpPr>
        <p:spPr>
          <a:xfrm>
            <a:off x="351684" y="1594700"/>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18" name="テキスト ボックス 17">
            <a:extLst>
              <a:ext uri="{FF2B5EF4-FFF2-40B4-BE49-F238E27FC236}">
                <a16:creationId xmlns:a16="http://schemas.microsoft.com/office/drawing/2014/main" id="{09FD2480-D640-6DFB-ABCF-8B523EC03830}"/>
              </a:ext>
            </a:extLst>
          </p:cNvPr>
          <p:cNvSpPr txBox="1"/>
          <p:nvPr/>
        </p:nvSpPr>
        <p:spPr>
          <a:xfrm>
            <a:off x="351683" y="2539871"/>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19" name="テキスト ボックス 18">
            <a:extLst>
              <a:ext uri="{FF2B5EF4-FFF2-40B4-BE49-F238E27FC236}">
                <a16:creationId xmlns:a16="http://schemas.microsoft.com/office/drawing/2014/main" id="{52E444BD-FB93-2B3E-CF1D-735E3FDE1C2F}"/>
              </a:ext>
            </a:extLst>
          </p:cNvPr>
          <p:cNvSpPr txBox="1"/>
          <p:nvPr/>
        </p:nvSpPr>
        <p:spPr>
          <a:xfrm>
            <a:off x="351683" y="361226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4" name="テキスト ボックス 23">
            <a:extLst>
              <a:ext uri="{FF2B5EF4-FFF2-40B4-BE49-F238E27FC236}">
                <a16:creationId xmlns:a16="http://schemas.microsoft.com/office/drawing/2014/main" id="{9E39B75A-715F-6ACF-D567-932E5BFC8885}"/>
              </a:ext>
            </a:extLst>
          </p:cNvPr>
          <p:cNvSpPr txBox="1"/>
          <p:nvPr/>
        </p:nvSpPr>
        <p:spPr>
          <a:xfrm>
            <a:off x="342570" y="4622995"/>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
        <p:nvSpPr>
          <p:cNvPr id="30" name="四角形: 角を丸くする 29">
            <a:extLst>
              <a:ext uri="{FF2B5EF4-FFF2-40B4-BE49-F238E27FC236}">
                <a16:creationId xmlns:a16="http://schemas.microsoft.com/office/drawing/2014/main" id="{C7355840-0475-34FF-81DB-168600B7BDAE}"/>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四角形: 角を丸くする 30">
            <a:extLst>
              <a:ext uri="{FF2B5EF4-FFF2-40B4-BE49-F238E27FC236}">
                <a16:creationId xmlns:a16="http://schemas.microsoft.com/office/drawing/2014/main" id="{999F8686-83C4-5B99-B249-81D0E5D9C2C9}"/>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8CB411A6-0259-0FD8-980F-53040999ABB6}"/>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33" name="テキスト ボックス 32">
            <a:extLst>
              <a:ext uri="{FF2B5EF4-FFF2-40B4-BE49-F238E27FC236}">
                <a16:creationId xmlns:a16="http://schemas.microsoft.com/office/drawing/2014/main" id="{AD3DC2FC-E1C8-C1AD-55C7-6BDE0872F3A1}"/>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366517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36751"/>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ベランダ掃除</a:t>
            </a: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Search R</a:t>
            </a:r>
            <a:r>
              <a:rPr lang="en-US" altLang="ja-JP" sz="2400" dirty="0">
                <a:latin typeface="Kristen ITC" panose="03050502040202030202" pitchFamily="66" charset="0"/>
                <a:ea typeface="UD デジタル 教科書体 NP-B" panose="02020700000000000000" pitchFamily="18" charset="-128"/>
              </a:rPr>
              <a:t>esult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25" name="楕円 24">
            <a:extLst>
              <a:ext uri="{FF2B5EF4-FFF2-40B4-BE49-F238E27FC236}">
                <a16:creationId xmlns:a16="http://schemas.microsoft.com/office/drawing/2014/main" id="{8055A589-20E5-ACB7-2C69-A8BCC507CBEC}"/>
              </a:ext>
            </a:extLst>
          </p:cNvPr>
          <p:cNvSpPr/>
          <p:nvPr/>
        </p:nvSpPr>
        <p:spPr>
          <a:xfrm>
            <a:off x="9157202" y="1688779"/>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例：掃除</a:t>
            </a:r>
          </a:p>
        </p:txBody>
      </p:sp>
      <p:sp>
        <p:nvSpPr>
          <p:cNvPr id="3" name="四角形: 角を丸くする 2">
            <a:extLst>
              <a:ext uri="{FF2B5EF4-FFF2-40B4-BE49-F238E27FC236}">
                <a16:creationId xmlns:a16="http://schemas.microsoft.com/office/drawing/2014/main" id="{63CF200D-E8F1-F104-9641-35249653A818}"/>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08A7BF06-01EA-3945-DD3B-ABCB852943D2}"/>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6782A45-C8C0-DBE5-D9CC-6DD1A082968F}"/>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12" name="テキスト ボックス 11">
            <a:extLst>
              <a:ext uri="{FF2B5EF4-FFF2-40B4-BE49-F238E27FC236}">
                <a16:creationId xmlns:a16="http://schemas.microsoft.com/office/drawing/2014/main" id="{6290520D-15D3-5BA6-8A26-148B18122F9E}"/>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3418076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672133"/>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074288" y="1616721"/>
            <a:ext cx="4336244"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Details / Update</a:t>
            </a:r>
            <a:r>
              <a:rPr lang="en-US" altLang="ja-JP" sz="2400" dirty="0">
                <a:latin typeface="Kristen ITC" panose="03050502040202030202" pitchFamily="66" charset="0"/>
                <a:ea typeface="UD デジタル 教科書体 NP-B" panose="02020700000000000000" pitchFamily="18" charset="-128"/>
              </a:rPr>
              <a:t> / Delete</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717639" y="249055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830286" y="5389296"/>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163269"/>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962399" y="3163268"/>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1632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38635" y="417996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962399" y="4177168"/>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1771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37240" y="5429473"/>
            <a:ext cx="486041" cy="437572"/>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368651"/>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290031" y="5382847"/>
            <a:ext cx="1241459" cy="437572"/>
          </a:xfrm>
          <a:prstGeom prst="round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Delete</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1" name="四角形: 角を丸くする 10">
            <a:extLst>
              <a:ext uri="{FF2B5EF4-FFF2-40B4-BE49-F238E27FC236}">
                <a16:creationId xmlns:a16="http://schemas.microsoft.com/office/drawing/2014/main" id="{A1AE624B-F41E-16A2-534E-4FB313BE3F08}"/>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4067460E-4DB6-314C-4D96-ADEB33EB3784}"/>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DF952DA2-F30C-E2C6-F698-683A5FC97793}"/>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D6F9D6A7-A692-E085-9129-E9A8C1D79919}"/>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2815918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a:extLst>
              <a:ext uri="{FF2B5EF4-FFF2-40B4-BE49-F238E27FC236}">
                <a16:creationId xmlns:a16="http://schemas.microsoft.com/office/drawing/2014/main" id="{95EE3315-9AD9-36D9-86A8-A241C1680F9E}"/>
              </a:ext>
            </a:extLst>
          </p:cNvPr>
          <p:cNvGrpSpPr/>
          <p:nvPr/>
        </p:nvGrpSpPr>
        <p:grpSpPr>
          <a:xfrm>
            <a:off x="1374174" y="1183604"/>
            <a:ext cx="9573533" cy="4112854"/>
            <a:chOff x="1374174" y="1183604"/>
            <a:chExt cx="9573533" cy="4112854"/>
          </a:xfrm>
        </p:grpSpPr>
        <p:sp>
          <p:nvSpPr>
            <p:cNvPr id="4" name="テキスト ボックス 3">
              <a:extLst>
                <a:ext uri="{FF2B5EF4-FFF2-40B4-BE49-F238E27FC236}">
                  <a16:creationId xmlns:a16="http://schemas.microsoft.com/office/drawing/2014/main" id="{FBC612AB-0EDC-744F-FE5B-3F84C04AF950}"/>
                </a:ext>
              </a:extLst>
            </p:cNvPr>
            <p:cNvSpPr txBox="1"/>
            <p:nvPr/>
          </p:nvSpPr>
          <p:spPr>
            <a:xfrm>
              <a:off x="1374174" y="1183604"/>
              <a:ext cx="1189704" cy="3939540"/>
            </a:xfrm>
            <a:prstGeom prst="rect">
              <a:avLst/>
            </a:prstGeom>
            <a:noFill/>
          </p:spPr>
          <p:txBody>
            <a:bodyPr wrap="square" rtlCol="0">
              <a:spAutoFit/>
            </a:bodyPr>
            <a:lstStyle/>
            <a:p>
              <a:r>
                <a:rPr kumimoji="1" lang="en-US" altLang="ja-JP" sz="25000" dirty="0">
                  <a:solidFill>
                    <a:srgbClr val="001746"/>
                  </a:solidFill>
                  <a:latin typeface="Kristen ITC" panose="03050502040202030202" pitchFamily="66" charset="0"/>
                </a:rPr>
                <a:t>f</a:t>
              </a:r>
              <a:endParaRPr kumimoji="1" lang="ja-JP" altLang="en-US" sz="25000" dirty="0">
                <a:solidFill>
                  <a:srgbClr val="001746"/>
                </a:solidFill>
                <a:latin typeface="Kristen ITC" panose="03050502040202030202" pitchFamily="66" charset="0"/>
              </a:endParaRPr>
            </a:p>
          </p:txBody>
        </p:sp>
        <p:sp>
          <p:nvSpPr>
            <p:cNvPr id="5" name="テキスト ボックス 4">
              <a:extLst>
                <a:ext uri="{FF2B5EF4-FFF2-40B4-BE49-F238E27FC236}">
                  <a16:creationId xmlns:a16="http://schemas.microsoft.com/office/drawing/2014/main" id="{BE58FA01-6062-C76E-A62C-8362609ABE98}"/>
                </a:ext>
              </a:extLst>
            </p:cNvPr>
            <p:cNvSpPr txBox="1"/>
            <p:nvPr/>
          </p:nvSpPr>
          <p:spPr>
            <a:xfrm>
              <a:off x="2678729" y="2511081"/>
              <a:ext cx="3544529"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am</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7" name="テキスト ボックス 6">
              <a:extLst>
                <a:ext uri="{FF2B5EF4-FFF2-40B4-BE49-F238E27FC236}">
                  <a16:creationId xmlns:a16="http://schemas.microsoft.com/office/drawing/2014/main" id="{37AACAB9-F5A5-80B9-E1B7-33D1BF293170}"/>
                </a:ext>
              </a:extLst>
            </p:cNvPr>
            <p:cNvSpPr txBox="1"/>
            <p:nvPr/>
          </p:nvSpPr>
          <p:spPr>
            <a:xfrm>
              <a:off x="5886892" y="1183604"/>
              <a:ext cx="1720647" cy="3939540"/>
            </a:xfrm>
            <a:prstGeom prst="rect">
              <a:avLst/>
            </a:prstGeom>
            <a:noFill/>
          </p:spPr>
          <p:txBody>
            <a:bodyPr wrap="square" rtlCol="0">
              <a:spAutoFit/>
            </a:bodyPr>
            <a:lstStyle/>
            <a:p>
              <a:r>
                <a:rPr kumimoji="1" lang="en-US" altLang="ja-JP" sz="25000" dirty="0">
                  <a:ln>
                    <a:solidFill>
                      <a:srgbClr val="001746"/>
                    </a:solidFill>
                  </a:ln>
                  <a:solidFill>
                    <a:srgbClr val="001746"/>
                  </a:solidFill>
                  <a:latin typeface="Arial" panose="020B0604020202020204" pitchFamily="34" charset="0"/>
                  <a:cs typeface="Arial" panose="020B0604020202020204" pitchFamily="34" charset="0"/>
                </a:rPr>
                <a:t>L</a:t>
              </a:r>
              <a:endParaRPr kumimoji="1" lang="ja-JP" altLang="en-US" sz="25000" dirty="0">
                <a:ln>
                  <a:solidFill>
                    <a:srgbClr val="001746"/>
                  </a:solidFill>
                </a:ln>
                <a:solidFill>
                  <a:srgbClr val="001746"/>
                </a:solidFill>
                <a:latin typeface="Arial" panose="020B060402020202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169CDD51-D6F2-639D-73D4-B957AC26A8E0}"/>
                </a:ext>
              </a:extLst>
            </p:cNvPr>
            <p:cNvSpPr txBox="1"/>
            <p:nvPr/>
          </p:nvSpPr>
          <p:spPr>
            <a:xfrm>
              <a:off x="8309545" y="2558334"/>
              <a:ext cx="1720647"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n</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9" name="テキスト ボックス 8">
              <a:extLst>
                <a:ext uri="{FF2B5EF4-FFF2-40B4-BE49-F238E27FC236}">
                  <a16:creationId xmlns:a16="http://schemas.microsoft.com/office/drawing/2014/main" id="{3DCEE2EE-6DB3-F776-998E-B6E6E1272F0A}"/>
                </a:ext>
              </a:extLst>
            </p:cNvPr>
            <p:cNvSpPr txBox="1"/>
            <p:nvPr/>
          </p:nvSpPr>
          <p:spPr>
            <a:xfrm>
              <a:off x="9335215" y="2126359"/>
              <a:ext cx="1612492" cy="3170099"/>
            </a:xfrm>
            <a:prstGeom prst="rect">
              <a:avLst/>
            </a:prstGeom>
            <a:noFill/>
          </p:spPr>
          <p:txBody>
            <a:bodyPr wrap="square" rtlCol="0">
              <a:spAutoFit/>
            </a:bodyPr>
            <a:lstStyle/>
            <a:p>
              <a:r>
                <a:rPr kumimoji="1" lang="en-US" altLang="ja-JP" sz="20000" dirty="0">
                  <a:ln>
                    <a:solidFill>
                      <a:srgbClr val="001746"/>
                    </a:solidFill>
                  </a:ln>
                  <a:solidFill>
                    <a:srgbClr val="001746"/>
                  </a:solidFill>
                  <a:latin typeface="Kristen ITC" panose="03050502040202030202" pitchFamily="66" charset="0"/>
                </a:rPr>
                <a:t>k</a:t>
              </a:r>
              <a:endParaRPr kumimoji="1" lang="ja-JP" altLang="en-US" sz="20000" dirty="0">
                <a:ln>
                  <a:solidFill>
                    <a:srgbClr val="001746"/>
                  </a:solidFill>
                </a:ln>
                <a:solidFill>
                  <a:srgbClr val="001746"/>
                </a:solidFill>
                <a:latin typeface="Kristen ITC" panose="03050502040202030202" pitchFamily="66" charset="0"/>
              </a:endParaRPr>
            </a:p>
          </p:txBody>
        </p:sp>
        <p:grpSp>
          <p:nvGrpSpPr>
            <p:cNvPr id="2" name="グループ化 1">
              <a:extLst>
                <a:ext uri="{FF2B5EF4-FFF2-40B4-BE49-F238E27FC236}">
                  <a16:creationId xmlns:a16="http://schemas.microsoft.com/office/drawing/2014/main" id="{9C10FC35-6FD0-87D4-F10E-F1AEEC6B7FFB}"/>
                </a:ext>
              </a:extLst>
            </p:cNvPr>
            <p:cNvGrpSpPr/>
            <p:nvPr/>
          </p:nvGrpSpPr>
          <p:grpSpPr>
            <a:xfrm>
              <a:off x="5483386" y="2838696"/>
              <a:ext cx="763074" cy="1477294"/>
              <a:chOff x="3837040" y="3018628"/>
              <a:chExt cx="647175" cy="1173233"/>
            </a:xfrm>
          </p:grpSpPr>
          <p:sp>
            <p:nvSpPr>
              <p:cNvPr id="10" name="二等辺三角形 9">
                <a:extLst>
                  <a:ext uri="{FF2B5EF4-FFF2-40B4-BE49-F238E27FC236}">
                    <a16:creationId xmlns:a16="http://schemas.microsoft.com/office/drawing/2014/main" id="{6869B150-6569-9A0B-488C-47A75EE01C7D}"/>
                  </a:ext>
                </a:extLst>
              </p:cNvPr>
              <p:cNvSpPr/>
              <p:nvPr/>
            </p:nvSpPr>
            <p:spPr>
              <a:xfrm>
                <a:off x="3837040" y="3198803"/>
                <a:ext cx="378539" cy="993058"/>
              </a:xfrm>
              <a:prstGeom prst="triangle">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4A021836-18DC-6C27-A74C-1884D9FDADCE}"/>
                  </a:ext>
                </a:extLst>
              </p:cNvPr>
              <p:cNvSpPr/>
              <p:nvPr/>
            </p:nvSpPr>
            <p:spPr>
              <a:xfrm>
                <a:off x="3860379" y="3018628"/>
                <a:ext cx="334297" cy="334296"/>
              </a:xfrm>
              <a:prstGeom prst="flowChartConnector">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CF190CAB-2ED8-D065-8E04-B3D939B60736}"/>
                  </a:ext>
                </a:extLst>
              </p:cNvPr>
              <p:cNvSpPr/>
              <p:nvPr/>
            </p:nvSpPr>
            <p:spPr>
              <a:xfrm rot="14369152" flipH="1">
                <a:off x="4089845" y="3126444"/>
                <a:ext cx="251934" cy="536807"/>
              </a:xfrm>
              <a:prstGeom prst="arc">
                <a:avLst>
                  <a:gd name="adj1" fmla="val 16200000"/>
                  <a:gd name="adj2" fmla="val 4005589"/>
                </a:avLst>
              </a:prstGeom>
              <a:ln w="57150">
                <a:solidFill>
                  <a:srgbClr val="8AAEC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 name="グループ化 2">
              <a:extLst>
                <a:ext uri="{FF2B5EF4-FFF2-40B4-BE49-F238E27FC236}">
                  <a16:creationId xmlns:a16="http://schemas.microsoft.com/office/drawing/2014/main" id="{EF7559D2-FBC7-57D9-BDDA-4A6B0C292608}"/>
                </a:ext>
              </a:extLst>
            </p:cNvPr>
            <p:cNvGrpSpPr/>
            <p:nvPr/>
          </p:nvGrpSpPr>
          <p:grpSpPr>
            <a:xfrm>
              <a:off x="7595368" y="2824129"/>
              <a:ext cx="736660" cy="1477294"/>
              <a:chOff x="5484692" y="3018628"/>
              <a:chExt cx="635882" cy="1173233"/>
            </a:xfrm>
          </p:grpSpPr>
          <p:sp>
            <p:nvSpPr>
              <p:cNvPr id="11" name="二等辺三角形 10">
                <a:extLst>
                  <a:ext uri="{FF2B5EF4-FFF2-40B4-BE49-F238E27FC236}">
                    <a16:creationId xmlns:a16="http://schemas.microsoft.com/office/drawing/2014/main" id="{E72A48CC-500B-B8B0-9C5E-0E0BF6A3AE94}"/>
                  </a:ext>
                </a:extLst>
              </p:cNvPr>
              <p:cNvSpPr/>
              <p:nvPr/>
            </p:nvSpPr>
            <p:spPr>
              <a:xfrm>
                <a:off x="5742035" y="3198803"/>
                <a:ext cx="378539" cy="993058"/>
              </a:xfrm>
              <a:prstGeom prst="triangle">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C59A514C-4927-314E-4048-8052485AD3EA}"/>
                  </a:ext>
                </a:extLst>
              </p:cNvPr>
              <p:cNvSpPr/>
              <p:nvPr/>
            </p:nvSpPr>
            <p:spPr>
              <a:xfrm>
                <a:off x="5764155" y="3018628"/>
                <a:ext cx="334297" cy="334296"/>
              </a:xfrm>
              <a:prstGeom prst="flowChartConnector">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25E608C4-5EB9-0910-D2E2-71BCA90F6614}"/>
                  </a:ext>
                </a:extLst>
              </p:cNvPr>
              <p:cNvSpPr/>
              <p:nvPr/>
            </p:nvSpPr>
            <p:spPr>
              <a:xfrm rot="7457595">
                <a:off x="5626816" y="3137196"/>
                <a:ext cx="252560" cy="536807"/>
              </a:xfrm>
              <a:prstGeom prst="arc">
                <a:avLst>
                  <a:gd name="adj1" fmla="val 16200000"/>
                  <a:gd name="adj2" fmla="val 4005589"/>
                </a:avLst>
              </a:prstGeom>
              <a:ln w="57150">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6" name="正方形/長方形 5">
              <a:extLst>
                <a:ext uri="{FF2B5EF4-FFF2-40B4-BE49-F238E27FC236}">
                  <a16:creationId xmlns:a16="http://schemas.microsoft.com/office/drawing/2014/main" id="{EEB05059-0AF6-68BE-96D6-A3FBDBD06BE1}"/>
                </a:ext>
              </a:extLst>
            </p:cNvPr>
            <p:cNvSpPr/>
            <p:nvPr/>
          </p:nvSpPr>
          <p:spPr>
            <a:xfrm>
              <a:off x="6350393" y="2042159"/>
              <a:ext cx="1299302" cy="2118361"/>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6224743" y="1482724"/>
              <a:ext cx="1424952" cy="559435"/>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6548865" y="2737869"/>
              <a:ext cx="871813" cy="831010"/>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6676841" y="2892588"/>
              <a:ext cx="635340" cy="399787"/>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2729487">
              <a:off x="6357015" y="1131326"/>
              <a:ext cx="401364" cy="139980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C117A257-A410-9487-C085-CA102AAD0555}"/>
                </a:ext>
              </a:extLst>
            </p:cNvPr>
            <p:cNvSpPr/>
            <p:nvPr/>
          </p:nvSpPr>
          <p:spPr>
            <a:xfrm rot="18775061">
              <a:off x="7119462" y="1138781"/>
              <a:ext cx="416473" cy="136563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304144">
              <a:off x="5768877" y="1777239"/>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3AA24725-2D59-075F-FD53-A9B6FA25DA89}"/>
                </a:ext>
              </a:extLst>
            </p:cNvPr>
            <p:cNvSpPr/>
            <p:nvPr/>
          </p:nvSpPr>
          <p:spPr>
            <a:xfrm rot="2148600">
              <a:off x="6830111" y="1760882"/>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5EEA6D0-114E-7338-77C9-0FB65DA31F8D}"/>
                </a:ext>
              </a:extLst>
            </p:cNvPr>
            <p:cNvSpPr/>
            <p:nvPr/>
          </p:nvSpPr>
          <p:spPr>
            <a:xfrm>
              <a:off x="6810704" y="1358601"/>
              <a:ext cx="228806" cy="9732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65C07D8D-FBFA-D53E-2F4F-1A2BCF4352F5}"/>
                </a:ext>
              </a:extLst>
            </p:cNvPr>
            <p:cNvCxnSpPr>
              <a:cxnSpLocks/>
            </p:cNvCxnSpPr>
            <p:nvPr/>
          </p:nvCxnSpPr>
          <p:spPr>
            <a:xfrm flipH="1">
              <a:off x="6015685" y="1901256"/>
              <a:ext cx="415147" cy="3268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735A66D-A016-B5E7-9FB7-08686065E6A7}"/>
                </a:ext>
              </a:extLst>
            </p:cNvPr>
            <p:cNvCxnSpPr>
              <a:cxnSpLocks/>
            </p:cNvCxnSpPr>
            <p:nvPr/>
          </p:nvCxnSpPr>
          <p:spPr>
            <a:xfrm flipH="1">
              <a:off x="6039596" y="2009088"/>
              <a:ext cx="301337" cy="2680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001D165-92B2-FF0A-1306-E6FBC1DFF238}"/>
                </a:ext>
              </a:extLst>
            </p:cNvPr>
            <p:cNvCxnSpPr>
              <a:cxnSpLocks/>
            </p:cNvCxnSpPr>
            <p:nvPr/>
          </p:nvCxnSpPr>
          <p:spPr>
            <a:xfrm flipH="1">
              <a:off x="6187990" y="2092139"/>
              <a:ext cx="245352" cy="3053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6D8B378-7A74-D399-023C-221FA6DAF919}"/>
                </a:ext>
              </a:extLst>
            </p:cNvPr>
            <p:cNvCxnSpPr>
              <a:cxnSpLocks/>
            </p:cNvCxnSpPr>
            <p:nvPr/>
          </p:nvCxnSpPr>
          <p:spPr>
            <a:xfrm>
              <a:off x="7427288" y="2031588"/>
              <a:ext cx="297424" cy="3511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0CD5D70-57D9-9255-EA1F-005E3A5B5DC0}"/>
                </a:ext>
              </a:extLst>
            </p:cNvPr>
            <p:cNvCxnSpPr>
              <a:cxnSpLocks/>
            </p:cNvCxnSpPr>
            <p:nvPr/>
          </p:nvCxnSpPr>
          <p:spPr>
            <a:xfrm>
              <a:off x="7336290" y="1800905"/>
              <a:ext cx="524080" cy="4337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9ABDE589-78A1-7C43-D800-E2EE522281C9}"/>
                </a:ext>
              </a:extLst>
            </p:cNvPr>
            <p:cNvCxnSpPr>
              <a:cxnSpLocks/>
            </p:cNvCxnSpPr>
            <p:nvPr/>
          </p:nvCxnSpPr>
          <p:spPr>
            <a:xfrm>
              <a:off x="7564050" y="1938240"/>
              <a:ext cx="341322" cy="2578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2445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12" name="四角形: 上の 2 つの角を丸める 11">
            <a:extLst>
              <a:ext uri="{FF2B5EF4-FFF2-40B4-BE49-F238E27FC236}">
                <a16:creationId xmlns:a16="http://schemas.microsoft.com/office/drawing/2014/main" id="{E1709E27-EC95-8568-8AF6-19BFF7A4AAA5}"/>
              </a:ext>
            </a:extLst>
          </p:cNvPr>
          <p:cNvSpPr/>
          <p:nvPr/>
        </p:nvSpPr>
        <p:spPr>
          <a:xfrm>
            <a:off x="4287014" y="1633331"/>
            <a:ext cx="4050568" cy="698582"/>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871995"/>
          </a:xfrm>
          <a:prstGeom prst="roundRect">
            <a:avLst>
              <a:gd name="adj" fmla="val 12317"/>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405232" y="1758685"/>
            <a:ext cx="3814132" cy="523220"/>
          </a:xfrm>
          <a:prstGeom prst="rect">
            <a:avLst/>
          </a:prstGeom>
          <a:noFill/>
        </p:spPr>
        <p:txBody>
          <a:bodyPr wrap="square" rtlCol="0">
            <a:spAutoFit/>
          </a:bodyPr>
          <a:lstStyle/>
          <a:p>
            <a:pPr algn="ctr"/>
            <a:r>
              <a:rPr kumimoji="1" lang="en-US" altLang="ja-JP" sz="2800" dirty="0">
                <a:solidFill>
                  <a:schemeClr val="bg1"/>
                </a:solidFill>
                <a:latin typeface="Kristen ITC" panose="03050502040202030202" pitchFamily="66" charset="0"/>
                <a:ea typeface="UD デジタル 教科書体 NP-B" panose="02020700000000000000" pitchFamily="18" charset="-128"/>
              </a:rPr>
              <a:t>Manual Details</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826940" y="254879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943243" y="5520626"/>
            <a:ext cx="1241459" cy="437572"/>
          </a:xfrm>
          <a:prstGeom prst="roundRect">
            <a:avLst>
              <a:gd name="adj" fmla="val 30415"/>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354993"/>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4011159" y="3354992"/>
            <a:ext cx="4208205" cy="766917"/>
          </a:xfrm>
          <a:prstGeom prst="roundRect">
            <a:avLst/>
          </a:prstGeom>
          <a:solidFill>
            <a:srgbClr val="FAE2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詳細：キッチンハイターはこれを使う</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3549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87395" y="4371686"/>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a:t>
            </a: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4011159" y="4357142"/>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3688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25316" y="5411612"/>
            <a:ext cx="497965" cy="483862"/>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560375"/>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546156"/>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402988" y="5514177"/>
            <a:ext cx="1241459" cy="437572"/>
          </a:xfrm>
          <a:prstGeom prst="roundRect">
            <a:avLst>
              <a:gd name="adj" fmla="val 27665"/>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Delete</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cxnSp>
        <p:nvCxnSpPr>
          <p:cNvPr id="24" name="直線コネクタ 23">
            <a:extLst>
              <a:ext uri="{FF2B5EF4-FFF2-40B4-BE49-F238E27FC236}">
                <a16:creationId xmlns:a16="http://schemas.microsoft.com/office/drawing/2014/main" id="{5AA1F8ED-AE3B-6470-F39B-4007FEECBC1D}"/>
              </a:ext>
            </a:extLst>
          </p:cNvPr>
          <p:cNvCxnSpPr/>
          <p:nvPr/>
        </p:nvCxnSpPr>
        <p:spPr>
          <a:xfrm>
            <a:off x="2402906" y="3138110"/>
            <a:ext cx="7818783" cy="0"/>
          </a:xfrm>
          <a:prstGeom prst="line">
            <a:avLst/>
          </a:prstGeom>
          <a:ln w="38100">
            <a:solidFill>
              <a:srgbClr val="F3B4AB"/>
            </a:solidFill>
          </a:ln>
        </p:spPr>
        <p:style>
          <a:lnRef idx="1">
            <a:schemeClr val="accent1"/>
          </a:lnRef>
          <a:fillRef idx="0">
            <a:schemeClr val="accent1"/>
          </a:fillRef>
          <a:effectRef idx="0">
            <a:schemeClr val="accent1"/>
          </a:effectRef>
          <a:fontRef idx="minor">
            <a:schemeClr val="tx1"/>
          </a:fontRef>
        </p:style>
      </p:cxnSp>
      <p:sp>
        <p:nvSpPr>
          <p:cNvPr id="11" name="十字形 10">
            <a:extLst>
              <a:ext uri="{FF2B5EF4-FFF2-40B4-BE49-F238E27FC236}">
                <a16:creationId xmlns:a16="http://schemas.microsoft.com/office/drawing/2014/main" id="{3B7BA2BD-F938-376E-2697-4FA9F72595FD}"/>
              </a:ext>
            </a:extLst>
          </p:cNvPr>
          <p:cNvSpPr/>
          <p:nvPr/>
        </p:nvSpPr>
        <p:spPr>
          <a:xfrm>
            <a:off x="2151919" y="5524089"/>
            <a:ext cx="250987" cy="258908"/>
          </a:xfrm>
          <a:prstGeom prst="plus">
            <a:avLst>
              <a:gd name="adj" fmla="val 4552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45F07171-11CB-38F0-E9C3-97C4FECC1599}"/>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E248EC58-2CE8-6626-C533-F368E2BABCD8}"/>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1DEE74-F677-C0D5-13EA-9954FC4A3EE3}"/>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31" name="テキスト ボックス 30">
            <a:extLst>
              <a:ext uri="{FF2B5EF4-FFF2-40B4-BE49-F238E27FC236}">
                <a16:creationId xmlns:a16="http://schemas.microsoft.com/office/drawing/2014/main" id="{A57041E4-AC34-B331-870F-BE399F30A900}"/>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87802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721321" y="1608491"/>
            <a:ext cx="2749355" cy="584775"/>
          </a:xfrm>
          <a:prstGeom prst="rect">
            <a:avLst/>
          </a:prstGeom>
          <a:noFill/>
        </p:spPr>
        <p:txBody>
          <a:bodyPr wrap="square" rtlCol="0">
            <a:spAutoFit/>
          </a:bodyPr>
          <a:lstStyle/>
          <a:p>
            <a:pPr algn="ctr"/>
            <a:r>
              <a:rPr kumimoji="1" lang="en-US" altLang="ja-JP" sz="3200" dirty="0">
                <a:solidFill>
                  <a:srgbClr val="F3B4AB"/>
                </a:solidFill>
                <a:latin typeface="Kristen ITC" panose="03050502040202030202" pitchFamily="66" charset="0"/>
                <a:ea typeface="UD デジタル 教科書体 NP-B" panose="02020700000000000000" pitchFamily="18" charset="-128"/>
              </a:rPr>
              <a:t>New Manual</a:t>
            </a:r>
            <a:endParaRPr kumimoji="1" lang="ja-JP" altLang="en-US" sz="3200" dirty="0">
              <a:solidFill>
                <a:srgbClr val="F3B4AB"/>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2" name="四角形: 上の 2 つの角を丸める 1">
            <a:extLst>
              <a:ext uri="{FF2B5EF4-FFF2-40B4-BE49-F238E27FC236}">
                <a16:creationId xmlns:a16="http://schemas.microsoft.com/office/drawing/2014/main" id="{673115E4-AA41-B7BC-6802-8F278AF6BB88}"/>
              </a:ext>
            </a:extLst>
          </p:cNvPr>
          <p:cNvSpPr/>
          <p:nvPr/>
        </p:nvSpPr>
        <p:spPr>
          <a:xfrm>
            <a:off x="4556981" y="1531749"/>
            <a:ext cx="3078036" cy="698582"/>
          </a:xfrm>
          <a:prstGeom prst="round2SameRect">
            <a:avLst>
              <a:gd name="adj1" fmla="val 36696"/>
              <a:gd name="adj2" fmla="val 0"/>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角を丸くする 3">
            <a:extLst>
              <a:ext uri="{FF2B5EF4-FFF2-40B4-BE49-F238E27FC236}">
                <a16:creationId xmlns:a16="http://schemas.microsoft.com/office/drawing/2014/main" id="{33BC8282-7A83-F5AF-173F-B2172CD81886}"/>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E77FCCB1-0EC6-7EA9-9D96-F94411CE4631}"/>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E366FD3-52D0-C0BF-B2BC-54BB83A78F42}"/>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11" name="テキスト ボックス 10">
            <a:extLst>
              <a:ext uri="{FF2B5EF4-FFF2-40B4-BE49-F238E27FC236}">
                <a16:creationId xmlns:a16="http://schemas.microsoft.com/office/drawing/2014/main" id="{E5DF802E-BF88-7265-8189-97EEB0FC3774}"/>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3639397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2" name="四角形: 角を丸くする 1">
            <a:extLst>
              <a:ext uri="{FF2B5EF4-FFF2-40B4-BE49-F238E27FC236}">
                <a16:creationId xmlns:a16="http://schemas.microsoft.com/office/drawing/2014/main" id="{B4EE69B1-6AB4-8498-BAE8-E0DD5598150A}"/>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角を丸くする 3">
            <a:extLst>
              <a:ext uri="{FF2B5EF4-FFF2-40B4-BE49-F238E27FC236}">
                <a16:creationId xmlns:a16="http://schemas.microsoft.com/office/drawing/2014/main" id="{9894BF35-8E32-1E4E-75E6-E496198EEB3D}"/>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657E0E3-59BC-08CA-7FED-A8461B2B9942}"/>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10" name="テキスト ボックス 9">
            <a:extLst>
              <a:ext uri="{FF2B5EF4-FFF2-40B4-BE49-F238E27FC236}">
                <a16:creationId xmlns:a16="http://schemas.microsoft.com/office/drawing/2014/main" id="{B043D39A-2249-C2D8-3ECF-F0E9C8490227}"/>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1859735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8" name="四角形: 角を丸くする 7">
            <a:extLst>
              <a:ext uri="{FF2B5EF4-FFF2-40B4-BE49-F238E27FC236}">
                <a16:creationId xmlns:a16="http://schemas.microsoft.com/office/drawing/2014/main" id="{62513CEE-7539-5DA5-A65A-AA613D87DCD2}"/>
              </a:ext>
            </a:extLst>
          </p:cNvPr>
          <p:cNvSpPr/>
          <p:nvPr/>
        </p:nvSpPr>
        <p:spPr>
          <a:xfrm>
            <a:off x="3077255" y="2512345"/>
            <a:ext cx="6037487" cy="3442779"/>
          </a:xfrm>
          <a:prstGeom prst="roundRect">
            <a:avLst/>
          </a:prstGeom>
          <a:solidFill>
            <a:srgbClr val="F7D0C9">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7CDC6"/>
              </a:solidFill>
            </a:endParaRPr>
          </a:p>
        </p:txBody>
      </p:sp>
      <p:sp>
        <p:nvSpPr>
          <p:cNvPr id="10" name="四角形: 角を丸くする 9">
            <a:extLst>
              <a:ext uri="{FF2B5EF4-FFF2-40B4-BE49-F238E27FC236}">
                <a16:creationId xmlns:a16="http://schemas.microsoft.com/office/drawing/2014/main" id="{1D66EC22-FA05-A547-4133-447FC7218DA5}"/>
              </a:ext>
            </a:extLst>
          </p:cNvPr>
          <p:cNvSpPr/>
          <p:nvPr/>
        </p:nvSpPr>
        <p:spPr>
          <a:xfrm>
            <a:off x="4060719" y="2778099"/>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お風呂掃除</a:t>
            </a:r>
          </a:p>
        </p:txBody>
      </p:sp>
      <p:sp>
        <p:nvSpPr>
          <p:cNvPr id="11" name="四角形: 角を丸くする 10">
            <a:extLst>
              <a:ext uri="{FF2B5EF4-FFF2-40B4-BE49-F238E27FC236}">
                <a16:creationId xmlns:a16="http://schemas.microsoft.com/office/drawing/2014/main" id="{8250AB54-7918-A8EC-A471-088A74F7270D}"/>
              </a:ext>
            </a:extLst>
          </p:cNvPr>
          <p:cNvSpPr/>
          <p:nvPr/>
        </p:nvSpPr>
        <p:spPr>
          <a:xfrm>
            <a:off x="4060719" y="5155554"/>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洗濯</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12" name="四角形: 角を丸くする 11">
            <a:extLst>
              <a:ext uri="{FF2B5EF4-FFF2-40B4-BE49-F238E27FC236}">
                <a16:creationId xmlns:a16="http://schemas.microsoft.com/office/drawing/2014/main" id="{5A8F3A01-24CB-5351-EC21-BBB30F4AEFAE}"/>
              </a:ext>
            </a:extLst>
          </p:cNvPr>
          <p:cNvSpPr/>
          <p:nvPr/>
        </p:nvSpPr>
        <p:spPr>
          <a:xfrm>
            <a:off x="4060720" y="4365957"/>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物の整理</a:t>
            </a:r>
          </a:p>
        </p:txBody>
      </p:sp>
      <p:sp>
        <p:nvSpPr>
          <p:cNvPr id="13" name="四角形: 角を丸くする 12">
            <a:extLst>
              <a:ext uri="{FF2B5EF4-FFF2-40B4-BE49-F238E27FC236}">
                <a16:creationId xmlns:a16="http://schemas.microsoft.com/office/drawing/2014/main" id="{6D9530BC-A567-0BC1-3EC3-D80074554118}"/>
              </a:ext>
            </a:extLst>
          </p:cNvPr>
          <p:cNvSpPr/>
          <p:nvPr/>
        </p:nvSpPr>
        <p:spPr>
          <a:xfrm>
            <a:off x="4060719" y="3576360"/>
            <a:ext cx="4070555" cy="371008"/>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キッチン掃除</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43A39659-D971-0A10-5E57-D9FA2EE6A4BE}"/>
              </a:ext>
            </a:extLst>
          </p:cNvPr>
          <p:cNvSpPr txBox="1"/>
          <p:nvPr/>
        </p:nvSpPr>
        <p:spPr>
          <a:xfrm>
            <a:off x="4942018" y="1588652"/>
            <a:ext cx="2307961" cy="584775"/>
          </a:xfrm>
          <a:prstGeom prst="rect">
            <a:avLst/>
          </a:prstGeom>
          <a:noFill/>
        </p:spPr>
        <p:txBody>
          <a:bodyPr wrap="square" rtlCol="0">
            <a:spAutoFit/>
          </a:bodyPr>
          <a:lstStyle/>
          <a:p>
            <a:pPr algn="ctr"/>
            <a:r>
              <a:rPr lang="en-US" altLang="ja-JP" sz="3200" dirty="0">
                <a:solidFill>
                  <a:srgbClr val="F3B4AB"/>
                </a:solidFill>
                <a:latin typeface="Kristen ITC" panose="03050502040202030202" pitchFamily="66" charset="0"/>
                <a:ea typeface="UD デジタル 教科書体 NP-B" panose="02020700000000000000" pitchFamily="18" charset="-128"/>
              </a:rPr>
              <a:t>Resister</a:t>
            </a:r>
            <a:endParaRPr kumimoji="1" lang="ja-JP" altLang="en-US" sz="3200" dirty="0">
              <a:solidFill>
                <a:srgbClr val="F3B4AB"/>
              </a:solidFill>
              <a:latin typeface="Kristen ITC" panose="03050502040202030202" pitchFamily="66" charset="0"/>
              <a:ea typeface="UD デジタル 教科書体 NP-B" panose="02020700000000000000" pitchFamily="18" charset="-128"/>
            </a:endParaRPr>
          </a:p>
        </p:txBody>
      </p:sp>
      <p:sp>
        <p:nvSpPr>
          <p:cNvPr id="4" name="四角形: 上の 2 つの角を丸める 3">
            <a:extLst>
              <a:ext uri="{FF2B5EF4-FFF2-40B4-BE49-F238E27FC236}">
                <a16:creationId xmlns:a16="http://schemas.microsoft.com/office/drawing/2014/main" id="{1F1BD790-57DA-5CC5-7A60-58255EC3EE6D}"/>
              </a:ext>
            </a:extLst>
          </p:cNvPr>
          <p:cNvSpPr/>
          <p:nvPr/>
        </p:nvSpPr>
        <p:spPr>
          <a:xfrm>
            <a:off x="4556981" y="1531749"/>
            <a:ext cx="3078036" cy="698582"/>
          </a:xfrm>
          <a:prstGeom prst="round2SameRect">
            <a:avLst>
              <a:gd name="adj1" fmla="val 36696"/>
              <a:gd name="adj2" fmla="val 0"/>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386318EF-1F51-732F-A021-42E7125399F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C89F03C3-6916-2FDC-13F6-222F4B28B356}"/>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AB85BCF-57D0-4094-DC01-DD08DFA1C3EA}"/>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315480D1-9DEE-C4E5-F1D2-39750C1A309A}"/>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1298612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8" name="四角形: 角を丸くする 7">
            <a:extLst>
              <a:ext uri="{FF2B5EF4-FFF2-40B4-BE49-F238E27FC236}">
                <a16:creationId xmlns:a16="http://schemas.microsoft.com/office/drawing/2014/main" id="{62513CEE-7539-5DA5-A65A-AA613D87DCD2}"/>
              </a:ext>
            </a:extLst>
          </p:cNvPr>
          <p:cNvSpPr/>
          <p:nvPr/>
        </p:nvSpPr>
        <p:spPr>
          <a:xfrm>
            <a:off x="3077255" y="2512345"/>
            <a:ext cx="6037487" cy="3442779"/>
          </a:xfrm>
          <a:prstGeom prst="roundRect">
            <a:avLst/>
          </a:prstGeom>
          <a:solidFill>
            <a:srgbClr val="F7D0C9">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7CDC6"/>
              </a:solidFill>
            </a:endParaRPr>
          </a:p>
        </p:txBody>
      </p:sp>
      <p:sp>
        <p:nvSpPr>
          <p:cNvPr id="10" name="四角形: 角を丸くする 9">
            <a:extLst>
              <a:ext uri="{FF2B5EF4-FFF2-40B4-BE49-F238E27FC236}">
                <a16:creationId xmlns:a16="http://schemas.microsoft.com/office/drawing/2014/main" id="{1D66EC22-FA05-A547-4133-447FC7218DA5}"/>
              </a:ext>
            </a:extLst>
          </p:cNvPr>
          <p:cNvSpPr/>
          <p:nvPr/>
        </p:nvSpPr>
        <p:spPr>
          <a:xfrm>
            <a:off x="4060719" y="2778099"/>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お風呂掃除</a:t>
            </a:r>
          </a:p>
        </p:txBody>
      </p:sp>
      <p:sp>
        <p:nvSpPr>
          <p:cNvPr id="11" name="四角形: 角を丸くする 10">
            <a:extLst>
              <a:ext uri="{FF2B5EF4-FFF2-40B4-BE49-F238E27FC236}">
                <a16:creationId xmlns:a16="http://schemas.microsoft.com/office/drawing/2014/main" id="{8250AB54-7918-A8EC-A471-088A74F7270D}"/>
              </a:ext>
            </a:extLst>
          </p:cNvPr>
          <p:cNvSpPr/>
          <p:nvPr/>
        </p:nvSpPr>
        <p:spPr>
          <a:xfrm>
            <a:off x="4060719" y="5155554"/>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洗濯</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12" name="四角形: 角を丸くする 11">
            <a:extLst>
              <a:ext uri="{FF2B5EF4-FFF2-40B4-BE49-F238E27FC236}">
                <a16:creationId xmlns:a16="http://schemas.microsoft.com/office/drawing/2014/main" id="{5A8F3A01-24CB-5351-EC21-BBB30F4AEFAE}"/>
              </a:ext>
            </a:extLst>
          </p:cNvPr>
          <p:cNvSpPr/>
          <p:nvPr/>
        </p:nvSpPr>
        <p:spPr>
          <a:xfrm>
            <a:off x="4060720" y="4365957"/>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物の整理</a:t>
            </a:r>
          </a:p>
        </p:txBody>
      </p:sp>
      <p:sp>
        <p:nvSpPr>
          <p:cNvPr id="13" name="四角形: 角を丸くする 12">
            <a:extLst>
              <a:ext uri="{FF2B5EF4-FFF2-40B4-BE49-F238E27FC236}">
                <a16:creationId xmlns:a16="http://schemas.microsoft.com/office/drawing/2014/main" id="{6D9530BC-A567-0BC1-3EC3-D80074554118}"/>
              </a:ext>
            </a:extLst>
          </p:cNvPr>
          <p:cNvSpPr/>
          <p:nvPr/>
        </p:nvSpPr>
        <p:spPr>
          <a:xfrm>
            <a:off x="4060719" y="3576360"/>
            <a:ext cx="4070555" cy="371008"/>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キッチン掃除</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43A39659-D971-0A10-5E57-D9FA2EE6A4BE}"/>
              </a:ext>
            </a:extLst>
          </p:cNvPr>
          <p:cNvSpPr txBox="1"/>
          <p:nvPr/>
        </p:nvSpPr>
        <p:spPr>
          <a:xfrm>
            <a:off x="4721318" y="1607625"/>
            <a:ext cx="2749355" cy="584775"/>
          </a:xfrm>
          <a:prstGeom prst="rect">
            <a:avLst/>
          </a:prstGeom>
          <a:noFill/>
        </p:spPr>
        <p:txBody>
          <a:bodyPr wrap="square" rtlCol="0">
            <a:spAutoFit/>
          </a:bodyPr>
          <a:lstStyle/>
          <a:p>
            <a:pPr algn="ctr"/>
            <a:r>
              <a:rPr kumimoji="1" lang="en-US" altLang="ja-JP" sz="3200" dirty="0">
                <a:solidFill>
                  <a:srgbClr val="F3B4AB"/>
                </a:solidFill>
                <a:latin typeface="Kristen ITC" panose="03050502040202030202" pitchFamily="66" charset="0"/>
                <a:ea typeface="UD デジタル 教科書体 NP-B" panose="02020700000000000000" pitchFamily="18" charset="-128"/>
              </a:rPr>
              <a:t>New Manual</a:t>
            </a:r>
            <a:endParaRPr kumimoji="1" lang="ja-JP" altLang="en-US" sz="3200" dirty="0">
              <a:solidFill>
                <a:srgbClr val="F3B4AB"/>
              </a:solidFill>
              <a:latin typeface="Kristen ITC" panose="03050502040202030202" pitchFamily="66" charset="0"/>
              <a:ea typeface="UD デジタル 教科書体 NP-B" panose="02020700000000000000" pitchFamily="18" charset="-128"/>
            </a:endParaRPr>
          </a:p>
        </p:txBody>
      </p:sp>
      <p:sp>
        <p:nvSpPr>
          <p:cNvPr id="4" name="四角形: 上の 2 つの角を丸める 3">
            <a:extLst>
              <a:ext uri="{FF2B5EF4-FFF2-40B4-BE49-F238E27FC236}">
                <a16:creationId xmlns:a16="http://schemas.microsoft.com/office/drawing/2014/main" id="{1F1BD790-57DA-5CC5-7A60-58255EC3EE6D}"/>
              </a:ext>
            </a:extLst>
          </p:cNvPr>
          <p:cNvSpPr/>
          <p:nvPr/>
        </p:nvSpPr>
        <p:spPr>
          <a:xfrm>
            <a:off x="4556981" y="1531749"/>
            <a:ext cx="3078036" cy="698582"/>
          </a:xfrm>
          <a:prstGeom prst="round2SameRect">
            <a:avLst>
              <a:gd name="adj1" fmla="val 36696"/>
              <a:gd name="adj2" fmla="val 0"/>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386318EF-1F51-732F-A021-42E7125399F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C89F03C3-6916-2FDC-13F6-222F4B28B356}"/>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AB85BCF-57D0-4094-DC01-DD08DFA1C3EA}"/>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315480D1-9DEE-C4E5-F1D2-39750C1A309A}"/>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450971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826940" y="1813601"/>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8" name="四角形: 角を丸くする 7">
            <a:extLst>
              <a:ext uri="{FF2B5EF4-FFF2-40B4-BE49-F238E27FC236}">
                <a16:creationId xmlns:a16="http://schemas.microsoft.com/office/drawing/2014/main" id="{62513CEE-7539-5DA5-A65A-AA613D87DCD2}"/>
              </a:ext>
            </a:extLst>
          </p:cNvPr>
          <p:cNvSpPr/>
          <p:nvPr/>
        </p:nvSpPr>
        <p:spPr>
          <a:xfrm>
            <a:off x="3077255" y="2512345"/>
            <a:ext cx="6037487" cy="3442779"/>
          </a:xfrm>
          <a:prstGeom prst="roundRect">
            <a:avLst/>
          </a:prstGeom>
          <a:solidFill>
            <a:srgbClr val="F7D0C9">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7CDC6"/>
              </a:solidFill>
            </a:endParaRPr>
          </a:p>
        </p:txBody>
      </p:sp>
      <p:sp>
        <p:nvSpPr>
          <p:cNvPr id="10" name="四角形: 角を丸くする 9">
            <a:extLst>
              <a:ext uri="{FF2B5EF4-FFF2-40B4-BE49-F238E27FC236}">
                <a16:creationId xmlns:a16="http://schemas.microsoft.com/office/drawing/2014/main" id="{1D66EC22-FA05-A547-4133-447FC7218DA5}"/>
              </a:ext>
            </a:extLst>
          </p:cNvPr>
          <p:cNvSpPr/>
          <p:nvPr/>
        </p:nvSpPr>
        <p:spPr>
          <a:xfrm>
            <a:off x="4060719" y="2778099"/>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お風呂掃除</a:t>
            </a:r>
          </a:p>
        </p:txBody>
      </p:sp>
      <p:sp>
        <p:nvSpPr>
          <p:cNvPr id="11" name="四角形: 角を丸くする 10">
            <a:extLst>
              <a:ext uri="{FF2B5EF4-FFF2-40B4-BE49-F238E27FC236}">
                <a16:creationId xmlns:a16="http://schemas.microsoft.com/office/drawing/2014/main" id="{8250AB54-7918-A8EC-A471-088A74F7270D}"/>
              </a:ext>
            </a:extLst>
          </p:cNvPr>
          <p:cNvSpPr/>
          <p:nvPr/>
        </p:nvSpPr>
        <p:spPr>
          <a:xfrm>
            <a:off x="4060719" y="5155554"/>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洗濯</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12" name="四角形: 角を丸くする 11">
            <a:extLst>
              <a:ext uri="{FF2B5EF4-FFF2-40B4-BE49-F238E27FC236}">
                <a16:creationId xmlns:a16="http://schemas.microsoft.com/office/drawing/2014/main" id="{5A8F3A01-24CB-5351-EC21-BBB30F4AEFAE}"/>
              </a:ext>
            </a:extLst>
          </p:cNvPr>
          <p:cNvSpPr/>
          <p:nvPr/>
        </p:nvSpPr>
        <p:spPr>
          <a:xfrm>
            <a:off x="4060720" y="4365957"/>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物の整理</a:t>
            </a:r>
          </a:p>
        </p:txBody>
      </p:sp>
      <p:sp>
        <p:nvSpPr>
          <p:cNvPr id="13" name="四角形: 角を丸くする 12">
            <a:extLst>
              <a:ext uri="{FF2B5EF4-FFF2-40B4-BE49-F238E27FC236}">
                <a16:creationId xmlns:a16="http://schemas.microsoft.com/office/drawing/2014/main" id="{6D9530BC-A567-0BC1-3EC3-D80074554118}"/>
              </a:ext>
            </a:extLst>
          </p:cNvPr>
          <p:cNvSpPr/>
          <p:nvPr/>
        </p:nvSpPr>
        <p:spPr>
          <a:xfrm>
            <a:off x="4060719" y="3576360"/>
            <a:ext cx="4070555" cy="371008"/>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キッチン掃除</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2" name="四角形: 角を丸くする 1">
            <a:extLst>
              <a:ext uri="{FF2B5EF4-FFF2-40B4-BE49-F238E27FC236}">
                <a16:creationId xmlns:a16="http://schemas.microsoft.com/office/drawing/2014/main" id="{446D23FD-C019-3F66-5DE3-0D374818F200}"/>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角を丸くする 3">
            <a:extLst>
              <a:ext uri="{FF2B5EF4-FFF2-40B4-BE49-F238E27FC236}">
                <a16:creationId xmlns:a16="http://schemas.microsoft.com/office/drawing/2014/main" id="{09F60ED9-815B-BE03-209B-444D51EC5B38}"/>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9F2034D-F698-91B3-AED0-4E1A58906D93}"/>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18" name="テキスト ボックス 17">
            <a:extLst>
              <a:ext uri="{FF2B5EF4-FFF2-40B4-BE49-F238E27FC236}">
                <a16:creationId xmlns:a16="http://schemas.microsoft.com/office/drawing/2014/main" id="{1E3E9767-E6D3-4D26-3991-45E55D2817BC}"/>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1649500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402931" y="2184657"/>
            <a:ext cx="9471546"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619316" y="2351657"/>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5474900" y="5734505"/>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740312" y="302437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864076" y="3024371"/>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418868" y="30243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740312" y="4041065"/>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864076" y="4038271"/>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418868" y="40382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5760964" y="4963677"/>
            <a:ext cx="669333" cy="629987"/>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11" name="楕円 10">
            <a:extLst>
              <a:ext uri="{FF2B5EF4-FFF2-40B4-BE49-F238E27FC236}">
                <a16:creationId xmlns:a16="http://schemas.microsoft.com/office/drawing/2014/main" id="{4D71DFC3-7005-4E32-5B0F-DF16170C5AC0}"/>
              </a:ext>
            </a:extLst>
          </p:cNvPr>
          <p:cNvSpPr/>
          <p:nvPr/>
        </p:nvSpPr>
        <p:spPr>
          <a:xfrm>
            <a:off x="10377282"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12" name="楕円 11">
            <a:extLst>
              <a:ext uri="{FF2B5EF4-FFF2-40B4-BE49-F238E27FC236}">
                <a16:creationId xmlns:a16="http://schemas.microsoft.com/office/drawing/2014/main" id="{1D3A8F3F-E727-5C6B-EB3C-C37F88866D79}"/>
              </a:ext>
            </a:extLst>
          </p:cNvPr>
          <p:cNvSpPr/>
          <p:nvPr/>
        </p:nvSpPr>
        <p:spPr>
          <a:xfrm>
            <a:off x="10347775" y="32503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19" name="四角形: 角を丸くする 18">
            <a:extLst>
              <a:ext uri="{FF2B5EF4-FFF2-40B4-BE49-F238E27FC236}">
                <a16:creationId xmlns:a16="http://schemas.microsoft.com/office/drawing/2014/main" id="{73E36B62-D730-F94D-926D-AD2F10D6213E}"/>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F4456A4F-BA9D-1AEB-A2D0-27C1A7FF813E}"/>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D64C6E84-F4BD-A7BD-EF42-AE2A1FFDE521}"/>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27" name="テキスト ボックス 26">
            <a:extLst>
              <a:ext uri="{FF2B5EF4-FFF2-40B4-BE49-F238E27FC236}">
                <a16:creationId xmlns:a16="http://schemas.microsoft.com/office/drawing/2014/main" id="{CE596DA0-2A53-0B40-60B7-16E1D20ECF79}"/>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2536915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402931" y="2184657"/>
            <a:ext cx="9471546"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619316" y="2351657"/>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5474900" y="5734505"/>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740312" y="302437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864076" y="3024371"/>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418868" y="30243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740312" y="4041065"/>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864076" y="4038271"/>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418868" y="40382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5760964" y="4963677"/>
            <a:ext cx="669333" cy="629987"/>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11" name="楕円 10">
            <a:extLst>
              <a:ext uri="{FF2B5EF4-FFF2-40B4-BE49-F238E27FC236}">
                <a16:creationId xmlns:a16="http://schemas.microsoft.com/office/drawing/2014/main" id="{4D71DFC3-7005-4E32-5B0F-DF16170C5AC0}"/>
              </a:ext>
            </a:extLst>
          </p:cNvPr>
          <p:cNvSpPr/>
          <p:nvPr/>
        </p:nvSpPr>
        <p:spPr>
          <a:xfrm>
            <a:off x="10377282"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12" name="楕円 11">
            <a:extLst>
              <a:ext uri="{FF2B5EF4-FFF2-40B4-BE49-F238E27FC236}">
                <a16:creationId xmlns:a16="http://schemas.microsoft.com/office/drawing/2014/main" id="{1D3A8F3F-E727-5C6B-EB3C-C37F88866D79}"/>
              </a:ext>
            </a:extLst>
          </p:cNvPr>
          <p:cNvSpPr/>
          <p:nvPr/>
        </p:nvSpPr>
        <p:spPr>
          <a:xfrm>
            <a:off x="10347775" y="32503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19" name="四角形: 角を丸くする 18">
            <a:extLst>
              <a:ext uri="{FF2B5EF4-FFF2-40B4-BE49-F238E27FC236}">
                <a16:creationId xmlns:a16="http://schemas.microsoft.com/office/drawing/2014/main" id="{73E36B62-D730-F94D-926D-AD2F10D6213E}"/>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F4456A4F-BA9D-1AEB-A2D0-27C1A7FF813E}"/>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D64C6E84-F4BD-A7BD-EF42-AE2A1FFDE521}"/>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27" name="テキスト ボックス 26">
            <a:extLst>
              <a:ext uri="{FF2B5EF4-FFF2-40B4-BE49-F238E27FC236}">
                <a16:creationId xmlns:a16="http://schemas.microsoft.com/office/drawing/2014/main" id="{CE596DA0-2A53-0B40-60B7-16E1D20ECF79}"/>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9" name="四角形: 上の 2 つの角を丸める 28">
            <a:extLst>
              <a:ext uri="{FF2B5EF4-FFF2-40B4-BE49-F238E27FC236}">
                <a16:creationId xmlns:a16="http://schemas.microsoft.com/office/drawing/2014/main" id="{1B8B19A7-6E00-337F-7D07-73C1BBCC77BD}"/>
              </a:ext>
            </a:extLst>
          </p:cNvPr>
          <p:cNvSpPr/>
          <p:nvPr/>
        </p:nvSpPr>
        <p:spPr>
          <a:xfrm>
            <a:off x="4556981" y="1531749"/>
            <a:ext cx="3078036" cy="698582"/>
          </a:xfrm>
          <a:prstGeom prst="round2SameRect">
            <a:avLst>
              <a:gd name="adj1" fmla="val 36696"/>
              <a:gd name="adj2" fmla="val 0"/>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62C5BE6B-2186-175A-7907-A3ACADAAAAED}"/>
              </a:ext>
            </a:extLst>
          </p:cNvPr>
          <p:cNvSpPr txBox="1"/>
          <p:nvPr/>
        </p:nvSpPr>
        <p:spPr>
          <a:xfrm>
            <a:off x="4721318" y="1607625"/>
            <a:ext cx="2749355" cy="584775"/>
          </a:xfrm>
          <a:prstGeom prst="rect">
            <a:avLst/>
          </a:prstGeom>
          <a:noFill/>
        </p:spPr>
        <p:txBody>
          <a:bodyPr wrap="square" rtlCol="0">
            <a:spAutoFit/>
          </a:bodyPr>
          <a:lstStyle/>
          <a:p>
            <a:pPr algn="ctr"/>
            <a:r>
              <a:rPr kumimoji="1" lang="en-US" altLang="ja-JP" sz="3200" dirty="0">
                <a:solidFill>
                  <a:schemeClr val="bg1"/>
                </a:solidFill>
                <a:latin typeface="Kristen ITC" panose="03050502040202030202" pitchFamily="66" charset="0"/>
                <a:ea typeface="UD デジタル 教科書体 NP-B" panose="02020700000000000000" pitchFamily="18" charset="-128"/>
              </a:rPr>
              <a:t>New Manual</a:t>
            </a:r>
            <a:endParaRPr kumimoji="1" lang="ja-JP" altLang="en-US" sz="3200" dirty="0">
              <a:solidFill>
                <a:schemeClr val="bg1"/>
              </a:solidFill>
              <a:latin typeface="Kristen ITC" panose="03050502040202030202" pitchFamily="66" charset="0"/>
              <a:ea typeface="UD デジタル 教科書体 NP-B" panose="02020700000000000000" pitchFamily="18" charset="-128"/>
            </a:endParaRPr>
          </a:p>
        </p:txBody>
      </p:sp>
    </p:spTree>
    <p:extLst>
      <p:ext uri="{BB962C8B-B14F-4D97-AF65-F5344CB8AC3E}">
        <p14:creationId xmlns:p14="http://schemas.microsoft.com/office/powerpoint/2010/main" val="2800408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12" name="四角形: 上の 2 つの角を丸める 11">
            <a:extLst>
              <a:ext uri="{FF2B5EF4-FFF2-40B4-BE49-F238E27FC236}">
                <a16:creationId xmlns:a16="http://schemas.microsoft.com/office/drawing/2014/main" id="{E1709E27-EC95-8568-8AF6-19BFF7A4AAA5}"/>
              </a:ext>
            </a:extLst>
          </p:cNvPr>
          <p:cNvSpPr/>
          <p:nvPr/>
        </p:nvSpPr>
        <p:spPr>
          <a:xfrm>
            <a:off x="4287014" y="1583323"/>
            <a:ext cx="4050568" cy="698582"/>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871995"/>
          </a:xfrm>
          <a:prstGeom prst="roundRect">
            <a:avLst>
              <a:gd name="adj" fmla="val 12317"/>
            </a:avLst>
          </a:prstGeom>
          <a:noFill/>
          <a:ln w="76200" cmpd="dbl">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405231" y="1714977"/>
            <a:ext cx="3814132" cy="523220"/>
          </a:xfrm>
          <a:prstGeom prst="rect">
            <a:avLst/>
          </a:prstGeom>
          <a:noFill/>
        </p:spPr>
        <p:txBody>
          <a:bodyPr wrap="square" rtlCol="0">
            <a:spAutoFit/>
          </a:bodyPr>
          <a:lstStyle/>
          <a:p>
            <a:pPr algn="ctr"/>
            <a:r>
              <a:rPr kumimoji="1" lang="en-US" altLang="ja-JP" sz="2800" dirty="0">
                <a:solidFill>
                  <a:schemeClr val="bg1"/>
                </a:solidFill>
                <a:latin typeface="Kristen ITC" panose="03050502040202030202" pitchFamily="66" charset="0"/>
                <a:ea typeface="UD デジタル 教科書体 NP-B" panose="02020700000000000000" pitchFamily="18" charset="-128"/>
              </a:rPr>
              <a:t>New 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826940" y="254879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棚の掃除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8785051" y="5434757"/>
            <a:ext cx="1241459" cy="437572"/>
          </a:xfrm>
          <a:prstGeom prst="roundRect">
            <a:avLst>
              <a:gd name="adj" fmla="val 30415"/>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87395" y="3364168"/>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4011159" y="3354992"/>
            <a:ext cx="4208205" cy="766917"/>
          </a:xfrm>
          <a:prstGeom prst="roundRect">
            <a:avLst/>
          </a:prstGeom>
          <a:solidFill>
            <a:srgbClr val="FAE2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詳細：洗剤はこれを使う</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3549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87395" y="4371686"/>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a:t>
            </a: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4011159" y="4357142"/>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3688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25316" y="5411612"/>
            <a:ext cx="497965" cy="483862"/>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560375"/>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546156"/>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cxnSp>
        <p:nvCxnSpPr>
          <p:cNvPr id="24" name="直線コネクタ 23">
            <a:extLst>
              <a:ext uri="{FF2B5EF4-FFF2-40B4-BE49-F238E27FC236}">
                <a16:creationId xmlns:a16="http://schemas.microsoft.com/office/drawing/2014/main" id="{5AA1F8ED-AE3B-6470-F39B-4007FEECBC1D}"/>
              </a:ext>
            </a:extLst>
          </p:cNvPr>
          <p:cNvCxnSpPr/>
          <p:nvPr/>
        </p:nvCxnSpPr>
        <p:spPr>
          <a:xfrm>
            <a:off x="2402906" y="3138110"/>
            <a:ext cx="7818783" cy="0"/>
          </a:xfrm>
          <a:prstGeom prst="line">
            <a:avLst/>
          </a:prstGeom>
          <a:ln w="38100">
            <a:solidFill>
              <a:srgbClr val="F3B4AB"/>
            </a:solidFill>
          </a:ln>
        </p:spPr>
        <p:style>
          <a:lnRef idx="1">
            <a:schemeClr val="accent1"/>
          </a:lnRef>
          <a:fillRef idx="0">
            <a:schemeClr val="accent1"/>
          </a:fillRef>
          <a:effectRef idx="0">
            <a:schemeClr val="accent1"/>
          </a:effectRef>
          <a:fontRef idx="minor">
            <a:schemeClr val="tx1"/>
          </a:fontRef>
        </p:style>
      </p:cxnSp>
      <p:sp>
        <p:nvSpPr>
          <p:cNvPr id="11" name="十字形 10">
            <a:extLst>
              <a:ext uri="{FF2B5EF4-FFF2-40B4-BE49-F238E27FC236}">
                <a16:creationId xmlns:a16="http://schemas.microsoft.com/office/drawing/2014/main" id="{3B7BA2BD-F938-376E-2697-4FA9F72595FD}"/>
              </a:ext>
            </a:extLst>
          </p:cNvPr>
          <p:cNvSpPr/>
          <p:nvPr/>
        </p:nvSpPr>
        <p:spPr>
          <a:xfrm>
            <a:off x="2151919" y="5524089"/>
            <a:ext cx="250987" cy="258908"/>
          </a:xfrm>
          <a:prstGeom prst="plus">
            <a:avLst>
              <a:gd name="adj" fmla="val 4552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45F07171-11CB-38F0-E9C3-97C4FECC1599}"/>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E248EC58-2CE8-6626-C533-F368E2BABCD8}"/>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1DEE74-F677-C0D5-13EA-9954FC4A3EE3}"/>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31" name="テキスト ボックス 30">
            <a:extLst>
              <a:ext uri="{FF2B5EF4-FFF2-40B4-BE49-F238E27FC236}">
                <a16:creationId xmlns:a16="http://schemas.microsoft.com/office/drawing/2014/main" id="{A57041E4-AC34-B331-870F-BE399F30A900}"/>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3643045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09976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gd name="adj" fmla="val 4861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Reset</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66269" y="5341639"/>
            <a:ext cx="3026740" cy="400110"/>
          </a:xfrm>
          <a:prstGeom prst="rect">
            <a:avLst/>
          </a:prstGeom>
          <a:noFill/>
        </p:spPr>
        <p:txBody>
          <a:bodyPr wrap="square" rtlCol="0">
            <a:spAutoFit/>
          </a:bodyPr>
          <a:lstStyle/>
          <a:p>
            <a:pPr algn="ctr"/>
            <a:r>
              <a:rPr kumimoji="1" lang="en-US" altLang="ja-JP" sz="2000" u="sng" dirty="0">
                <a:solidFill>
                  <a:schemeClr val="bg1"/>
                </a:solidFill>
                <a:latin typeface="UD デジタル 教科書体 NK-B" panose="02020700000000000000" pitchFamily="18" charset="-128"/>
                <a:ea typeface="UD デジタル 教科書体 NK-B" panose="02020700000000000000" pitchFamily="18" charset="-128"/>
              </a:rPr>
              <a:t>Create account</a:t>
            </a:r>
            <a:endParaRPr kumimoji="1" lang="ja-JP" altLang="en-US" sz="2000" u="sng"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gd name="adj" fmla="val 50000"/>
            </a:avLst>
          </a:prstGeom>
          <a:solidFill>
            <a:srgbClr val="F7D0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OK</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544717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C79FD19A-E72D-2A24-A116-DACF636D2469}"/>
              </a:ext>
            </a:extLst>
          </p:cNvPr>
          <p:cNvSpPr/>
          <p:nvPr/>
        </p:nvSpPr>
        <p:spPr>
          <a:xfrm>
            <a:off x="2081494" y="2940997"/>
            <a:ext cx="1500853" cy="1380800"/>
          </a:xfrm>
          <a:prstGeom prst="rect">
            <a:avLst/>
          </a:prstGeom>
          <a:solidFill>
            <a:srgbClr val="F5F5F5"/>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8A5901C-E487-1417-05CD-1FC5679A5F90}"/>
              </a:ext>
            </a:extLst>
          </p:cNvPr>
          <p:cNvSpPr txBox="1"/>
          <p:nvPr/>
        </p:nvSpPr>
        <p:spPr>
          <a:xfrm>
            <a:off x="2177186" y="3342288"/>
            <a:ext cx="1359452" cy="646331"/>
          </a:xfrm>
          <a:prstGeom prst="rect">
            <a:avLst/>
          </a:prstGeom>
          <a:noFill/>
        </p:spPr>
        <p:txBody>
          <a:bodyPr wrap="square" rtlCol="0">
            <a:spAutoFit/>
          </a:bodyPr>
          <a:lstStyle/>
          <a:p>
            <a:r>
              <a:rPr kumimoji="1" lang="ja-JP" altLang="en-US" dirty="0"/>
              <a:t>カレンダー出てくる</a:t>
            </a:r>
          </a:p>
        </p:txBody>
      </p:sp>
      <p:sp>
        <p:nvSpPr>
          <p:cNvPr id="8" name="テキスト ボックス 7">
            <a:extLst>
              <a:ext uri="{FF2B5EF4-FFF2-40B4-BE49-F238E27FC236}">
                <a16:creationId xmlns:a16="http://schemas.microsoft.com/office/drawing/2014/main" id="{BFF5109E-BD50-B812-7710-1EBC2666A660}"/>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912753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上の 2 つの角を丸める 2">
            <a:extLst>
              <a:ext uri="{FF2B5EF4-FFF2-40B4-BE49-F238E27FC236}">
                <a16:creationId xmlns:a16="http://schemas.microsoft.com/office/drawing/2014/main" id="{5BEB4822-A4F0-2129-F4C8-44B85B1AD0A2}"/>
              </a:ext>
            </a:extLst>
          </p:cNvPr>
          <p:cNvSpPr/>
          <p:nvPr/>
        </p:nvSpPr>
        <p:spPr>
          <a:xfrm rot="10800000">
            <a:off x="6959957" y="1209367"/>
            <a:ext cx="4219040" cy="4291934"/>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rot="10800000">
            <a:off x="769064" y="1268360"/>
            <a:ext cx="10804634" cy="4543659"/>
          </a:xfrm>
          <a:prstGeom prst="round2SameRect">
            <a:avLst>
              <a:gd name="adj1" fmla="val 11809"/>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cxnSp>
        <p:nvCxnSpPr>
          <p:cNvPr id="4" name="直線コネクタ 3">
            <a:extLst>
              <a:ext uri="{FF2B5EF4-FFF2-40B4-BE49-F238E27FC236}">
                <a16:creationId xmlns:a16="http://schemas.microsoft.com/office/drawing/2014/main" id="{6BBD196D-70F9-32C6-D0BF-66D513794B50}"/>
              </a:ext>
            </a:extLst>
          </p:cNvPr>
          <p:cNvCxnSpPr>
            <a:cxnSpLocks/>
          </p:cNvCxnSpPr>
          <p:nvPr/>
        </p:nvCxnSpPr>
        <p:spPr>
          <a:xfrm>
            <a:off x="7280000" y="1729568"/>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8449397-10C9-5358-1760-9A9CDB2A597E}"/>
              </a:ext>
            </a:extLst>
          </p:cNvPr>
          <p:cNvCxnSpPr>
            <a:cxnSpLocks/>
          </p:cNvCxnSpPr>
          <p:nvPr/>
        </p:nvCxnSpPr>
        <p:spPr>
          <a:xfrm>
            <a:off x="7280000" y="243486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F3B7DF-C282-5E49-F2AD-843A051E6F93}"/>
              </a:ext>
            </a:extLst>
          </p:cNvPr>
          <p:cNvCxnSpPr>
            <a:cxnSpLocks/>
          </p:cNvCxnSpPr>
          <p:nvPr/>
        </p:nvCxnSpPr>
        <p:spPr>
          <a:xfrm>
            <a:off x="7280000" y="3157875"/>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8DCD205-6B7C-01B0-BEF7-D5E26AF554D4}"/>
              </a:ext>
            </a:extLst>
          </p:cNvPr>
          <p:cNvCxnSpPr>
            <a:cxnSpLocks/>
          </p:cNvCxnSpPr>
          <p:nvPr/>
        </p:nvCxnSpPr>
        <p:spPr>
          <a:xfrm>
            <a:off x="7280000" y="389152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03D4C4-20EF-4D4D-9D88-159D20E48083}"/>
              </a:ext>
            </a:extLst>
          </p:cNvPr>
          <p:cNvCxnSpPr>
            <a:cxnSpLocks/>
          </p:cNvCxnSpPr>
          <p:nvPr/>
        </p:nvCxnSpPr>
        <p:spPr>
          <a:xfrm>
            <a:off x="7280000" y="458618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B5118CA2-1AD4-E5C5-4C0C-93040362C134}"/>
              </a:ext>
            </a:extLst>
          </p:cNvPr>
          <p:cNvSpPr/>
          <p:nvPr/>
        </p:nvSpPr>
        <p:spPr>
          <a:xfrm>
            <a:off x="1123842" y="160165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9E674BC4-FD24-1422-041C-B6B89F28C867}"/>
              </a:ext>
            </a:extLst>
          </p:cNvPr>
          <p:cNvSpPr/>
          <p:nvPr/>
        </p:nvSpPr>
        <p:spPr>
          <a:xfrm>
            <a:off x="1123842" y="2390324"/>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E99E36B4-D075-B55D-3E5E-5BFD89633CD5}"/>
              </a:ext>
            </a:extLst>
          </p:cNvPr>
          <p:cNvSpPr/>
          <p:nvPr/>
        </p:nvSpPr>
        <p:spPr>
          <a:xfrm>
            <a:off x="1123841" y="3178997"/>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CD9F357-9B8A-8E38-2EF3-9A78397D1C1D}"/>
              </a:ext>
            </a:extLst>
          </p:cNvPr>
          <p:cNvCxnSpPr>
            <a:cxnSpLocks/>
          </p:cNvCxnSpPr>
          <p:nvPr/>
        </p:nvCxnSpPr>
        <p:spPr>
          <a:xfrm>
            <a:off x="1892742" y="219041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B9D0F98-DE1D-F0E8-7FF7-DB5E3EFA546F}"/>
              </a:ext>
            </a:extLst>
          </p:cNvPr>
          <p:cNvCxnSpPr>
            <a:cxnSpLocks/>
          </p:cNvCxnSpPr>
          <p:nvPr/>
        </p:nvCxnSpPr>
        <p:spPr>
          <a:xfrm>
            <a:off x="1892742" y="3018854"/>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16EB50F-208B-E618-9504-E00450FFE4CD}"/>
              </a:ext>
            </a:extLst>
          </p:cNvPr>
          <p:cNvCxnSpPr>
            <a:cxnSpLocks/>
          </p:cNvCxnSpPr>
          <p:nvPr/>
        </p:nvCxnSpPr>
        <p:spPr>
          <a:xfrm>
            <a:off x="1892742" y="3834642"/>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29" name="フローチャート: 結合子 28">
            <a:extLst>
              <a:ext uri="{FF2B5EF4-FFF2-40B4-BE49-F238E27FC236}">
                <a16:creationId xmlns:a16="http://schemas.microsoft.com/office/drawing/2014/main" id="{A1E5528D-F1B8-A86B-E8A6-459BA337FE07}"/>
              </a:ext>
            </a:extLst>
          </p:cNvPr>
          <p:cNvSpPr/>
          <p:nvPr/>
        </p:nvSpPr>
        <p:spPr>
          <a:xfrm>
            <a:off x="1092747" y="4043817"/>
            <a:ext cx="539792" cy="542364"/>
          </a:xfrm>
          <a:prstGeom prst="flowChartConnector">
            <a:avLst/>
          </a:prstGeom>
          <a:solidFill>
            <a:srgbClr val="001746"/>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60F6FFC8-CEC6-E0E0-A685-2F38F6E76AE7}"/>
              </a:ext>
            </a:extLst>
          </p:cNvPr>
          <p:cNvCxnSpPr>
            <a:cxnSpLocks/>
          </p:cNvCxnSpPr>
          <p:nvPr/>
        </p:nvCxnSpPr>
        <p:spPr>
          <a:xfrm>
            <a:off x="1188731" y="4314999"/>
            <a:ext cx="3478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D917314-5F4D-0627-A707-4C6D85901220}"/>
              </a:ext>
            </a:extLst>
          </p:cNvPr>
          <p:cNvCxnSpPr>
            <a:cxnSpLocks/>
          </p:cNvCxnSpPr>
          <p:nvPr/>
        </p:nvCxnSpPr>
        <p:spPr>
          <a:xfrm>
            <a:off x="1362639" y="4122795"/>
            <a:ext cx="2" cy="3582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873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77858" y="5332740"/>
            <a:ext cx="730091"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503520" y="5332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Tree>
    <p:extLst>
      <p:ext uri="{BB962C8B-B14F-4D97-AF65-F5344CB8AC3E}">
        <p14:creationId xmlns:p14="http://schemas.microsoft.com/office/powerpoint/2010/main" val="465270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BB2CDDFA-011A-A65C-7DD6-507891A02F21}"/>
              </a:ext>
            </a:extLst>
          </p:cNvPr>
          <p:cNvSpPr txBox="1"/>
          <p:nvPr/>
        </p:nvSpPr>
        <p:spPr>
          <a:xfrm>
            <a:off x="8077858" y="5332740"/>
            <a:ext cx="730091"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8" name="テキスト ボックス 7">
            <a:extLst>
              <a:ext uri="{FF2B5EF4-FFF2-40B4-BE49-F238E27FC236}">
                <a16:creationId xmlns:a16="http://schemas.microsoft.com/office/drawing/2014/main" id="{F4AD0868-93E1-2661-2511-C5C99783F4A9}"/>
              </a:ext>
            </a:extLst>
          </p:cNvPr>
          <p:cNvSpPr txBox="1"/>
          <p:nvPr/>
        </p:nvSpPr>
        <p:spPr>
          <a:xfrm>
            <a:off x="9503520" y="5332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3897830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上の 2 つの角を丸める 28">
            <a:extLst>
              <a:ext uri="{FF2B5EF4-FFF2-40B4-BE49-F238E27FC236}">
                <a16:creationId xmlns:a16="http://schemas.microsoft.com/office/drawing/2014/main" id="{41610F99-BE5D-C8D6-97CB-31CEFBF7A9E0}"/>
              </a:ext>
            </a:extLst>
          </p:cNvPr>
          <p:cNvSpPr/>
          <p:nvPr/>
        </p:nvSpPr>
        <p:spPr>
          <a:xfrm rot="10800000">
            <a:off x="8123930" y="4538918"/>
            <a:ext cx="2392375" cy="1819231"/>
          </a:xfrm>
          <a:prstGeom prst="round2SameRect">
            <a:avLst>
              <a:gd name="adj1" fmla="val 13778"/>
              <a:gd name="adj2" fmla="val 0"/>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B5969A8F-8DBD-A37D-ADC1-4EA6A88CA6E6}"/>
              </a:ext>
            </a:extLst>
          </p:cNvPr>
          <p:cNvCxnSpPr>
            <a:cxnSpLocks/>
          </p:cNvCxnSpPr>
          <p:nvPr/>
        </p:nvCxnSpPr>
        <p:spPr>
          <a:xfrm>
            <a:off x="8247040" y="49736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A2EE6C4-8304-57AD-D381-AD19457D5C06}"/>
              </a:ext>
            </a:extLst>
          </p:cNvPr>
          <p:cNvCxnSpPr>
            <a:cxnSpLocks/>
          </p:cNvCxnSpPr>
          <p:nvPr/>
        </p:nvCxnSpPr>
        <p:spPr>
          <a:xfrm>
            <a:off x="8247040" y="54308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69441FD5-7FC9-6BA0-019F-DE05028F9C5B}"/>
              </a:ext>
            </a:extLst>
          </p:cNvPr>
          <p:cNvCxnSpPr>
            <a:cxnSpLocks/>
          </p:cNvCxnSpPr>
          <p:nvPr/>
        </p:nvCxnSpPr>
        <p:spPr>
          <a:xfrm>
            <a:off x="8247040" y="5908007"/>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EC7E92A2-0685-0EF2-9067-85B89B72B029}"/>
              </a:ext>
            </a:extLst>
          </p:cNvPr>
          <p:cNvSpPr/>
          <p:nvPr/>
        </p:nvSpPr>
        <p:spPr>
          <a:xfrm>
            <a:off x="10319616" y="5018623"/>
            <a:ext cx="84083" cy="304800"/>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D12A2141-A302-125F-E8F0-FFF8E555B0A9}"/>
              </a:ext>
            </a:extLst>
          </p:cNvPr>
          <p:cNvSpPr txBox="1"/>
          <p:nvPr/>
        </p:nvSpPr>
        <p:spPr>
          <a:xfrm>
            <a:off x="8244965" y="460469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掃除</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4" name="テキスト ボックス 53">
            <a:extLst>
              <a:ext uri="{FF2B5EF4-FFF2-40B4-BE49-F238E27FC236}">
                <a16:creationId xmlns:a16="http://schemas.microsoft.com/office/drawing/2014/main" id="{A0154B92-E451-320D-983B-26D629F8568A}"/>
              </a:ext>
            </a:extLst>
          </p:cNvPr>
          <p:cNvSpPr txBox="1"/>
          <p:nvPr/>
        </p:nvSpPr>
        <p:spPr>
          <a:xfrm>
            <a:off x="8228222" y="506356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洗濯</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5" name="テキスト ボックス 54">
            <a:extLst>
              <a:ext uri="{FF2B5EF4-FFF2-40B4-BE49-F238E27FC236}">
                <a16:creationId xmlns:a16="http://schemas.microsoft.com/office/drawing/2014/main" id="{7D80E298-E745-31F4-A6BF-1DC46DCD9784}"/>
              </a:ext>
            </a:extLst>
          </p:cNvPr>
          <p:cNvSpPr txBox="1"/>
          <p:nvPr/>
        </p:nvSpPr>
        <p:spPr>
          <a:xfrm>
            <a:off x="8233946" y="5518957"/>
            <a:ext cx="975380"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買い物</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cxnSp>
        <p:nvCxnSpPr>
          <p:cNvPr id="56" name="直線コネクタ 55">
            <a:extLst>
              <a:ext uri="{FF2B5EF4-FFF2-40B4-BE49-F238E27FC236}">
                <a16:creationId xmlns:a16="http://schemas.microsoft.com/office/drawing/2014/main" id="{118DFDDC-FD38-3C89-4915-F9251839833E}"/>
              </a:ext>
            </a:extLst>
          </p:cNvPr>
          <p:cNvCxnSpPr>
            <a:cxnSpLocks/>
          </p:cNvCxnSpPr>
          <p:nvPr/>
        </p:nvCxnSpPr>
        <p:spPr>
          <a:xfrm flipV="1">
            <a:off x="10361657" y="4664403"/>
            <a:ext cx="0" cy="151189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59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658788" y="5351908"/>
            <a:ext cx="772038"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8493913C-BC8A-7E4D-DBAB-6D9213232537}"/>
              </a:ext>
            </a:extLst>
          </p:cNvPr>
          <p:cNvSpPr txBox="1"/>
          <p:nvPr/>
        </p:nvSpPr>
        <p:spPr>
          <a:xfrm>
            <a:off x="9073002" y="5360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264679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CCBFD4CC-A0D9-E180-0136-1F3EF3230C03}"/>
              </a:ext>
            </a:extLst>
          </p:cNvPr>
          <p:cNvSpPr txBox="1"/>
          <p:nvPr/>
        </p:nvSpPr>
        <p:spPr>
          <a:xfrm>
            <a:off x="7658788" y="5351908"/>
            <a:ext cx="772038"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5" name="テキスト ボックス 24">
            <a:extLst>
              <a:ext uri="{FF2B5EF4-FFF2-40B4-BE49-F238E27FC236}">
                <a16:creationId xmlns:a16="http://schemas.microsoft.com/office/drawing/2014/main" id="{8EB20F3C-A90F-1C9B-6390-743F7227A337}"/>
              </a:ext>
            </a:extLst>
          </p:cNvPr>
          <p:cNvSpPr txBox="1"/>
          <p:nvPr/>
        </p:nvSpPr>
        <p:spPr>
          <a:xfrm>
            <a:off x="9073002" y="5360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8912120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78294"/>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2694" y="1688039"/>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971451" y="1729874"/>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2" name="テキスト ボックス 1">
            <a:extLst>
              <a:ext uri="{FF2B5EF4-FFF2-40B4-BE49-F238E27FC236}">
                <a16:creationId xmlns:a16="http://schemas.microsoft.com/office/drawing/2014/main" id="{7ECA81C1-66A1-FFBE-ADB8-68E3C3C03951}"/>
              </a:ext>
            </a:extLst>
          </p:cNvPr>
          <p:cNvSpPr txBox="1"/>
          <p:nvPr/>
        </p:nvSpPr>
        <p:spPr>
          <a:xfrm>
            <a:off x="8934215" y="5332740"/>
            <a:ext cx="772038"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2623988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買い物</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569D493-D7EB-74DD-055E-986FF2FFBF26}"/>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2671ECAF-4071-F648-E0BA-7EEC3CB5CD1B}"/>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32CCC53A-D040-C4C3-F2EC-2C069B282223}"/>
              </a:ext>
            </a:extLst>
          </p:cNvPr>
          <p:cNvSpPr txBox="1"/>
          <p:nvPr/>
        </p:nvSpPr>
        <p:spPr>
          <a:xfrm>
            <a:off x="4981163" y="1693519"/>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 name="テキスト ボックス 1">
            <a:extLst>
              <a:ext uri="{FF2B5EF4-FFF2-40B4-BE49-F238E27FC236}">
                <a16:creationId xmlns:a16="http://schemas.microsoft.com/office/drawing/2014/main" id="{AB08AB90-174A-928C-6EF7-21978CBABC7D}"/>
              </a:ext>
            </a:extLst>
          </p:cNvPr>
          <p:cNvSpPr txBox="1"/>
          <p:nvPr/>
        </p:nvSpPr>
        <p:spPr>
          <a:xfrm>
            <a:off x="8931876" y="5351423"/>
            <a:ext cx="772038"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1258411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19" name="四角形: 角を丸くする 18">
            <a:extLst>
              <a:ext uri="{FF2B5EF4-FFF2-40B4-BE49-F238E27FC236}">
                <a16:creationId xmlns:a16="http://schemas.microsoft.com/office/drawing/2014/main" id="{5E738E5F-B405-CE89-CC8B-2D684C2C8C3E}"/>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57DACFC2-57ED-E250-6620-900759A89BAD}"/>
              </a:ext>
            </a:extLst>
          </p:cNvPr>
          <p:cNvSpPr txBox="1"/>
          <p:nvPr/>
        </p:nvSpPr>
        <p:spPr>
          <a:xfrm>
            <a:off x="8934215" y="5322092"/>
            <a:ext cx="772038"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532872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582992"/>
            <a:ext cx="7960833" cy="4699821"/>
          </a:xfrm>
          <a:prstGeom prst="roundRect">
            <a:avLst>
              <a:gd name="adj" fmla="val 1168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74739" y="1695063"/>
            <a:ext cx="4651914" cy="369332"/>
          </a:xfrm>
          <a:prstGeom prst="rect">
            <a:avLst/>
          </a:prstGeom>
          <a:solidFill>
            <a:srgbClr val="EA7B6B"/>
          </a:solid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U</a:t>
            </a:r>
            <a:r>
              <a:rPr kumimoji="1" lang="en-US" altLang="ja-JP" dirty="0">
                <a:solidFill>
                  <a:schemeClr val="bg1"/>
                </a:solidFill>
                <a:latin typeface="Kristen ITC" panose="03050502040202030202" pitchFamily="66" charset="0"/>
                <a:ea typeface="UD デジタル 教科書体 NP-B" panose="02020700000000000000" pitchFamily="18" charset="-128"/>
              </a:rPr>
              <a:t>ser ID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70043" y="2597273"/>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Mail</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063755" y="2064395"/>
            <a:ext cx="4084425"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063756" y="2980248"/>
            <a:ext cx="4084424"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093408" y="4952158"/>
            <a:ext cx="4054772"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70043" y="4558240"/>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Nickname</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19084" y="5586719"/>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1E803AB4-F852-AB40-41DF-63552B0DED17}"/>
              </a:ext>
            </a:extLst>
          </p:cNvPr>
          <p:cNvSpPr txBox="1"/>
          <p:nvPr/>
        </p:nvSpPr>
        <p:spPr>
          <a:xfrm>
            <a:off x="5227188" y="3543216"/>
            <a:ext cx="1737622" cy="369332"/>
          </a:xfrm>
          <a:prstGeom prst="rect">
            <a:avLst/>
          </a:prstGeom>
          <a:no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Password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0AFA98A8-F945-556E-DE87-B61CF64310B3}"/>
              </a:ext>
            </a:extLst>
          </p:cNvPr>
          <p:cNvSpPr/>
          <p:nvPr/>
        </p:nvSpPr>
        <p:spPr>
          <a:xfrm>
            <a:off x="4093408" y="3957763"/>
            <a:ext cx="4054772"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Tree>
    <p:extLst>
      <p:ext uri="{BB962C8B-B14F-4D97-AF65-F5344CB8AC3E}">
        <p14:creationId xmlns:p14="http://schemas.microsoft.com/office/powerpoint/2010/main" val="32875425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2" name="四角形: 角を丸くする 1">
            <a:extLst>
              <a:ext uri="{FF2B5EF4-FFF2-40B4-BE49-F238E27FC236}">
                <a16:creationId xmlns:a16="http://schemas.microsoft.com/office/drawing/2014/main" id="{14E619EC-2A12-05E6-9A01-E6E9C95E3382}"/>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0193B78-62B2-979C-7B3D-675905BF179E}"/>
              </a:ext>
            </a:extLst>
          </p:cNvPr>
          <p:cNvSpPr txBox="1"/>
          <p:nvPr/>
        </p:nvSpPr>
        <p:spPr>
          <a:xfrm>
            <a:off x="8934215" y="5322092"/>
            <a:ext cx="772038"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544130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D9850D3-BDA5-6308-F9E1-61D295DF3FB2}"/>
              </a:ext>
            </a:extLst>
          </p:cNvPr>
          <p:cNvPicPr>
            <a:picLocks noChangeAspect="1"/>
          </p:cNvPicPr>
          <p:nvPr/>
        </p:nvPicPr>
        <p:blipFill>
          <a:blip r:embed="rId2"/>
          <a:stretch>
            <a:fillRect/>
          </a:stretch>
        </p:blipFill>
        <p:spPr>
          <a:xfrm>
            <a:off x="412955" y="156700"/>
            <a:ext cx="11071123" cy="6227507"/>
          </a:xfrm>
          <a:prstGeom prst="rect">
            <a:avLst/>
          </a:prstGeom>
        </p:spPr>
      </p:pic>
    </p:spTree>
    <p:extLst>
      <p:ext uri="{BB962C8B-B14F-4D97-AF65-F5344CB8AC3E}">
        <p14:creationId xmlns:p14="http://schemas.microsoft.com/office/powerpoint/2010/main" val="4513600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DF0300A-87CF-646A-A2C0-E69E0F3773D9}"/>
              </a:ext>
            </a:extLst>
          </p:cNvPr>
          <p:cNvSpPr txBox="1"/>
          <p:nvPr/>
        </p:nvSpPr>
        <p:spPr>
          <a:xfrm>
            <a:off x="1391264" y="2413337"/>
            <a:ext cx="9409471" cy="3416320"/>
          </a:xfrm>
          <a:prstGeom prst="rect">
            <a:avLst/>
          </a:prstGeom>
          <a:noFill/>
        </p:spPr>
        <p:txBody>
          <a:bodyPr wrap="square">
            <a:spAutoFit/>
          </a:bodyPr>
          <a:lstStyle/>
          <a:p>
            <a:r>
              <a:rPr lang="ja-JP" altLang="en-US" b="0" i="0" dirty="0">
                <a:solidFill>
                  <a:srgbClr val="1D1C1D"/>
                </a:solidFill>
                <a:effectLst/>
                <a:highlight>
                  <a:srgbClr val="F8F8F8"/>
                </a:highlight>
                <a:latin typeface="NotoSansJP"/>
              </a:rPr>
              <a:t>共通事項・英文字スタイル→</a:t>
            </a:r>
            <a:r>
              <a:rPr lang="en-US" altLang="ja-JP" b="0" i="0" dirty="0">
                <a:solidFill>
                  <a:srgbClr val="1D1C1D"/>
                </a:solidFill>
                <a:effectLst/>
                <a:highlight>
                  <a:srgbClr val="F8F8F8"/>
                </a:highlight>
                <a:latin typeface="NotoSansJP"/>
              </a:rPr>
              <a:t>Kristen ITC</a:t>
            </a:r>
            <a:br>
              <a:rPr lang="ja-JP" altLang="en-US" dirty="0"/>
            </a:br>
            <a:r>
              <a:rPr lang="ja-JP" altLang="en-US" b="0" i="0" dirty="0">
                <a:solidFill>
                  <a:srgbClr val="1D1C1D"/>
                </a:solidFill>
                <a:effectLst/>
                <a:highlight>
                  <a:srgbClr val="F8F8F8"/>
                </a:highlight>
                <a:latin typeface="NotoSansJP"/>
              </a:rPr>
              <a:t>・日本語→</a:t>
            </a:r>
            <a:r>
              <a:rPr lang="en-US" altLang="ja-JP" b="0" i="0" dirty="0">
                <a:solidFill>
                  <a:srgbClr val="1D1C1D"/>
                </a:solidFill>
                <a:effectLst/>
                <a:highlight>
                  <a:srgbClr val="F8F8F8"/>
                </a:highlight>
                <a:latin typeface="NotoSansJP"/>
              </a:rPr>
              <a:t>HGP</a:t>
            </a:r>
            <a:r>
              <a:rPr lang="ja-JP" altLang="en-US" b="0" i="0" dirty="0">
                <a:solidFill>
                  <a:srgbClr val="1D1C1D"/>
                </a:solidFill>
                <a:effectLst/>
                <a:highlight>
                  <a:srgbClr val="F8F8F8"/>
                </a:highlight>
                <a:latin typeface="NotoSansJP"/>
              </a:rPr>
              <a:t>創英角ポップ体</a:t>
            </a:r>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　　　　→</a:t>
            </a:r>
            <a:r>
              <a:rPr lang="en-US" altLang="ja-JP" dirty="0">
                <a:solidFill>
                  <a:srgbClr val="1D1C1D"/>
                </a:solidFill>
                <a:highlight>
                  <a:srgbClr val="F8F8F8"/>
                </a:highlight>
                <a:latin typeface="NotoSansJP"/>
              </a:rPr>
              <a:t>UD</a:t>
            </a:r>
            <a:r>
              <a:rPr lang="ja-JP" altLang="en-US" dirty="0">
                <a:solidFill>
                  <a:srgbClr val="1D1C1D"/>
                </a:solidFill>
                <a:highlight>
                  <a:srgbClr val="F8F8F8"/>
                </a:highlight>
                <a:latin typeface="NotoSansJP"/>
              </a:rPr>
              <a:t>デジタル教科書体</a:t>
            </a:r>
            <a:r>
              <a:rPr lang="en-US" altLang="ja-JP" dirty="0">
                <a:solidFill>
                  <a:srgbClr val="1D1C1D"/>
                </a:solidFill>
                <a:highlight>
                  <a:srgbClr val="F8F8F8"/>
                </a:highlight>
                <a:latin typeface="NotoSansJP"/>
              </a:rPr>
              <a:t>NP-B</a:t>
            </a:r>
            <a:br>
              <a:rPr lang="ja-JP" altLang="en-US" dirty="0"/>
            </a:br>
            <a:r>
              <a:rPr lang="ja-JP" altLang="en-US" b="0" i="0" dirty="0">
                <a:solidFill>
                  <a:srgbClr val="1D1C1D"/>
                </a:solidFill>
                <a:effectLst/>
                <a:highlight>
                  <a:srgbClr val="F8F8F8"/>
                </a:highlight>
                <a:latin typeface="NotoSansJP"/>
              </a:rPr>
              <a:t>・背景→白・ヘッダー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右：アカウントマーク　中央：ロゴ　左：日付と曜日・フッター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中央：</a:t>
            </a:r>
            <a:r>
              <a:rPr lang="en-US" altLang="ja-JP" b="0" i="0" dirty="0">
                <a:solidFill>
                  <a:srgbClr val="1D1C1D"/>
                </a:solidFill>
                <a:effectLst/>
                <a:highlight>
                  <a:srgbClr val="F8F8F8"/>
                </a:highlight>
                <a:latin typeface="NotoSansJP"/>
              </a:rPr>
              <a:t>Copyright </a:t>
            </a:r>
            <a:r>
              <a:rPr lang="en-US" altLang="ja-JP" b="0" i="0" dirty="0" err="1">
                <a:solidFill>
                  <a:srgbClr val="1D1C1D"/>
                </a:solidFill>
                <a:effectLst/>
                <a:highlight>
                  <a:srgbClr val="F8F8F8"/>
                </a:highlight>
                <a:latin typeface="NotoSansJP"/>
              </a:rPr>
              <a:t>paraparaChahan</a:t>
            </a:r>
            <a:r>
              <a:rPr lang="en-US" altLang="ja-JP" b="0" i="0" dirty="0">
                <a:solidFill>
                  <a:srgbClr val="1D1C1D"/>
                </a:solidFill>
                <a:effectLst/>
                <a:highlight>
                  <a:srgbClr val="F8F8F8"/>
                </a:highlight>
                <a:latin typeface="NotoSansJP"/>
              </a:rPr>
              <a:t>(PLUS DOJO). All rights reserved.</a:t>
            </a:r>
          </a:p>
          <a:p>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・薄いピンク→</a:t>
            </a:r>
            <a:r>
              <a:rPr lang="en-US" altLang="ja-JP" dirty="0">
                <a:solidFill>
                  <a:srgbClr val="1D1C1D"/>
                </a:solidFill>
                <a:highlight>
                  <a:srgbClr val="F8F8F8"/>
                </a:highlight>
                <a:latin typeface="NotoSansJP"/>
              </a:rPr>
              <a:t>#f3b4ab</a:t>
            </a:r>
          </a:p>
          <a:p>
            <a:r>
              <a:rPr lang="ja-JP" altLang="en-US" dirty="0">
                <a:solidFill>
                  <a:srgbClr val="1D1C1D"/>
                </a:solidFill>
                <a:highlight>
                  <a:srgbClr val="F8F8F8"/>
                </a:highlight>
                <a:latin typeface="NotoSansJP"/>
              </a:rPr>
              <a:t>・薄い青→</a:t>
            </a:r>
            <a:r>
              <a:rPr lang="en-US" altLang="ja-JP" dirty="0">
                <a:solidFill>
                  <a:srgbClr val="1D1C1D"/>
                </a:solidFill>
                <a:highlight>
                  <a:srgbClr val="F8F8F8"/>
                </a:highlight>
                <a:latin typeface="NotoSansJP"/>
              </a:rPr>
              <a:t>#c6d7e4</a:t>
            </a:r>
          </a:p>
          <a:p>
            <a:r>
              <a:rPr lang="ja-JP" altLang="en-US" dirty="0">
                <a:solidFill>
                  <a:srgbClr val="1D1C1D"/>
                </a:solidFill>
                <a:highlight>
                  <a:srgbClr val="F8F8F8"/>
                </a:highlight>
                <a:latin typeface="NotoSansJP"/>
              </a:rPr>
              <a:t>・薄い緑→</a:t>
            </a:r>
            <a:r>
              <a:rPr lang="en-US" altLang="ja-JP">
                <a:solidFill>
                  <a:srgbClr val="1D1C1D"/>
                </a:solidFill>
                <a:highlight>
                  <a:srgbClr val="F8F8F8"/>
                </a:highlight>
                <a:latin typeface="NotoSansJP"/>
              </a:rPr>
              <a:t>#C0F2D2</a:t>
            </a:r>
          </a:p>
        </p:txBody>
      </p:sp>
    </p:spTree>
    <p:extLst>
      <p:ext uri="{BB962C8B-B14F-4D97-AF65-F5344CB8AC3E}">
        <p14:creationId xmlns:p14="http://schemas.microsoft.com/office/powerpoint/2010/main" val="2657935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90" y="1538450"/>
            <a:ext cx="7740446" cy="4803355"/>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535338"/>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U</a:t>
            </a:r>
            <a:r>
              <a:rPr kumimoji="1" lang="en-US" altLang="ja-JP" sz="1600" dirty="0">
                <a:solidFill>
                  <a:srgbClr val="001746"/>
                </a:solidFill>
                <a:latin typeface="Kristen ITC" panose="03050502040202030202" pitchFamily="66" charset="0"/>
                <a:ea typeface="UD デジタル 教科書体 NP-B" panose="02020700000000000000" pitchFamily="18" charset="-128"/>
              </a:rPr>
              <a:t>ser ID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334755"/>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Mail</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4" name="テキスト ボックス 23">
            <a:extLst>
              <a:ext uri="{FF2B5EF4-FFF2-40B4-BE49-F238E27FC236}">
                <a16:creationId xmlns:a16="http://schemas.microsoft.com/office/drawing/2014/main" id="{44013065-A6B2-1804-0697-9FCDDA6ECCCF}"/>
              </a:ext>
            </a:extLst>
          </p:cNvPr>
          <p:cNvSpPr txBox="1"/>
          <p:nvPr/>
        </p:nvSpPr>
        <p:spPr>
          <a:xfrm>
            <a:off x="3764771" y="3151553"/>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440363" y="1910838"/>
            <a:ext cx="331127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440364" y="2693357"/>
            <a:ext cx="3311272"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3" name="四角形: 角を丸くする 32">
            <a:extLst>
              <a:ext uri="{FF2B5EF4-FFF2-40B4-BE49-F238E27FC236}">
                <a16:creationId xmlns:a16="http://schemas.microsoft.com/office/drawing/2014/main" id="{EE3DD710-E014-5098-B71E-45198EE0964A}"/>
              </a:ext>
            </a:extLst>
          </p:cNvPr>
          <p:cNvSpPr/>
          <p:nvPr/>
        </p:nvSpPr>
        <p:spPr>
          <a:xfrm>
            <a:off x="4474712" y="3502112"/>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474712" y="5084254"/>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4696000"/>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Nickname</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5699942"/>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EE6BA040-91C8-1DDF-6982-96A4977CDCCF}"/>
              </a:ext>
            </a:extLst>
          </p:cNvPr>
          <p:cNvSpPr txBox="1"/>
          <p:nvPr/>
        </p:nvSpPr>
        <p:spPr>
          <a:xfrm>
            <a:off x="3789564" y="3914902"/>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New 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D58494F0-5D55-F985-4FB0-30DB4697EE74}"/>
              </a:ext>
            </a:extLst>
          </p:cNvPr>
          <p:cNvSpPr/>
          <p:nvPr/>
        </p:nvSpPr>
        <p:spPr>
          <a:xfrm>
            <a:off x="4474712" y="4282329"/>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Tree>
    <p:extLst>
      <p:ext uri="{BB962C8B-B14F-4D97-AF65-F5344CB8AC3E}">
        <p14:creationId xmlns:p14="http://schemas.microsoft.com/office/powerpoint/2010/main" val="223166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C8CB9416-11D2-A1EC-7D44-949F6B1EB429}"/>
              </a:ext>
            </a:extLst>
          </p:cNvPr>
          <p:cNvSpPr/>
          <p:nvPr/>
        </p:nvSpPr>
        <p:spPr>
          <a:xfrm>
            <a:off x="1854680"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93B1C024-3636-1A66-6187-D7B3EE299044}"/>
              </a:ext>
            </a:extLst>
          </p:cNvPr>
          <p:cNvSpPr/>
          <p:nvPr/>
        </p:nvSpPr>
        <p:spPr>
          <a:xfrm>
            <a:off x="4915759" y="1745427"/>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D50C44EF-F437-C530-EC1D-C34492AF1C8F}"/>
              </a:ext>
            </a:extLst>
          </p:cNvPr>
          <p:cNvSpPr/>
          <p:nvPr/>
        </p:nvSpPr>
        <p:spPr>
          <a:xfrm>
            <a:off x="7976838"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70FB40BF-E2D8-365B-F902-77AA6196C020}"/>
              </a:ext>
            </a:extLst>
          </p:cNvPr>
          <p:cNvSpPr/>
          <p:nvPr/>
        </p:nvSpPr>
        <p:spPr>
          <a:xfrm>
            <a:off x="1854680" y="4241862"/>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四角形: 角を丸くする 14">
            <a:extLst>
              <a:ext uri="{FF2B5EF4-FFF2-40B4-BE49-F238E27FC236}">
                <a16:creationId xmlns:a16="http://schemas.microsoft.com/office/drawing/2014/main" id="{97D47777-951E-BE1D-C13F-BFEE903E566E}"/>
              </a:ext>
            </a:extLst>
          </p:cNvPr>
          <p:cNvSpPr/>
          <p:nvPr/>
        </p:nvSpPr>
        <p:spPr>
          <a:xfrm>
            <a:off x="4915758" y="4236935"/>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四角形: 角を丸くする 15">
            <a:extLst>
              <a:ext uri="{FF2B5EF4-FFF2-40B4-BE49-F238E27FC236}">
                <a16:creationId xmlns:a16="http://schemas.microsoft.com/office/drawing/2014/main" id="{246BAD66-53A2-310E-BF61-B943A5211592}"/>
              </a:ext>
            </a:extLst>
          </p:cNvPr>
          <p:cNvSpPr/>
          <p:nvPr/>
        </p:nvSpPr>
        <p:spPr>
          <a:xfrm>
            <a:off x="7976836" y="4236935"/>
            <a:ext cx="2360481" cy="2177644"/>
          </a:xfrm>
          <a:prstGeom prst="roundRect">
            <a:avLst>
              <a:gd name="adj" fmla="val 11781"/>
            </a:avLst>
          </a:prstGeom>
          <a:noFill/>
          <a:ln w="57150">
            <a:solidFill>
              <a:srgbClr val="F9E799"/>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十字形 16">
            <a:extLst>
              <a:ext uri="{FF2B5EF4-FFF2-40B4-BE49-F238E27FC236}">
                <a16:creationId xmlns:a16="http://schemas.microsoft.com/office/drawing/2014/main" id="{9A1E17CC-5FFB-20E6-264A-E78F1B77C85F}"/>
              </a:ext>
            </a:extLst>
          </p:cNvPr>
          <p:cNvSpPr/>
          <p:nvPr/>
        </p:nvSpPr>
        <p:spPr>
          <a:xfrm>
            <a:off x="8616242" y="4779347"/>
            <a:ext cx="1081668" cy="1092819"/>
          </a:xfrm>
          <a:prstGeom prst="plus">
            <a:avLst>
              <a:gd name="adj" fmla="val 45306"/>
            </a:avLst>
          </a:prstGeom>
          <a:solidFill>
            <a:srgbClr val="F9E799"/>
          </a:solidFill>
          <a:ln>
            <a:solidFill>
              <a:srgbClr val="F9E7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B29C8612-9C4D-8CFF-CD60-EB2D61583539}"/>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DFECB23E-D027-DBB5-1F02-80188E6A0870}"/>
              </a:ext>
            </a:extLst>
          </p:cNvPr>
          <p:cNvSpPr/>
          <p:nvPr/>
        </p:nvSpPr>
        <p:spPr>
          <a:xfrm>
            <a:off x="5433396"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2DFF1C16-C2C1-E23C-DF60-B0DA2E517587}"/>
              </a:ext>
            </a:extLst>
          </p:cNvPr>
          <p:cNvSpPr/>
          <p:nvPr/>
        </p:nvSpPr>
        <p:spPr>
          <a:xfrm>
            <a:off x="8506228"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F94691F5-EDC4-6915-74FD-67B69E327AA3}"/>
              </a:ext>
            </a:extLst>
          </p:cNvPr>
          <p:cNvSpPr/>
          <p:nvPr/>
        </p:nvSpPr>
        <p:spPr>
          <a:xfrm>
            <a:off x="2354695" y="4704789"/>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33015562-F7DC-D8DB-F95C-2F31D95A3473}"/>
              </a:ext>
            </a:extLst>
          </p:cNvPr>
          <p:cNvSpPr/>
          <p:nvPr/>
        </p:nvSpPr>
        <p:spPr>
          <a:xfrm>
            <a:off x="5433396" y="4702705"/>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descr="さくらんぼ 枠線">
            <a:extLst>
              <a:ext uri="{FF2B5EF4-FFF2-40B4-BE49-F238E27FC236}">
                <a16:creationId xmlns:a16="http://schemas.microsoft.com/office/drawing/2014/main" id="{78F53EFD-2A12-864E-E1F2-E2E7245BD1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798" y="2377049"/>
            <a:ext cx="914400" cy="914400"/>
          </a:xfrm>
          <a:prstGeom prst="rect">
            <a:avLst/>
          </a:prstGeom>
        </p:spPr>
      </p:pic>
      <p:pic>
        <p:nvPicPr>
          <p:cNvPr id="35" name="グラフィックス 34" descr="ドングリ 単色塗りつぶし">
            <a:extLst>
              <a:ext uri="{FF2B5EF4-FFF2-40B4-BE49-F238E27FC236}">
                <a16:creationId xmlns:a16="http://schemas.microsoft.com/office/drawing/2014/main" id="{E0A5422F-B975-AC0B-FC9F-6443AC0C40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2777" y="2364273"/>
            <a:ext cx="914400" cy="914400"/>
          </a:xfrm>
          <a:prstGeom prst="rect">
            <a:avLst/>
          </a:prstGeom>
        </p:spPr>
      </p:pic>
      <p:pic>
        <p:nvPicPr>
          <p:cNvPr id="37" name="グラフィックス 36" descr="ピエロ 単色塗りつぶし">
            <a:extLst>
              <a:ext uri="{FF2B5EF4-FFF2-40B4-BE49-F238E27FC236}">
                <a16:creationId xmlns:a16="http://schemas.microsoft.com/office/drawing/2014/main" id="{1A7FEB07-913B-9D41-2774-9BBACDF0A7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60098" y="2356905"/>
            <a:ext cx="914400" cy="914400"/>
          </a:xfrm>
          <a:prstGeom prst="rect">
            <a:avLst/>
          </a:prstGeom>
        </p:spPr>
      </p:pic>
      <p:pic>
        <p:nvPicPr>
          <p:cNvPr id="39" name="グラフィックス 38" descr="カップケーキ 単色塗りつぶし">
            <a:extLst>
              <a:ext uri="{FF2B5EF4-FFF2-40B4-BE49-F238E27FC236}">
                <a16:creationId xmlns:a16="http://schemas.microsoft.com/office/drawing/2014/main" id="{832B4AC8-6AB4-D20A-F45B-F90AFAD4D17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798" y="4868556"/>
            <a:ext cx="914400" cy="914400"/>
          </a:xfrm>
          <a:prstGeom prst="rect">
            <a:avLst/>
          </a:prstGeom>
        </p:spPr>
      </p:pic>
      <p:pic>
        <p:nvPicPr>
          <p:cNvPr id="41" name="グラフィックス 40" descr="花 枠線">
            <a:extLst>
              <a:ext uri="{FF2B5EF4-FFF2-40B4-BE49-F238E27FC236}">
                <a16:creationId xmlns:a16="http://schemas.microsoft.com/office/drawing/2014/main" id="{3D078AFC-BAAB-9458-3221-6F42DD428B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0098" y="4862980"/>
            <a:ext cx="914400" cy="914400"/>
          </a:xfrm>
          <a:prstGeom prst="rect">
            <a:avLst/>
          </a:prstGeom>
        </p:spPr>
      </p:pic>
    </p:spTree>
    <p:extLst>
      <p:ext uri="{BB962C8B-B14F-4D97-AF65-F5344CB8AC3E}">
        <p14:creationId xmlns:p14="http://schemas.microsoft.com/office/powerpoint/2010/main" val="1308151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0925A5A4-9FD1-E099-4F8C-F9F3FEFEE6B6}"/>
              </a:ext>
            </a:extLst>
          </p:cNvPr>
          <p:cNvSpPr/>
          <p:nvPr/>
        </p:nvSpPr>
        <p:spPr>
          <a:xfrm>
            <a:off x="1776766" y="2275073"/>
            <a:ext cx="8638468" cy="3734730"/>
          </a:xfrm>
          <a:prstGeom prst="roundRect">
            <a:avLst>
              <a:gd name="adj" fmla="val 8782"/>
            </a:avLst>
          </a:prstGeom>
          <a:noFill/>
          <a:ln w="76200" cmpd="dbl">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F1A1FCD3-7398-3301-09BE-047BBEAC09B6}"/>
              </a:ext>
            </a:extLst>
          </p:cNvPr>
          <p:cNvSpPr/>
          <p:nvPr/>
        </p:nvSpPr>
        <p:spPr>
          <a:xfrm>
            <a:off x="2124401" y="2723445"/>
            <a:ext cx="2988527" cy="2837985"/>
          </a:xfrm>
          <a:prstGeom prst="roundRect">
            <a:avLst/>
          </a:prstGeom>
          <a:noFill/>
          <a:ln w="57150">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9A787AF9-B709-EDFB-47D2-86102DFA6FCE}"/>
              </a:ext>
            </a:extLst>
          </p:cNvPr>
          <p:cNvSpPr/>
          <p:nvPr/>
        </p:nvSpPr>
        <p:spPr>
          <a:xfrm>
            <a:off x="5460562" y="2704096"/>
            <a:ext cx="4650058" cy="1569649"/>
          </a:xfrm>
          <a:prstGeom prst="roundRect">
            <a:avLst>
              <a:gd name="adj" fmla="val 26360"/>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8AB698E6-D247-C602-B79A-81597FD493D9}"/>
              </a:ext>
            </a:extLst>
          </p:cNvPr>
          <p:cNvSpPr/>
          <p:nvPr/>
        </p:nvSpPr>
        <p:spPr>
          <a:xfrm>
            <a:off x="6367390" y="4702768"/>
            <a:ext cx="2836402" cy="858662"/>
          </a:xfrm>
          <a:prstGeom prst="roundRect">
            <a:avLst>
              <a:gd name="adj" fmla="val 23763"/>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4759C4B-EA56-95E5-EE6A-E20C7F9EAD67}"/>
              </a:ext>
            </a:extLst>
          </p:cNvPr>
          <p:cNvSpPr txBox="1"/>
          <p:nvPr/>
        </p:nvSpPr>
        <p:spPr>
          <a:xfrm>
            <a:off x="7324122" y="4839711"/>
            <a:ext cx="922938" cy="584775"/>
          </a:xfrm>
          <a:prstGeom prst="rect">
            <a:avLst/>
          </a:prstGeom>
          <a:noFill/>
        </p:spPr>
        <p:txBody>
          <a:bodyPr wrap="square" rtlCol="0">
            <a:spAutoFit/>
          </a:bodyPr>
          <a:lstStyle/>
          <a:p>
            <a:r>
              <a:rPr kumimoji="1" lang="en-US" altLang="ja-JP" sz="32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テキスト ボックス 16">
            <a:extLst>
              <a:ext uri="{FF2B5EF4-FFF2-40B4-BE49-F238E27FC236}">
                <a16:creationId xmlns:a16="http://schemas.microsoft.com/office/drawing/2014/main" id="{E275C74F-8FF5-6FB3-6B50-E9B8A4EF6FFA}"/>
              </a:ext>
            </a:extLst>
          </p:cNvPr>
          <p:cNvSpPr txBox="1"/>
          <p:nvPr/>
        </p:nvSpPr>
        <p:spPr>
          <a:xfrm>
            <a:off x="6054301" y="3227310"/>
            <a:ext cx="3410127"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a:t>
            </a:r>
          </a:p>
        </p:txBody>
      </p:sp>
      <p:pic>
        <p:nvPicPr>
          <p:cNvPr id="19" name="グラフィックス 18" descr="りんご 単色塗りつぶし">
            <a:extLst>
              <a:ext uri="{FF2B5EF4-FFF2-40B4-BE49-F238E27FC236}">
                <a16:creationId xmlns:a16="http://schemas.microsoft.com/office/drawing/2014/main" id="{8DDB967A-F4D4-5C7A-6253-45857B35CD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1449" y="3046439"/>
            <a:ext cx="2102963" cy="2102963"/>
          </a:xfrm>
          <a:prstGeom prst="rect">
            <a:avLst/>
          </a:prstGeom>
        </p:spPr>
      </p:pic>
      <p:sp>
        <p:nvSpPr>
          <p:cNvPr id="20" name="四角形: 上の 2 つの角を丸める 19">
            <a:extLst>
              <a:ext uri="{FF2B5EF4-FFF2-40B4-BE49-F238E27FC236}">
                <a16:creationId xmlns:a16="http://schemas.microsoft.com/office/drawing/2014/main" id="{1ABB374C-554B-C4BD-FB72-CAFD9EA76A5D}"/>
              </a:ext>
            </a:extLst>
          </p:cNvPr>
          <p:cNvSpPr/>
          <p:nvPr/>
        </p:nvSpPr>
        <p:spPr>
          <a:xfrm>
            <a:off x="4452694" y="1688039"/>
            <a:ext cx="3266983" cy="581396"/>
          </a:xfrm>
          <a:prstGeom prst="round2SameRect">
            <a:avLst>
              <a:gd name="adj1" fmla="val 50000"/>
              <a:gd name="adj2" fmla="val 0"/>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3F2B6FF1-152F-BD9A-3032-6DFB760ADA38}"/>
              </a:ext>
            </a:extLst>
          </p:cNvPr>
          <p:cNvSpPr txBox="1"/>
          <p:nvPr/>
        </p:nvSpPr>
        <p:spPr>
          <a:xfrm>
            <a:off x="4813593" y="1732581"/>
            <a:ext cx="2564813"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Group</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3326991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4" name="四角形: 角を丸くする 3">
            <a:extLst>
              <a:ext uri="{FF2B5EF4-FFF2-40B4-BE49-F238E27FC236}">
                <a16:creationId xmlns:a16="http://schemas.microsoft.com/office/drawing/2014/main" id="{45CC6719-3A16-ECDD-201D-F89D915F727C}"/>
              </a:ext>
            </a:extLst>
          </p:cNvPr>
          <p:cNvSpPr/>
          <p:nvPr/>
        </p:nvSpPr>
        <p:spPr>
          <a:xfrm>
            <a:off x="2204899" y="217047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グラフィックス 7" descr="ピエロ 単色塗りつぶし">
            <a:extLst>
              <a:ext uri="{FF2B5EF4-FFF2-40B4-BE49-F238E27FC236}">
                <a16:creationId xmlns:a16="http://schemas.microsoft.com/office/drawing/2014/main" id="{7F41DE25-A12F-0B9A-9029-4134B89303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10302" y="2342535"/>
            <a:ext cx="914400" cy="914400"/>
          </a:xfrm>
          <a:prstGeom prst="rect">
            <a:avLst/>
          </a:prstGeom>
        </p:spPr>
      </p:pic>
      <p:sp>
        <p:nvSpPr>
          <p:cNvPr id="9" name="四角形: 角を丸くする 8">
            <a:extLst>
              <a:ext uri="{FF2B5EF4-FFF2-40B4-BE49-F238E27FC236}">
                <a16:creationId xmlns:a16="http://schemas.microsoft.com/office/drawing/2014/main" id="{6503DFE8-606B-A4C9-771A-9337E6A25C71}"/>
              </a:ext>
            </a:extLst>
          </p:cNvPr>
          <p:cNvSpPr/>
          <p:nvPr/>
        </p:nvSpPr>
        <p:spPr>
          <a:xfrm>
            <a:off x="2410302" y="1497677"/>
            <a:ext cx="7420152" cy="4939509"/>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9" name="グループ化 18">
            <a:extLst>
              <a:ext uri="{FF2B5EF4-FFF2-40B4-BE49-F238E27FC236}">
                <a16:creationId xmlns:a16="http://schemas.microsoft.com/office/drawing/2014/main" id="{C4728169-702F-101A-7EDC-570D94A811CF}"/>
              </a:ext>
            </a:extLst>
          </p:cNvPr>
          <p:cNvGrpSpPr/>
          <p:nvPr/>
        </p:nvGrpSpPr>
        <p:grpSpPr>
          <a:xfrm>
            <a:off x="2901235" y="1910857"/>
            <a:ext cx="1168177" cy="1125287"/>
            <a:chOff x="2354695" y="2184840"/>
            <a:chExt cx="1325207" cy="1258530"/>
          </a:xfrm>
        </p:grpSpPr>
        <p:sp>
          <p:nvSpPr>
            <p:cNvPr id="17" name="四角形: 角を丸くする 16">
              <a:extLst>
                <a:ext uri="{FF2B5EF4-FFF2-40B4-BE49-F238E27FC236}">
                  <a16:creationId xmlns:a16="http://schemas.microsoft.com/office/drawing/2014/main" id="{E5A88E3C-273F-A868-836F-2302D41D8F21}"/>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グラフィックス 17" descr="ピエロ 単色塗りつぶし">
              <a:extLst>
                <a:ext uri="{FF2B5EF4-FFF2-40B4-BE49-F238E27FC236}">
                  <a16:creationId xmlns:a16="http://schemas.microsoft.com/office/drawing/2014/main" id="{CAEE8EDD-D4DE-ED27-AAAC-738489B114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60098" y="2356905"/>
              <a:ext cx="914400" cy="914400"/>
            </a:xfrm>
            <a:prstGeom prst="rect">
              <a:avLst/>
            </a:prstGeom>
          </p:spPr>
        </p:pic>
      </p:grpSp>
      <p:sp>
        <p:nvSpPr>
          <p:cNvPr id="24" name="四角形: 角を丸くする 23">
            <a:extLst>
              <a:ext uri="{FF2B5EF4-FFF2-40B4-BE49-F238E27FC236}">
                <a16:creationId xmlns:a16="http://schemas.microsoft.com/office/drawing/2014/main" id="{57E2C155-0CC5-4B19-1DF7-648470ABF67D}"/>
              </a:ext>
            </a:extLst>
          </p:cNvPr>
          <p:cNvSpPr/>
          <p:nvPr/>
        </p:nvSpPr>
        <p:spPr>
          <a:xfrm>
            <a:off x="4454817" y="3367453"/>
            <a:ext cx="3608701" cy="579476"/>
          </a:xfrm>
          <a:prstGeom prst="roundRect">
            <a:avLst/>
          </a:prstGeom>
          <a:solidFill>
            <a:srgbClr val="FCF1C4"/>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25" name="四角形: 角を丸くする 24">
            <a:extLst>
              <a:ext uri="{FF2B5EF4-FFF2-40B4-BE49-F238E27FC236}">
                <a16:creationId xmlns:a16="http://schemas.microsoft.com/office/drawing/2014/main" id="{12C5D54D-91C2-4529-CE60-FB1C598F2071}"/>
              </a:ext>
            </a:extLst>
          </p:cNvPr>
          <p:cNvSpPr/>
          <p:nvPr/>
        </p:nvSpPr>
        <p:spPr>
          <a:xfrm>
            <a:off x="4454816" y="4061315"/>
            <a:ext cx="3586585" cy="559876"/>
          </a:xfrm>
          <a:prstGeom prst="roundRect">
            <a:avLst/>
          </a:prstGeom>
          <a:solidFill>
            <a:srgbClr val="FCF1C4"/>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しんちゃん</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閲覧モード</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6" name="四角形: 角を丸くする 25">
            <a:extLst>
              <a:ext uri="{FF2B5EF4-FFF2-40B4-BE49-F238E27FC236}">
                <a16:creationId xmlns:a16="http://schemas.microsoft.com/office/drawing/2014/main" id="{5686D17B-7A2B-5B3A-D37A-7E811A8535D1}"/>
              </a:ext>
            </a:extLst>
          </p:cNvPr>
          <p:cNvSpPr/>
          <p:nvPr/>
        </p:nvSpPr>
        <p:spPr>
          <a:xfrm>
            <a:off x="4454816" y="4773034"/>
            <a:ext cx="3608701" cy="559876"/>
          </a:xfrm>
          <a:prstGeom prst="roundRect">
            <a:avLst/>
          </a:prstGeom>
          <a:solidFill>
            <a:srgbClr val="FCF1C4"/>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例：</a:t>
            </a:r>
            <a:r>
              <a:rPr kumimoji="1" lang="en-US" altLang="ja-JP" dirty="0" err="1">
                <a:solidFill>
                  <a:srgbClr val="001746"/>
                </a:solidFill>
                <a:latin typeface="UD デジタル 教科書体 NP-B" panose="02020700000000000000" pitchFamily="18" charset="-128"/>
                <a:ea typeface="UD デジタル 教科書体 NP-B" panose="02020700000000000000" pitchFamily="18" charset="-128"/>
              </a:rPr>
              <a:t>para_mam</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8" name="四角形: 角を丸くする 27">
            <a:extLst>
              <a:ext uri="{FF2B5EF4-FFF2-40B4-BE49-F238E27FC236}">
                <a16:creationId xmlns:a16="http://schemas.microsoft.com/office/drawing/2014/main" id="{6F38FBD7-B58A-D55E-177C-FF83FC22711D}"/>
              </a:ext>
            </a:extLst>
          </p:cNvPr>
          <p:cNvSpPr/>
          <p:nvPr/>
        </p:nvSpPr>
        <p:spPr>
          <a:xfrm>
            <a:off x="4608718" y="2037829"/>
            <a:ext cx="4501085" cy="871345"/>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パラパラチャーハンファミリー</a:t>
            </a:r>
            <a:endParaRPr kumimoji="1" lang="ja-JP" altLang="en-US" dirty="0">
              <a:solidFill>
                <a:srgbClr val="001746"/>
              </a:solidFill>
            </a:endParaRPr>
          </a:p>
        </p:txBody>
      </p:sp>
      <p:sp>
        <p:nvSpPr>
          <p:cNvPr id="29" name="楕円 28">
            <a:extLst>
              <a:ext uri="{FF2B5EF4-FFF2-40B4-BE49-F238E27FC236}">
                <a16:creationId xmlns:a16="http://schemas.microsoft.com/office/drawing/2014/main" id="{9FF74E0B-E88D-F766-4F1B-CE7CDC051B4D}"/>
              </a:ext>
            </a:extLst>
          </p:cNvPr>
          <p:cNvSpPr/>
          <p:nvPr/>
        </p:nvSpPr>
        <p:spPr>
          <a:xfrm>
            <a:off x="8481963" y="3423285"/>
            <a:ext cx="418538" cy="398206"/>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2" name="楕円 31">
            <a:extLst>
              <a:ext uri="{FF2B5EF4-FFF2-40B4-BE49-F238E27FC236}">
                <a16:creationId xmlns:a16="http://schemas.microsoft.com/office/drawing/2014/main" id="{BA2F6191-5572-957C-3DC7-9891FE0C5024}"/>
              </a:ext>
            </a:extLst>
          </p:cNvPr>
          <p:cNvSpPr/>
          <p:nvPr/>
        </p:nvSpPr>
        <p:spPr>
          <a:xfrm>
            <a:off x="8481963" y="4157653"/>
            <a:ext cx="418538" cy="398206"/>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3" name="楕円 32">
            <a:extLst>
              <a:ext uri="{FF2B5EF4-FFF2-40B4-BE49-F238E27FC236}">
                <a16:creationId xmlns:a16="http://schemas.microsoft.com/office/drawing/2014/main" id="{92B5B08E-AA93-4EB7-14BF-D2B4348EAB05}"/>
              </a:ext>
            </a:extLst>
          </p:cNvPr>
          <p:cNvSpPr/>
          <p:nvPr/>
        </p:nvSpPr>
        <p:spPr>
          <a:xfrm>
            <a:off x="8481963" y="4853869"/>
            <a:ext cx="418538" cy="398206"/>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4" name="四角形: 角を丸くする 33">
            <a:extLst>
              <a:ext uri="{FF2B5EF4-FFF2-40B4-BE49-F238E27FC236}">
                <a16:creationId xmlns:a16="http://schemas.microsoft.com/office/drawing/2014/main" id="{5E5D6106-770F-F4AE-B088-E6885DE6E41C}"/>
              </a:ext>
            </a:extLst>
          </p:cNvPr>
          <p:cNvSpPr/>
          <p:nvPr/>
        </p:nvSpPr>
        <p:spPr>
          <a:xfrm>
            <a:off x="5643920" y="5899292"/>
            <a:ext cx="1215341" cy="44917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0" name="四角形: 角を丸くする 39">
            <a:extLst>
              <a:ext uri="{FF2B5EF4-FFF2-40B4-BE49-F238E27FC236}">
                <a16:creationId xmlns:a16="http://schemas.microsoft.com/office/drawing/2014/main" id="{C38083B4-DEC7-4462-BB87-07E084B49B5D}"/>
              </a:ext>
            </a:extLst>
          </p:cNvPr>
          <p:cNvSpPr/>
          <p:nvPr/>
        </p:nvSpPr>
        <p:spPr>
          <a:xfrm>
            <a:off x="2786906" y="4117731"/>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sp>
        <p:nvSpPr>
          <p:cNvPr id="41" name="四角形: 角を丸くする 40">
            <a:extLst>
              <a:ext uri="{FF2B5EF4-FFF2-40B4-BE49-F238E27FC236}">
                <a16:creationId xmlns:a16="http://schemas.microsoft.com/office/drawing/2014/main" id="{51181426-C656-D1CC-4FD6-2C6AD2282C70}"/>
              </a:ext>
            </a:extLst>
          </p:cNvPr>
          <p:cNvSpPr/>
          <p:nvPr/>
        </p:nvSpPr>
        <p:spPr>
          <a:xfrm>
            <a:off x="2786907" y="4820814"/>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49" name="グラフィックス 48" descr="クリップボード 単色塗りつぶし">
            <a:extLst>
              <a:ext uri="{FF2B5EF4-FFF2-40B4-BE49-F238E27FC236}">
                <a16:creationId xmlns:a16="http://schemas.microsoft.com/office/drawing/2014/main" id="{B28C3103-D730-DDB6-27D4-2E72D84F10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97152" y="3421796"/>
            <a:ext cx="487676" cy="487676"/>
          </a:xfrm>
          <a:prstGeom prst="rect">
            <a:avLst/>
          </a:prstGeom>
        </p:spPr>
      </p:pic>
      <p:sp>
        <p:nvSpPr>
          <p:cNvPr id="50" name="四角形: 角を丸くする 49">
            <a:extLst>
              <a:ext uri="{FF2B5EF4-FFF2-40B4-BE49-F238E27FC236}">
                <a16:creationId xmlns:a16="http://schemas.microsoft.com/office/drawing/2014/main" id="{226CDFEA-0136-F45D-AA86-1A687D3E6845}"/>
              </a:ext>
            </a:extLst>
          </p:cNvPr>
          <p:cNvSpPr/>
          <p:nvPr/>
        </p:nvSpPr>
        <p:spPr>
          <a:xfrm>
            <a:off x="2778583" y="3436550"/>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51" name="グラフィックス 50" descr="クリップボード 単色塗りつぶし">
            <a:extLst>
              <a:ext uri="{FF2B5EF4-FFF2-40B4-BE49-F238E27FC236}">
                <a16:creationId xmlns:a16="http://schemas.microsoft.com/office/drawing/2014/main" id="{51A21315-5D7B-D9F7-6C6A-0257EDDFEF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97152" y="4085365"/>
            <a:ext cx="487676" cy="487676"/>
          </a:xfrm>
          <a:prstGeom prst="rect">
            <a:avLst/>
          </a:prstGeom>
        </p:spPr>
      </p:pic>
      <p:sp>
        <p:nvSpPr>
          <p:cNvPr id="52" name="四角形: 角を丸くする 51">
            <a:extLst>
              <a:ext uri="{FF2B5EF4-FFF2-40B4-BE49-F238E27FC236}">
                <a16:creationId xmlns:a16="http://schemas.microsoft.com/office/drawing/2014/main" id="{5245D68E-2185-FBF4-2351-B7C6DF2856C9}"/>
              </a:ext>
            </a:extLst>
          </p:cNvPr>
          <p:cNvSpPr/>
          <p:nvPr/>
        </p:nvSpPr>
        <p:spPr>
          <a:xfrm>
            <a:off x="7079346" y="4842221"/>
            <a:ext cx="795596" cy="421502"/>
          </a:xfrm>
          <a:prstGeom prst="roundRect">
            <a:avLst/>
          </a:prstGeom>
          <a:solidFill>
            <a:srgbClr val="F9E799"/>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招待</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46064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17474" y="640962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4" name="四角形: 角を丸くする 3">
            <a:extLst>
              <a:ext uri="{FF2B5EF4-FFF2-40B4-BE49-F238E27FC236}">
                <a16:creationId xmlns:a16="http://schemas.microsoft.com/office/drawing/2014/main" id="{45CC6719-3A16-ECDD-201D-F89D915F727C}"/>
              </a:ext>
            </a:extLst>
          </p:cNvPr>
          <p:cNvSpPr/>
          <p:nvPr/>
        </p:nvSpPr>
        <p:spPr>
          <a:xfrm>
            <a:off x="2180521" y="207509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グラフィックス 7" descr="ピエロ 単色塗りつぶし">
            <a:extLst>
              <a:ext uri="{FF2B5EF4-FFF2-40B4-BE49-F238E27FC236}">
                <a16:creationId xmlns:a16="http://schemas.microsoft.com/office/drawing/2014/main" id="{7F41DE25-A12F-0B9A-9029-4134B89303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5924" y="2247155"/>
            <a:ext cx="914400" cy="914400"/>
          </a:xfrm>
          <a:prstGeom prst="rect">
            <a:avLst/>
          </a:prstGeom>
        </p:spPr>
      </p:pic>
      <p:sp>
        <p:nvSpPr>
          <p:cNvPr id="9" name="四角形: 角を丸くする 8">
            <a:extLst>
              <a:ext uri="{FF2B5EF4-FFF2-40B4-BE49-F238E27FC236}">
                <a16:creationId xmlns:a16="http://schemas.microsoft.com/office/drawing/2014/main" id="{6503DFE8-606B-A4C9-771A-9337E6A25C71}"/>
              </a:ext>
            </a:extLst>
          </p:cNvPr>
          <p:cNvSpPr/>
          <p:nvPr/>
        </p:nvSpPr>
        <p:spPr>
          <a:xfrm>
            <a:off x="2385924" y="1563978"/>
            <a:ext cx="7420152" cy="4777828"/>
          </a:xfrm>
          <a:prstGeom prst="roundRect">
            <a:avLst>
              <a:gd name="adj" fmla="val 11508"/>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9" name="グループ化 18">
            <a:extLst>
              <a:ext uri="{FF2B5EF4-FFF2-40B4-BE49-F238E27FC236}">
                <a16:creationId xmlns:a16="http://schemas.microsoft.com/office/drawing/2014/main" id="{C4728169-702F-101A-7EDC-570D94A811CF}"/>
              </a:ext>
            </a:extLst>
          </p:cNvPr>
          <p:cNvGrpSpPr/>
          <p:nvPr/>
        </p:nvGrpSpPr>
        <p:grpSpPr>
          <a:xfrm>
            <a:off x="2945827" y="1741721"/>
            <a:ext cx="1325207" cy="1262233"/>
            <a:chOff x="2354695" y="2184840"/>
            <a:chExt cx="1325207" cy="1258530"/>
          </a:xfrm>
        </p:grpSpPr>
        <p:sp>
          <p:nvSpPr>
            <p:cNvPr id="17" name="四角形: 角を丸くする 16">
              <a:extLst>
                <a:ext uri="{FF2B5EF4-FFF2-40B4-BE49-F238E27FC236}">
                  <a16:creationId xmlns:a16="http://schemas.microsoft.com/office/drawing/2014/main" id="{E5A88E3C-273F-A868-836F-2302D41D8F21}"/>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グラフィックス 17" descr="ピエロ 単色塗りつぶし">
              <a:extLst>
                <a:ext uri="{FF2B5EF4-FFF2-40B4-BE49-F238E27FC236}">
                  <a16:creationId xmlns:a16="http://schemas.microsoft.com/office/drawing/2014/main" id="{CAEE8EDD-D4DE-ED27-AAAC-738489B114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60098" y="2356905"/>
              <a:ext cx="914400" cy="914400"/>
            </a:xfrm>
            <a:prstGeom prst="rect">
              <a:avLst/>
            </a:prstGeom>
          </p:spPr>
        </p:pic>
      </p:grpSp>
      <p:sp>
        <p:nvSpPr>
          <p:cNvPr id="24" name="四角形: 角を丸くする 23">
            <a:extLst>
              <a:ext uri="{FF2B5EF4-FFF2-40B4-BE49-F238E27FC236}">
                <a16:creationId xmlns:a16="http://schemas.microsoft.com/office/drawing/2014/main" id="{57E2C155-0CC5-4B19-1DF7-648470ABF67D}"/>
              </a:ext>
            </a:extLst>
          </p:cNvPr>
          <p:cNvSpPr/>
          <p:nvPr/>
        </p:nvSpPr>
        <p:spPr>
          <a:xfrm>
            <a:off x="4708946" y="3134548"/>
            <a:ext cx="3608701" cy="5794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25" name="四角形: 角を丸くする 24">
            <a:extLst>
              <a:ext uri="{FF2B5EF4-FFF2-40B4-BE49-F238E27FC236}">
                <a16:creationId xmlns:a16="http://schemas.microsoft.com/office/drawing/2014/main" id="{12C5D54D-91C2-4529-CE60-FB1C598F2071}"/>
              </a:ext>
            </a:extLst>
          </p:cNvPr>
          <p:cNvSpPr/>
          <p:nvPr/>
        </p:nvSpPr>
        <p:spPr>
          <a:xfrm>
            <a:off x="4708945" y="3828410"/>
            <a:ext cx="3586585" cy="5598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しんちゃん</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閲覧モード</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6" name="四角形: 角を丸くする 25">
            <a:extLst>
              <a:ext uri="{FF2B5EF4-FFF2-40B4-BE49-F238E27FC236}">
                <a16:creationId xmlns:a16="http://schemas.microsoft.com/office/drawing/2014/main" id="{5686D17B-7A2B-5B3A-D37A-7E811A8535D1}"/>
              </a:ext>
            </a:extLst>
          </p:cNvPr>
          <p:cNvSpPr/>
          <p:nvPr/>
        </p:nvSpPr>
        <p:spPr>
          <a:xfrm>
            <a:off x="4708945" y="4540129"/>
            <a:ext cx="3608701" cy="5598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例：</a:t>
            </a:r>
            <a:r>
              <a:rPr kumimoji="1" lang="en-US" altLang="ja-JP" dirty="0" err="1">
                <a:solidFill>
                  <a:srgbClr val="001746"/>
                </a:solidFill>
                <a:latin typeface="UD デジタル 教科書体 NP-B" panose="02020700000000000000" pitchFamily="18" charset="-128"/>
                <a:ea typeface="UD デジタル 教科書体 NP-B" panose="02020700000000000000" pitchFamily="18" charset="-128"/>
              </a:rPr>
              <a:t>para_mam</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8" name="四角形: 角を丸くする 27">
            <a:extLst>
              <a:ext uri="{FF2B5EF4-FFF2-40B4-BE49-F238E27FC236}">
                <a16:creationId xmlns:a16="http://schemas.microsoft.com/office/drawing/2014/main" id="{6F38FBD7-B58A-D55E-177C-FF83FC22711D}"/>
              </a:ext>
            </a:extLst>
          </p:cNvPr>
          <p:cNvSpPr/>
          <p:nvPr/>
        </p:nvSpPr>
        <p:spPr>
          <a:xfrm>
            <a:off x="4639727" y="1959323"/>
            <a:ext cx="4445685" cy="87134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パラパラチャーハンファミリー</a:t>
            </a:r>
            <a:endParaRPr kumimoji="1" lang="ja-JP" altLang="en-US" dirty="0">
              <a:solidFill>
                <a:srgbClr val="001746"/>
              </a:solidFill>
            </a:endParaRPr>
          </a:p>
        </p:txBody>
      </p:sp>
      <p:sp>
        <p:nvSpPr>
          <p:cNvPr id="29" name="楕円 28">
            <a:extLst>
              <a:ext uri="{FF2B5EF4-FFF2-40B4-BE49-F238E27FC236}">
                <a16:creationId xmlns:a16="http://schemas.microsoft.com/office/drawing/2014/main" id="{9FF74E0B-E88D-F766-4F1B-CE7CDC051B4D}"/>
              </a:ext>
            </a:extLst>
          </p:cNvPr>
          <p:cNvSpPr/>
          <p:nvPr/>
        </p:nvSpPr>
        <p:spPr>
          <a:xfrm>
            <a:off x="8666874" y="3202028"/>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2" name="楕円 31">
            <a:extLst>
              <a:ext uri="{FF2B5EF4-FFF2-40B4-BE49-F238E27FC236}">
                <a16:creationId xmlns:a16="http://schemas.microsoft.com/office/drawing/2014/main" id="{BA2F6191-5572-957C-3DC7-9891FE0C5024}"/>
              </a:ext>
            </a:extLst>
          </p:cNvPr>
          <p:cNvSpPr/>
          <p:nvPr/>
        </p:nvSpPr>
        <p:spPr>
          <a:xfrm>
            <a:off x="8666874" y="3936396"/>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3" name="楕円 32">
            <a:extLst>
              <a:ext uri="{FF2B5EF4-FFF2-40B4-BE49-F238E27FC236}">
                <a16:creationId xmlns:a16="http://schemas.microsoft.com/office/drawing/2014/main" id="{92B5B08E-AA93-4EB7-14BF-D2B4348EAB05}"/>
              </a:ext>
            </a:extLst>
          </p:cNvPr>
          <p:cNvSpPr/>
          <p:nvPr/>
        </p:nvSpPr>
        <p:spPr>
          <a:xfrm>
            <a:off x="8666874" y="4632612"/>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4" name="四角形: 角を丸くする 33">
            <a:extLst>
              <a:ext uri="{FF2B5EF4-FFF2-40B4-BE49-F238E27FC236}">
                <a16:creationId xmlns:a16="http://schemas.microsoft.com/office/drawing/2014/main" id="{5E5D6106-770F-F4AE-B088-E6885DE6E41C}"/>
              </a:ext>
            </a:extLst>
          </p:cNvPr>
          <p:cNvSpPr/>
          <p:nvPr/>
        </p:nvSpPr>
        <p:spPr>
          <a:xfrm>
            <a:off x="5717058" y="5760953"/>
            <a:ext cx="1215341" cy="44917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0" name="四角形: 角を丸くする 39">
            <a:extLst>
              <a:ext uri="{FF2B5EF4-FFF2-40B4-BE49-F238E27FC236}">
                <a16:creationId xmlns:a16="http://schemas.microsoft.com/office/drawing/2014/main" id="{C38083B4-DEC7-4462-BB87-07E084B49B5D}"/>
              </a:ext>
            </a:extLst>
          </p:cNvPr>
          <p:cNvSpPr/>
          <p:nvPr/>
        </p:nvSpPr>
        <p:spPr>
          <a:xfrm>
            <a:off x="2971817" y="3862765"/>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sp>
        <p:nvSpPr>
          <p:cNvPr id="41" name="四角形: 角を丸くする 40">
            <a:extLst>
              <a:ext uri="{FF2B5EF4-FFF2-40B4-BE49-F238E27FC236}">
                <a16:creationId xmlns:a16="http://schemas.microsoft.com/office/drawing/2014/main" id="{51181426-C656-D1CC-4FD6-2C6AD2282C70}"/>
              </a:ext>
            </a:extLst>
          </p:cNvPr>
          <p:cNvSpPr/>
          <p:nvPr/>
        </p:nvSpPr>
        <p:spPr>
          <a:xfrm>
            <a:off x="2971818" y="4565848"/>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49" name="グラフィックス 48" descr="クリップボード 単色塗りつぶし">
            <a:extLst>
              <a:ext uri="{FF2B5EF4-FFF2-40B4-BE49-F238E27FC236}">
                <a16:creationId xmlns:a16="http://schemas.microsoft.com/office/drawing/2014/main" id="{B28C3103-D730-DDB6-27D4-2E72D84F10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51281" y="3188891"/>
            <a:ext cx="487676" cy="487676"/>
          </a:xfrm>
          <a:prstGeom prst="rect">
            <a:avLst/>
          </a:prstGeom>
        </p:spPr>
      </p:pic>
      <p:sp>
        <p:nvSpPr>
          <p:cNvPr id="50" name="四角形: 角を丸くする 49">
            <a:extLst>
              <a:ext uri="{FF2B5EF4-FFF2-40B4-BE49-F238E27FC236}">
                <a16:creationId xmlns:a16="http://schemas.microsoft.com/office/drawing/2014/main" id="{226CDFEA-0136-F45D-AA86-1A687D3E6845}"/>
              </a:ext>
            </a:extLst>
          </p:cNvPr>
          <p:cNvSpPr/>
          <p:nvPr/>
        </p:nvSpPr>
        <p:spPr>
          <a:xfrm>
            <a:off x="2963494" y="3181584"/>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51" name="グラフィックス 50" descr="クリップボード 単色塗りつぶし">
            <a:extLst>
              <a:ext uri="{FF2B5EF4-FFF2-40B4-BE49-F238E27FC236}">
                <a16:creationId xmlns:a16="http://schemas.microsoft.com/office/drawing/2014/main" id="{51A21315-5D7B-D9F7-6C6A-0257EDDFEF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51281" y="3852460"/>
            <a:ext cx="487676" cy="487676"/>
          </a:xfrm>
          <a:prstGeom prst="rect">
            <a:avLst/>
          </a:prstGeom>
        </p:spPr>
      </p:pic>
      <p:sp>
        <p:nvSpPr>
          <p:cNvPr id="52" name="四角形: 角を丸くする 51">
            <a:extLst>
              <a:ext uri="{FF2B5EF4-FFF2-40B4-BE49-F238E27FC236}">
                <a16:creationId xmlns:a16="http://schemas.microsoft.com/office/drawing/2014/main" id="{5245D68E-2185-FBF4-2351-B7C6DF2856C9}"/>
              </a:ext>
            </a:extLst>
          </p:cNvPr>
          <p:cNvSpPr/>
          <p:nvPr/>
        </p:nvSpPr>
        <p:spPr>
          <a:xfrm>
            <a:off x="7434278" y="4609316"/>
            <a:ext cx="795596" cy="421502"/>
          </a:xfrm>
          <a:prstGeom prst="roundRect">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招待</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7" name="楕円 36">
            <a:extLst>
              <a:ext uri="{FF2B5EF4-FFF2-40B4-BE49-F238E27FC236}">
                <a16:creationId xmlns:a16="http://schemas.microsoft.com/office/drawing/2014/main" id="{F7B79908-BB3E-3DEC-C3FD-60D16C256C0A}"/>
              </a:ext>
            </a:extLst>
          </p:cNvPr>
          <p:cNvSpPr/>
          <p:nvPr/>
        </p:nvSpPr>
        <p:spPr>
          <a:xfrm>
            <a:off x="3416828" y="5268931"/>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4000" dirty="0">
              <a:solidFill>
                <a:srgbClr val="8AAEC9"/>
              </a:solidFill>
            </a:endParaRPr>
          </a:p>
        </p:txBody>
      </p:sp>
      <p:cxnSp>
        <p:nvCxnSpPr>
          <p:cNvPr id="10" name="直線コネクタ 9">
            <a:extLst>
              <a:ext uri="{FF2B5EF4-FFF2-40B4-BE49-F238E27FC236}">
                <a16:creationId xmlns:a16="http://schemas.microsoft.com/office/drawing/2014/main" id="{B0AA5A77-1C18-208E-5728-DB25A3B32D8F}"/>
              </a:ext>
            </a:extLst>
          </p:cNvPr>
          <p:cNvCxnSpPr>
            <a:cxnSpLocks/>
          </p:cNvCxnSpPr>
          <p:nvPr/>
        </p:nvCxnSpPr>
        <p:spPr>
          <a:xfrm>
            <a:off x="3620123" y="5350366"/>
            <a:ext cx="0" cy="235335"/>
          </a:xfrm>
          <a:prstGeom prst="line">
            <a:avLst/>
          </a:prstGeom>
          <a:ln w="28575">
            <a:solidFill>
              <a:srgbClr val="8AAEC9"/>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E1DAF4A9-1370-04C3-644A-AE4293282E75}"/>
              </a:ext>
            </a:extLst>
          </p:cNvPr>
          <p:cNvCxnSpPr>
            <a:cxnSpLocks/>
          </p:cNvCxnSpPr>
          <p:nvPr/>
        </p:nvCxnSpPr>
        <p:spPr>
          <a:xfrm>
            <a:off x="3494902" y="5468034"/>
            <a:ext cx="250443" cy="0"/>
          </a:xfrm>
          <a:prstGeom prst="line">
            <a:avLst/>
          </a:prstGeom>
          <a:ln w="28575">
            <a:solidFill>
              <a:srgbClr val="8AAEC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593296"/>
      </p:ext>
    </p:extLst>
  </p:cSld>
  <p:clrMapOvr>
    <a:masterClrMapping/>
  </p:clrMapOvr>
</p:sld>
</file>

<file path=ppt/theme/theme1.xml><?xml version="1.0" encoding="utf-8"?>
<a:theme xmlns:a="http://schemas.openxmlformats.org/drawingml/2006/main" name="Office 2013 - 2022 テーマ">
  <a:themeElements>
    <a:clrScheme name="Office 2013 - 2022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611</TotalTime>
  <Words>1807</Words>
  <Application>Microsoft Office PowerPoint</Application>
  <PresentationFormat>ワイド画面</PresentationFormat>
  <Paragraphs>516</Paragraphs>
  <Slides>42</Slides>
  <Notes>32</Notes>
  <HiddenSlides>8</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42</vt:i4>
      </vt:variant>
    </vt:vector>
  </HeadingPairs>
  <TitlesOfParts>
    <vt:vector size="53" baseType="lpstr">
      <vt:lpstr>HGP創英角ﾎﾟｯﾌﾟ体</vt:lpstr>
      <vt:lpstr>HGS創英角ﾎﾟｯﾌﾟ体</vt:lpstr>
      <vt:lpstr>NotoSansJP</vt:lpstr>
      <vt:lpstr>UD デジタル 教科書体 NK-B</vt:lpstr>
      <vt:lpstr>UD デジタル 教科書体 NP-B</vt:lpstr>
      <vt:lpstr>游ゴシック</vt:lpstr>
      <vt:lpstr>Arial</vt:lpstr>
      <vt:lpstr>Calibri</vt:lpstr>
      <vt:lpstr>Calibri Light</vt:lpstr>
      <vt:lpstr>Kristen ITC</vt:lpstr>
      <vt:lpstr>Office 2013 - 2022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勝間帆波</dc:creator>
  <cp:lastModifiedBy>勝間帆波</cp:lastModifiedBy>
  <cp:revision>59</cp:revision>
  <dcterms:created xsi:type="dcterms:W3CDTF">2024-06-07T02:20:00Z</dcterms:created>
  <dcterms:modified xsi:type="dcterms:W3CDTF">2024-06-11T09:40:15Z</dcterms:modified>
</cp:coreProperties>
</file>