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6" r:id="rId3"/>
    <p:sldId id="259" r:id="rId4"/>
    <p:sldId id="261" r:id="rId5"/>
    <p:sldId id="262" r:id="rId6"/>
    <p:sldId id="268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>
            <p14:sldId id="268"/>
          </p14:sldIdLst>
        </p14:section>
        <p14:section name="タスクマネジメント" id="{12747FD5-C46E-49D4-AC69-2F7FD4C30506}">
          <p14:sldIdLst/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マニュアルリスト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832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</TotalTime>
  <Words>224</Words>
  <Application>Microsoft Office PowerPoint</Application>
  <PresentationFormat>ワイド画面</PresentationFormat>
  <Paragraphs>55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HGP創英角ﾎﾟｯﾌﾟ体</vt:lpstr>
      <vt:lpstr>NotoSansJP</vt:lpstr>
      <vt:lpstr>UD デジタル 教科書体 NP-B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大戸咲月</cp:lastModifiedBy>
  <cp:revision>13</cp:revision>
  <dcterms:created xsi:type="dcterms:W3CDTF">2024-06-07T02:20:00Z</dcterms:created>
  <dcterms:modified xsi:type="dcterms:W3CDTF">2024-06-07T07:45:35Z</dcterms:modified>
</cp:coreProperties>
</file>