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66" r:id="rId3"/>
    <p:sldId id="259" r:id="rId4"/>
    <p:sldId id="261" r:id="rId5"/>
    <p:sldId id="262" r:id="rId6"/>
    <p:sldId id="268" r:id="rId7"/>
    <p:sldId id="269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68"/>
            <p14:sldId id="269"/>
          </p14:sldIdLst>
        </p14:section>
        <p14:section name="タスクマネジメント" id="{12747FD5-C46E-49D4-AC69-2F7FD4C30506}">
          <p14:sldIdLst/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マニュアル検索結果一覧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4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マニュアルリスト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棚の掃除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犬の小屋の掃除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ベランダの掃除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3677264" y="1563329"/>
            <a:ext cx="483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検索ワード</a:t>
            </a:r>
            <a:r>
              <a:rPr kumimoji="1" lang="en-US" altLang="ja-JP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掃除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2DACC22-65B6-29A7-EEB8-E8DBB62C327F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0244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259</Words>
  <Application>Microsoft Office PowerPoint</Application>
  <PresentationFormat>ワイド画面</PresentationFormat>
  <Paragraphs>64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14</cp:revision>
  <dcterms:created xsi:type="dcterms:W3CDTF">2024-06-07T02:20:00Z</dcterms:created>
  <dcterms:modified xsi:type="dcterms:W3CDTF">2024-06-07T08:47:45Z</dcterms:modified>
</cp:coreProperties>
</file>