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74" r:id="rId2"/>
    <p:sldId id="275" r:id="rId3"/>
    <p:sldId id="264" r:id="rId4"/>
    <p:sldId id="266" r:id="rId5"/>
    <p:sldId id="290" r:id="rId6"/>
    <p:sldId id="289" r:id="rId7"/>
    <p:sldId id="259" r:id="rId8"/>
    <p:sldId id="261" r:id="rId9"/>
    <p:sldId id="262" r:id="rId10"/>
    <p:sldId id="276" r:id="rId11"/>
    <p:sldId id="277" r:id="rId12"/>
    <p:sldId id="280" r:id="rId13"/>
    <p:sldId id="263" r:id="rId14"/>
    <p:sldId id="278" r:id="rId15"/>
    <p:sldId id="279" r:id="rId16"/>
    <p:sldId id="281" r:id="rId17"/>
    <p:sldId id="270" r:id="rId18"/>
    <p:sldId id="271" r:id="rId19"/>
    <p:sldId id="265" r:id="rId20"/>
    <p:sldId id="268" r:id="rId21"/>
    <p:sldId id="282" r:id="rId22"/>
    <p:sldId id="267" r:id="rId23"/>
    <p:sldId id="273" r:id="rId24"/>
    <p:sldId id="283" r:id="rId25"/>
    <p:sldId id="284" r:id="rId26"/>
    <p:sldId id="285" r:id="rId27"/>
    <p:sldId id="286" r:id="rId28"/>
    <p:sldId id="257" r:id="rId29"/>
    <p:sldId id="26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ロゴ" id="{094B0E9A-2E92-4D46-84BE-EEC93BDC7906}">
          <p14:sldIdLst>
            <p14:sldId id="274"/>
            <p14:sldId id="275"/>
          </p14:sldIdLst>
        </p14:section>
        <p14:section name="ログイン画面" id="{E5EB74CB-7C85-47D3-AC32-40567FAEF618}">
          <p14:sldIdLst>
            <p14:sldId id="264"/>
            <p14:sldId id="266"/>
            <p14:sldId id="290"/>
          </p14:sldIdLst>
        </p14:section>
        <p14:section name="アカウント画面" id="{BCFD2CCE-A018-4A8B-A82F-A99A4AFB5B02}">
          <p14:sldIdLst>
            <p14:sldId id="289"/>
          </p14:sldIdLst>
        </p14:section>
        <p14:section name="ホーム画面" id="{B3CE27B6-794E-4CB8-B611-2E41F6ADFD2C}">
          <p14:sldIdLst>
            <p14:sldId id="259"/>
            <p14:sldId id="261"/>
            <p14:sldId id="262"/>
          </p14:sldIdLst>
        </p14:section>
        <p14:section name="マニュアル" id="{E60201F6-9C11-4F1F-94AA-860ECBDFF850}">
          <p14:sldIdLst>
            <p14:sldId id="276"/>
            <p14:sldId id="277"/>
            <p14:sldId id="280"/>
            <p14:sldId id="263"/>
            <p14:sldId id="278"/>
            <p14:sldId id="279"/>
          </p14:sldIdLst>
        </p14:section>
        <p14:section name="タスクマネジメント" id="{12747FD5-C46E-49D4-AC69-2F7FD4C30506}">
          <p14:sldIdLst>
            <p14:sldId id="281"/>
            <p14:sldId id="270"/>
            <p14:sldId id="271"/>
            <p14:sldId id="265"/>
            <p14:sldId id="268"/>
            <p14:sldId id="282"/>
            <p14:sldId id="267"/>
            <p14:sldId id="273"/>
            <p14:sldId id="283"/>
            <p14:sldId id="284"/>
            <p14:sldId id="285"/>
            <p14:sldId id="286"/>
          </p14:sldIdLst>
        </p14:section>
        <p14:section name="共通認識" id="{E2578A6E-5362-477D-9133-684E3CBAD98A}">
          <p14:sldIdLst>
            <p14:sldId id="257"/>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E3A1"/>
    <a:srgbClr val="001746"/>
    <a:srgbClr val="EA7B6B"/>
    <a:srgbClr val="F3B4AB"/>
    <a:srgbClr val="FCF4D4"/>
    <a:srgbClr val="FAE2DE"/>
    <a:srgbClr val="F1A399"/>
    <a:srgbClr val="C6D7E4"/>
    <a:srgbClr val="F7CDC6"/>
    <a:srgbClr val="8AAE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430ED-E2F6-4484-A6AC-505E26A42927}" type="datetimeFigureOut">
              <a:rPr kumimoji="1" lang="ja-JP" altLang="en-US" smtClean="0"/>
              <a:t>2024/6/10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2C706-47D6-4569-9577-3661343DEC25}" type="slidenum">
              <a:rPr kumimoji="1" lang="ja-JP" altLang="en-US" smtClean="0"/>
              <a:t>‹#›</a:t>
            </a:fld>
            <a:endParaRPr kumimoji="1" lang="ja-JP" altLang="en-US"/>
          </a:p>
        </p:txBody>
      </p:sp>
    </p:spTree>
    <p:extLst>
      <p:ext uri="{BB962C8B-B14F-4D97-AF65-F5344CB8AC3E}">
        <p14:creationId xmlns:p14="http://schemas.microsoft.com/office/powerpoint/2010/main" val="680348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ボタンを押したときにピンク</a:t>
            </a:r>
            <a:r>
              <a:rPr kumimoji="1" lang="en-US" altLang="ja-JP" dirty="0"/>
              <a:t>(#f7cdc6)</a:t>
            </a:r>
            <a:r>
              <a:rPr kumimoji="1" lang="ja-JP" altLang="en-US" dirty="0"/>
              <a:t>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4</a:t>
            </a:fld>
            <a:endParaRPr kumimoji="1" lang="ja-JP" altLang="en-US"/>
          </a:p>
        </p:txBody>
      </p:sp>
    </p:spTree>
    <p:extLst>
      <p:ext uri="{BB962C8B-B14F-4D97-AF65-F5344CB8AC3E}">
        <p14:creationId xmlns:p14="http://schemas.microsoft.com/office/powerpoint/2010/main" val="2720662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16</a:t>
            </a:fld>
            <a:endParaRPr kumimoji="1" lang="ja-JP" altLang="en-US"/>
          </a:p>
        </p:txBody>
      </p:sp>
    </p:spTree>
    <p:extLst>
      <p:ext uri="{BB962C8B-B14F-4D97-AF65-F5344CB8AC3E}">
        <p14:creationId xmlns:p14="http://schemas.microsoft.com/office/powerpoint/2010/main" val="802274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日付を押すと日付変更ができ、その日のタスクと予定が見れる。</a:t>
            </a:r>
            <a:endParaRPr kumimoji="1" lang="en-US" altLang="ja-JP" dirty="0"/>
          </a:p>
          <a:p>
            <a:r>
              <a:rPr kumimoji="1" lang="ja-JP" altLang="en-US" dirty="0"/>
              <a:t>日付変更は出てきたカレンダーの日程選択で行う。</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17</a:t>
            </a:fld>
            <a:endParaRPr kumimoji="1" lang="ja-JP" altLang="en-US"/>
          </a:p>
        </p:txBody>
      </p:sp>
    </p:spTree>
    <p:extLst>
      <p:ext uri="{BB962C8B-B14F-4D97-AF65-F5344CB8AC3E}">
        <p14:creationId xmlns:p14="http://schemas.microsoft.com/office/powerpoint/2010/main" val="3199652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20</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リンクしてあるマニュアルを変えたいときはプルダウンボタンから変更したいマニュアルを選択して設定する。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21</a:t>
            </a:fld>
            <a:endParaRPr kumimoji="1" lang="ja-JP" altLang="en-US"/>
          </a:p>
        </p:txBody>
      </p:sp>
    </p:spTree>
    <p:extLst>
      <p:ext uri="{BB962C8B-B14F-4D97-AF65-F5344CB8AC3E}">
        <p14:creationId xmlns:p14="http://schemas.microsoft.com/office/powerpoint/2010/main" val="2334261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マニュアルを設定していないときの画面。</a:t>
            </a:r>
            <a:endParaRPr kumimoji="1" lang="en-US" altLang="ja-JP" dirty="0"/>
          </a:p>
          <a:p>
            <a:r>
              <a:rPr kumimoji="1" lang="ja-JP" altLang="en-US" dirty="0"/>
              <a:t>マニュアルボタンはただマニュアルと表示される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24</a:t>
            </a:fld>
            <a:endParaRPr kumimoji="1" lang="ja-JP" altLang="en-US"/>
          </a:p>
        </p:txBody>
      </p:sp>
    </p:spTree>
    <p:extLst>
      <p:ext uri="{BB962C8B-B14F-4D97-AF65-F5344CB8AC3E}">
        <p14:creationId xmlns:p14="http://schemas.microsoft.com/office/powerpoint/2010/main" val="3692278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既成のマニュアルをリンクさせたいときはプルダウンボタンから変更したいマニュアルを選択して設定する。</a:t>
            </a:r>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25</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26</a:t>
            </a:fld>
            <a:endParaRPr kumimoji="1" lang="ja-JP" altLang="en-US"/>
          </a:p>
        </p:txBody>
      </p:sp>
    </p:spTree>
    <p:extLst>
      <p:ext uri="{BB962C8B-B14F-4D97-AF65-F5344CB8AC3E}">
        <p14:creationId xmlns:p14="http://schemas.microsoft.com/office/powerpoint/2010/main" val="2819197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27</a:t>
            </a:fld>
            <a:endParaRPr kumimoji="1" lang="ja-JP" altLang="en-US"/>
          </a:p>
        </p:txBody>
      </p:sp>
    </p:spTree>
    <p:extLst>
      <p:ext uri="{BB962C8B-B14F-4D97-AF65-F5344CB8AC3E}">
        <p14:creationId xmlns:p14="http://schemas.microsoft.com/office/powerpoint/2010/main" val="3328412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5</a:t>
            </a:fld>
            <a:endParaRPr kumimoji="1" lang="ja-JP" altLang="en-US"/>
          </a:p>
        </p:txBody>
      </p:sp>
    </p:spTree>
    <p:extLst>
      <p:ext uri="{BB962C8B-B14F-4D97-AF65-F5344CB8AC3E}">
        <p14:creationId xmlns:p14="http://schemas.microsoft.com/office/powerpoint/2010/main" val="1683744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アカウント画面</a:t>
            </a:r>
            <a:endParaRPr kumimoji="1" lang="en-US" altLang="ja-JP" dirty="0"/>
          </a:p>
          <a:p>
            <a:r>
              <a:rPr kumimoji="1" lang="ja-JP" altLang="en-US" dirty="0"/>
              <a:t>アカウント情報が表示され、変更、登録ができる。</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6</a:t>
            </a:fld>
            <a:endParaRPr kumimoji="1" lang="ja-JP" altLang="en-US"/>
          </a:p>
        </p:txBody>
      </p:sp>
    </p:spTree>
    <p:extLst>
      <p:ext uri="{BB962C8B-B14F-4D97-AF65-F5344CB8AC3E}">
        <p14:creationId xmlns:p14="http://schemas.microsoft.com/office/powerpoint/2010/main" val="42163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10</a:t>
            </a:fld>
            <a:endParaRPr kumimoji="1" lang="ja-JP" altLang="en-US"/>
          </a:p>
        </p:txBody>
      </p:sp>
    </p:spTree>
    <p:extLst>
      <p:ext uri="{BB962C8B-B14F-4D97-AF65-F5344CB8AC3E}">
        <p14:creationId xmlns:p14="http://schemas.microsoft.com/office/powerpoint/2010/main" val="11527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マニュアル検索結果一覧</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11</a:t>
            </a:fld>
            <a:endParaRPr kumimoji="1" lang="ja-JP" altLang="en-US"/>
          </a:p>
        </p:txBody>
      </p:sp>
    </p:spTree>
    <p:extLst>
      <p:ext uri="{BB962C8B-B14F-4D97-AF65-F5344CB8AC3E}">
        <p14:creationId xmlns:p14="http://schemas.microsoft.com/office/powerpoint/2010/main" val="1631249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12</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endParaRPr kumimoji="1" lang="en-US" altLang="ja-JP" dirty="0"/>
          </a:p>
          <a:p>
            <a:r>
              <a:rPr kumimoji="1" lang="ja-JP" altLang="en-US" dirty="0"/>
              <a:t>リストの＋ボタンを押すとこの画面に切り替わる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13</a:t>
            </a:fld>
            <a:endParaRPr kumimoji="1" lang="ja-JP" altLang="en-US"/>
          </a:p>
        </p:txBody>
      </p:sp>
    </p:spTree>
    <p:extLst>
      <p:ext uri="{BB962C8B-B14F-4D97-AF65-F5344CB8AC3E}">
        <p14:creationId xmlns:p14="http://schemas.microsoft.com/office/powerpoint/2010/main" val="1038270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　項目選択</a:t>
            </a:r>
            <a:br>
              <a:rPr kumimoji="1" lang="en-US" altLang="ja-JP" dirty="0"/>
            </a:br>
            <a:r>
              <a:rPr kumimoji="1" lang="ja-JP" altLang="en-US" dirty="0"/>
              <a:t>選んだら黄色になる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14</a:t>
            </a:fld>
            <a:endParaRPr kumimoji="1" lang="ja-JP" altLang="en-US"/>
          </a:p>
        </p:txBody>
      </p:sp>
    </p:spTree>
    <p:extLst>
      <p:ext uri="{BB962C8B-B14F-4D97-AF65-F5344CB8AC3E}">
        <p14:creationId xmlns:p14="http://schemas.microsoft.com/office/powerpoint/2010/main" val="179460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br>
              <a:rPr kumimoji="1" lang="en-US" altLang="ja-JP" dirty="0"/>
            </a:br>
            <a:r>
              <a:rPr kumimoji="1" lang="ja-JP" altLang="en-US" dirty="0"/>
              <a:t>入力している項目は黄色になる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15</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96905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36096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2937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18673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76901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33769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4058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46540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81896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89526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410831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7964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a:extLst>
              <a:ext uri="{FF2B5EF4-FFF2-40B4-BE49-F238E27FC236}">
                <a16:creationId xmlns:a16="http://schemas.microsoft.com/office/drawing/2014/main" id="{87AF4651-F173-7EC3-5698-572E8A9EB04A}"/>
              </a:ext>
            </a:extLst>
          </p:cNvPr>
          <p:cNvGrpSpPr/>
          <p:nvPr/>
        </p:nvGrpSpPr>
        <p:grpSpPr>
          <a:xfrm>
            <a:off x="3836099" y="1341693"/>
            <a:ext cx="4192875" cy="3529852"/>
            <a:chOff x="3836099" y="1341693"/>
            <a:chExt cx="4192875" cy="3529852"/>
          </a:xfrm>
        </p:grpSpPr>
        <p:sp>
          <p:nvSpPr>
            <p:cNvPr id="26" name="L 字 25">
              <a:extLst>
                <a:ext uri="{FF2B5EF4-FFF2-40B4-BE49-F238E27FC236}">
                  <a16:creationId xmlns:a16="http://schemas.microsoft.com/office/drawing/2014/main" id="{474A12A2-9A4C-E0DB-9468-430F91891DFC}"/>
                </a:ext>
              </a:extLst>
            </p:cNvPr>
            <p:cNvSpPr/>
            <p:nvPr/>
          </p:nvSpPr>
          <p:spPr>
            <a:xfrm>
              <a:off x="4651135" y="2431299"/>
              <a:ext cx="2565918" cy="2440246"/>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EB05059-0AF6-68BE-96D6-A3FBDBD06BE1}"/>
                </a:ext>
              </a:extLst>
            </p:cNvPr>
            <p:cNvSpPr/>
            <p:nvPr/>
          </p:nvSpPr>
          <p:spPr>
            <a:xfrm>
              <a:off x="4837101" y="2431299"/>
              <a:ext cx="2379952" cy="2232544"/>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4632583" y="1601755"/>
              <a:ext cx="2603017" cy="850177"/>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5223742" y="2890530"/>
              <a:ext cx="1420701" cy="1334715"/>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5472263" y="3200647"/>
              <a:ext cx="923658" cy="568915"/>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3629677">
              <a:off x="4889245" y="958320"/>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3C12A2A3-D877-1767-7684-3E174310C30E}"/>
                </a:ext>
              </a:extLst>
            </p:cNvPr>
            <p:cNvSpPr/>
            <p:nvPr/>
          </p:nvSpPr>
          <p:spPr>
            <a:xfrm rot="17970323" flipH="1">
              <a:off x="6486651" y="952701"/>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AE8C77B1-FFE4-A63A-E23B-8FCFF501DBC7}"/>
                </a:ext>
              </a:extLst>
            </p:cNvPr>
            <p:cNvSpPr/>
            <p:nvPr/>
          </p:nvSpPr>
          <p:spPr>
            <a:xfrm rot="14513562">
              <a:off x="5559006" y="1416459"/>
              <a:ext cx="18820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716515">
              <a:off x="3836099" y="1915475"/>
              <a:ext cx="2146024" cy="20161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5272523C-C9F6-D7A1-39A3-8F7AF6446257}"/>
                </a:ext>
              </a:extLst>
            </p:cNvPr>
            <p:cNvSpPr/>
            <p:nvPr/>
          </p:nvSpPr>
          <p:spPr>
            <a:xfrm rot="10800000">
              <a:off x="5868618" y="1539067"/>
              <a:ext cx="124594" cy="10606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716FDE50-055F-744F-13E4-D85112D1C2D0}"/>
                </a:ext>
              </a:extLst>
            </p:cNvPr>
            <p:cNvSpPr/>
            <p:nvPr/>
          </p:nvSpPr>
          <p:spPr>
            <a:xfrm rot="1883485" flipH="1">
              <a:off x="5882950" y="1888529"/>
              <a:ext cx="2146024" cy="23068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B102C9DE-E1DF-1BF0-35D5-820EAC5F9C26}"/>
                </a:ext>
              </a:extLst>
            </p:cNvPr>
            <p:cNvSpPr/>
            <p:nvPr/>
          </p:nvSpPr>
          <p:spPr>
            <a:xfrm rot="6891913" flipH="1">
              <a:off x="6139724" y="1436610"/>
              <a:ext cx="14251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F6EA4BA-28B3-A7B1-8E69-0118A5E4B626}"/>
                </a:ext>
              </a:extLst>
            </p:cNvPr>
            <p:cNvSpPr/>
            <p:nvPr/>
          </p:nvSpPr>
          <p:spPr>
            <a:xfrm>
              <a:off x="5631044" y="1341693"/>
              <a:ext cx="579936" cy="19737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62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07255"/>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Manual</a:t>
            </a:r>
            <a:r>
              <a:rPr lang="ja-JP" altLang="en-US" sz="2400" dirty="0">
                <a:latin typeface="Kristen ITC" panose="03050502040202030202" pitchFamily="66" charset="0"/>
                <a:ea typeface="UD デジタル 教科書体 NP-B" panose="02020700000000000000" pitchFamily="18" charset="-128"/>
              </a:rPr>
              <a:t> </a:t>
            </a:r>
            <a:r>
              <a:rPr lang="en-US" altLang="ja-JP" sz="2400" dirty="0">
                <a:latin typeface="Kristen ITC" panose="03050502040202030202" pitchFamily="66" charset="0"/>
                <a:ea typeface="UD デジタル 教科書体 NP-B" panose="02020700000000000000" pitchFamily="18" charset="-128"/>
              </a:rPr>
              <a:t>List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667518"/>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Tree>
    <p:extLst>
      <p:ext uri="{BB962C8B-B14F-4D97-AF65-F5344CB8AC3E}">
        <p14:creationId xmlns:p14="http://schemas.microsoft.com/office/powerpoint/2010/main" val="1568324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36751"/>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ベランダ掃除</a:t>
            </a: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Search R</a:t>
            </a:r>
            <a:r>
              <a:rPr lang="en-US" altLang="ja-JP" sz="2400" dirty="0">
                <a:latin typeface="Kristen ITC" panose="03050502040202030202" pitchFamily="66" charset="0"/>
                <a:ea typeface="UD デジタル 教科書体 NP-B" panose="02020700000000000000" pitchFamily="18" charset="-128"/>
              </a:rPr>
              <a:t>esult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25" name="楕円 24">
            <a:extLst>
              <a:ext uri="{FF2B5EF4-FFF2-40B4-BE49-F238E27FC236}">
                <a16:creationId xmlns:a16="http://schemas.microsoft.com/office/drawing/2014/main" id="{8055A589-20E5-ACB7-2C69-A8BCC507CBEC}"/>
              </a:ext>
            </a:extLst>
          </p:cNvPr>
          <p:cNvSpPr/>
          <p:nvPr/>
        </p:nvSpPr>
        <p:spPr>
          <a:xfrm>
            <a:off x="9157202" y="1688779"/>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例：掃除</a:t>
            </a:r>
          </a:p>
        </p:txBody>
      </p:sp>
    </p:spTree>
    <p:extLst>
      <p:ext uri="{BB962C8B-B14F-4D97-AF65-F5344CB8AC3E}">
        <p14:creationId xmlns:p14="http://schemas.microsoft.com/office/powerpoint/2010/main" val="3418076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2291787"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672133"/>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074288" y="1616721"/>
            <a:ext cx="4336244"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Details / Update</a:t>
            </a:r>
            <a:r>
              <a:rPr lang="en-US" altLang="ja-JP" sz="2400" dirty="0">
                <a:latin typeface="Kristen ITC" panose="03050502040202030202" pitchFamily="66" charset="0"/>
                <a:ea typeface="UD デジタル 教科書体 NP-B" panose="02020700000000000000" pitchFamily="18" charset="-128"/>
              </a:rPr>
              <a:t> / Delete</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717639" y="249055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830286" y="5389296"/>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163269"/>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962399" y="3163268"/>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1632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38635" y="417996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962399" y="4177168"/>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1771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37240" y="5429473"/>
            <a:ext cx="486041" cy="437572"/>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368651"/>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290031" y="5382847"/>
            <a:ext cx="1241459" cy="437572"/>
          </a:xfrm>
          <a:prstGeom prst="round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削除</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815918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Tree>
    <p:extLst>
      <p:ext uri="{BB962C8B-B14F-4D97-AF65-F5344CB8AC3E}">
        <p14:creationId xmlns:p14="http://schemas.microsoft.com/office/powerpoint/2010/main" val="3639397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8" name="四角形: 角を丸くする 7">
            <a:extLst>
              <a:ext uri="{FF2B5EF4-FFF2-40B4-BE49-F238E27FC236}">
                <a16:creationId xmlns:a16="http://schemas.microsoft.com/office/drawing/2014/main" id="{62513CEE-7539-5DA5-A65A-AA613D87DCD2}"/>
              </a:ext>
            </a:extLst>
          </p:cNvPr>
          <p:cNvSpPr/>
          <p:nvPr/>
        </p:nvSpPr>
        <p:spPr>
          <a:xfrm>
            <a:off x="3077255" y="2512345"/>
            <a:ext cx="6037487" cy="3442779"/>
          </a:xfrm>
          <a:prstGeom prst="roundRect">
            <a:avLst/>
          </a:prstGeom>
          <a:solidFill>
            <a:srgbClr val="F7D0C9">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7CDC6"/>
              </a:solidFill>
            </a:endParaRPr>
          </a:p>
        </p:txBody>
      </p:sp>
      <p:sp>
        <p:nvSpPr>
          <p:cNvPr id="10" name="四角形: 角を丸くする 9">
            <a:extLst>
              <a:ext uri="{FF2B5EF4-FFF2-40B4-BE49-F238E27FC236}">
                <a16:creationId xmlns:a16="http://schemas.microsoft.com/office/drawing/2014/main" id="{1D66EC22-FA05-A547-4133-447FC7218DA5}"/>
              </a:ext>
            </a:extLst>
          </p:cNvPr>
          <p:cNvSpPr/>
          <p:nvPr/>
        </p:nvSpPr>
        <p:spPr>
          <a:xfrm>
            <a:off x="4060719" y="2778099"/>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お風呂掃除</a:t>
            </a:r>
          </a:p>
        </p:txBody>
      </p:sp>
      <p:sp>
        <p:nvSpPr>
          <p:cNvPr id="11" name="四角形: 角を丸くする 10">
            <a:extLst>
              <a:ext uri="{FF2B5EF4-FFF2-40B4-BE49-F238E27FC236}">
                <a16:creationId xmlns:a16="http://schemas.microsoft.com/office/drawing/2014/main" id="{8250AB54-7918-A8EC-A471-088A74F7270D}"/>
              </a:ext>
            </a:extLst>
          </p:cNvPr>
          <p:cNvSpPr/>
          <p:nvPr/>
        </p:nvSpPr>
        <p:spPr>
          <a:xfrm>
            <a:off x="4060719" y="5155554"/>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洗濯</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12" name="四角形: 角を丸くする 11">
            <a:extLst>
              <a:ext uri="{FF2B5EF4-FFF2-40B4-BE49-F238E27FC236}">
                <a16:creationId xmlns:a16="http://schemas.microsoft.com/office/drawing/2014/main" id="{5A8F3A01-24CB-5351-EC21-BBB30F4AEFAE}"/>
              </a:ext>
            </a:extLst>
          </p:cNvPr>
          <p:cNvSpPr/>
          <p:nvPr/>
        </p:nvSpPr>
        <p:spPr>
          <a:xfrm>
            <a:off x="4060720" y="4365957"/>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物の整理</a:t>
            </a:r>
          </a:p>
        </p:txBody>
      </p:sp>
      <p:sp>
        <p:nvSpPr>
          <p:cNvPr id="13" name="四角形: 角を丸くする 12">
            <a:extLst>
              <a:ext uri="{FF2B5EF4-FFF2-40B4-BE49-F238E27FC236}">
                <a16:creationId xmlns:a16="http://schemas.microsoft.com/office/drawing/2014/main" id="{6D9530BC-A567-0BC1-3EC3-D80074554118}"/>
              </a:ext>
            </a:extLst>
          </p:cNvPr>
          <p:cNvSpPr/>
          <p:nvPr/>
        </p:nvSpPr>
        <p:spPr>
          <a:xfrm>
            <a:off x="4060719" y="3576360"/>
            <a:ext cx="4070555" cy="371008"/>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キッチン掃除</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298612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402931" y="2184657"/>
            <a:ext cx="9471546"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619316" y="2351657"/>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5474900" y="5734505"/>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740312" y="302437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864076" y="3024371"/>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418868" y="30243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740312" y="4041065"/>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864076" y="4038271"/>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418868" y="40382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5760964" y="4963677"/>
            <a:ext cx="669333" cy="629987"/>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11" name="楕円 10">
            <a:extLst>
              <a:ext uri="{FF2B5EF4-FFF2-40B4-BE49-F238E27FC236}">
                <a16:creationId xmlns:a16="http://schemas.microsoft.com/office/drawing/2014/main" id="{4D71DFC3-7005-4E32-5B0F-DF16170C5AC0}"/>
              </a:ext>
            </a:extLst>
          </p:cNvPr>
          <p:cNvSpPr/>
          <p:nvPr/>
        </p:nvSpPr>
        <p:spPr>
          <a:xfrm>
            <a:off x="10377282"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12" name="楕円 11">
            <a:extLst>
              <a:ext uri="{FF2B5EF4-FFF2-40B4-BE49-F238E27FC236}">
                <a16:creationId xmlns:a16="http://schemas.microsoft.com/office/drawing/2014/main" id="{1D3A8F3F-E727-5C6B-EB3C-C37F88866D79}"/>
              </a:ext>
            </a:extLst>
          </p:cNvPr>
          <p:cNvSpPr/>
          <p:nvPr/>
        </p:nvSpPr>
        <p:spPr>
          <a:xfrm>
            <a:off x="10347775" y="32503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Tree>
    <p:extLst>
      <p:ext uri="{BB962C8B-B14F-4D97-AF65-F5344CB8AC3E}">
        <p14:creationId xmlns:p14="http://schemas.microsoft.com/office/powerpoint/2010/main" val="2536915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09976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C79FD19A-E72D-2A24-A116-DACF636D2469}"/>
              </a:ext>
            </a:extLst>
          </p:cNvPr>
          <p:cNvSpPr/>
          <p:nvPr/>
        </p:nvSpPr>
        <p:spPr>
          <a:xfrm>
            <a:off x="2081494" y="2940997"/>
            <a:ext cx="1500853" cy="1380800"/>
          </a:xfrm>
          <a:prstGeom prst="rect">
            <a:avLst/>
          </a:prstGeom>
          <a:solidFill>
            <a:srgbClr val="F5F5F5"/>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8A5901C-E487-1417-05CD-1FC5679A5F90}"/>
              </a:ext>
            </a:extLst>
          </p:cNvPr>
          <p:cNvSpPr txBox="1"/>
          <p:nvPr/>
        </p:nvSpPr>
        <p:spPr>
          <a:xfrm>
            <a:off x="2177186" y="3342288"/>
            <a:ext cx="1359452" cy="646331"/>
          </a:xfrm>
          <a:prstGeom prst="rect">
            <a:avLst/>
          </a:prstGeom>
          <a:noFill/>
        </p:spPr>
        <p:txBody>
          <a:bodyPr wrap="square" rtlCol="0">
            <a:spAutoFit/>
          </a:bodyPr>
          <a:lstStyle/>
          <a:p>
            <a:r>
              <a:rPr kumimoji="1" lang="ja-JP" altLang="en-US" dirty="0"/>
              <a:t>カレンダー出てくる</a:t>
            </a:r>
          </a:p>
        </p:txBody>
      </p:sp>
      <p:sp>
        <p:nvSpPr>
          <p:cNvPr id="8" name="テキスト ボックス 7">
            <a:extLst>
              <a:ext uri="{FF2B5EF4-FFF2-40B4-BE49-F238E27FC236}">
                <a16:creationId xmlns:a16="http://schemas.microsoft.com/office/drawing/2014/main" id="{BFF5109E-BD50-B812-7710-1EBC2666A660}"/>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912753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上の 2 つの角を丸める 2">
            <a:extLst>
              <a:ext uri="{FF2B5EF4-FFF2-40B4-BE49-F238E27FC236}">
                <a16:creationId xmlns:a16="http://schemas.microsoft.com/office/drawing/2014/main" id="{5BEB4822-A4F0-2129-F4C8-44B85B1AD0A2}"/>
              </a:ext>
            </a:extLst>
          </p:cNvPr>
          <p:cNvSpPr/>
          <p:nvPr/>
        </p:nvSpPr>
        <p:spPr>
          <a:xfrm rot="10800000">
            <a:off x="6959957" y="1209367"/>
            <a:ext cx="4219040" cy="4291934"/>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rot="10800000">
            <a:off x="769064" y="1268360"/>
            <a:ext cx="10804634" cy="4543659"/>
          </a:xfrm>
          <a:prstGeom prst="round2SameRect">
            <a:avLst>
              <a:gd name="adj1" fmla="val 11809"/>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cxnSp>
        <p:nvCxnSpPr>
          <p:cNvPr id="4" name="直線コネクタ 3">
            <a:extLst>
              <a:ext uri="{FF2B5EF4-FFF2-40B4-BE49-F238E27FC236}">
                <a16:creationId xmlns:a16="http://schemas.microsoft.com/office/drawing/2014/main" id="{6BBD196D-70F9-32C6-D0BF-66D513794B50}"/>
              </a:ext>
            </a:extLst>
          </p:cNvPr>
          <p:cNvCxnSpPr>
            <a:cxnSpLocks/>
          </p:cNvCxnSpPr>
          <p:nvPr/>
        </p:nvCxnSpPr>
        <p:spPr>
          <a:xfrm>
            <a:off x="7280000" y="1729568"/>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8449397-10C9-5358-1760-9A9CDB2A597E}"/>
              </a:ext>
            </a:extLst>
          </p:cNvPr>
          <p:cNvCxnSpPr>
            <a:cxnSpLocks/>
          </p:cNvCxnSpPr>
          <p:nvPr/>
        </p:nvCxnSpPr>
        <p:spPr>
          <a:xfrm>
            <a:off x="7280000" y="243486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F3B7DF-C282-5E49-F2AD-843A051E6F93}"/>
              </a:ext>
            </a:extLst>
          </p:cNvPr>
          <p:cNvCxnSpPr>
            <a:cxnSpLocks/>
          </p:cNvCxnSpPr>
          <p:nvPr/>
        </p:nvCxnSpPr>
        <p:spPr>
          <a:xfrm>
            <a:off x="7280000" y="3157875"/>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8DCD205-6B7C-01B0-BEF7-D5E26AF554D4}"/>
              </a:ext>
            </a:extLst>
          </p:cNvPr>
          <p:cNvCxnSpPr>
            <a:cxnSpLocks/>
          </p:cNvCxnSpPr>
          <p:nvPr/>
        </p:nvCxnSpPr>
        <p:spPr>
          <a:xfrm>
            <a:off x="7280000" y="389152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03D4C4-20EF-4D4D-9D88-159D20E48083}"/>
              </a:ext>
            </a:extLst>
          </p:cNvPr>
          <p:cNvCxnSpPr>
            <a:cxnSpLocks/>
          </p:cNvCxnSpPr>
          <p:nvPr/>
        </p:nvCxnSpPr>
        <p:spPr>
          <a:xfrm>
            <a:off x="7280000" y="458618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B5118CA2-1AD4-E5C5-4C0C-93040362C134}"/>
              </a:ext>
            </a:extLst>
          </p:cNvPr>
          <p:cNvSpPr/>
          <p:nvPr/>
        </p:nvSpPr>
        <p:spPr>
          <a:xfrm>
            <a:off x="1123842" y="160165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9E674BC4-FD24-1422-041C-B6B89F28C867}"/>
              </a:ext>
            </a:extLst>
          </p:cNvPr>
          <p:cNvSpPr/>
          <p:nvPr/>
        </p:nvSpPr>
        <p:spPr>
          <a:xfrm>
            <a:off x="1123842" y="2390324"/>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E99E36B4-D075-B55D-3E5E-5BFD89633CD5}"/>
              </a:ext>
            </a:extLst>
          </p:cNvPr>
          <p:cNvSpPr/>
          <p:nvPr/>
        </p:nvSpPr>
        <p:spPr>
          <a:xfrm>
            <a:off x="1123841" y="3178997"/>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CD9F357-9B8A-8E38-2EF3-9A78397D1C1D}"/>
              </a:ext>
            </a:extLst>
          </p:cNvPr>
          <p:cNvCxnSpPr>
            <a:cxnSpLocks/>
          </p:cNvCxnSpPr>
          <p:nvPr/>
        </p:nvCxnSpPr>
        <p:spPr>
          <a:xfrm>
            <a:off x="1892742" y="219041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B9D0F98-DE1D-F0E8-7FF7-DB5E3EFA546F}"/>
              </a:ext>
            </a:extLst>
          </p:cNvPr>
          <p:cNvCxnSpPr>
            <a:cxnSpLocks/>
          </p:cNvCxnSpPr>
          <p:nvPr/>
        </p:nvCxnSpPr>
        <p:spPr>
          <a:xfrm>
            <a:off x="1892742" y="3018854"/>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16EB50F-208B-E618-9504-E00450FFE4CD}"/>
              </a:ext>
            </a:extLst>
          </p:cNvPr>
          <p:cNvCxnSpPr>
            <a:cxnSpLocks/>
          </p:cNvCxnSpPr>
          <p:nvPr/>
        </p:nvCxnSpPr>
        <p:spPr>
          <a:xfrm>
            <a:off x="1892742" y="3834642"/>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29" name="フローチャート: 結合子 28">
            <a:extLst>
              <a:ext uri="{FF2B5EF4-FFF2-40B4-BE49-F238E27FC236}">
                <a16:creationId xmlns:a16="http://schemas.microsoft.com/office/drawing/2014/main" id="{A1E5528D-F1B8-A86B-E8A6-459BA337FE07}"/>
              </a:ext>
            </a:extLst>
          </p:cNvPr>
          <p:cNvSpPr/>
          <p:nvPr/>
        </p:nvSpPr>
        <p:spPr>
          <a:xfrm>
            <a:off x="1092747" y="4043817"/>
            <a:ext cx="539792" cy="542364"/>
          </a:xfrm>
          <a:prstGeom prst="flowChartConnector">
            <a:avLst/>
          </a:prstGeom>
          <a:solidFill>
            <a:srgbClr val="001746"/>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60F6FFC8-CEC6-E0E0-A685-2F38F6E76AE7}"/>
              </a:ext>
            </a:extLst>
          </p:cNvPr>
          <p:cNvCxnSpPr>
            <a:cxnSpLocks/>
          </p:cNvCxnSpPr>
          <p:nvPr/>
        </p:nvCxnSpPr>
        <p:spPr>
          <a:xfrm>
            <a:off x="1188731" y="4314999"/>
            <a:ext cx="3478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D917314-5F4D-0627-A707-4C6D85901220}"/>
              </a:ext>
            </a:extLst>
          </p:cNvPr>
          <p:cNvCxnSpPr>
            <a:cxnSpLocks/>
          </p:cNvCxnSpPr>
          <p:nvPr/>
        </p:nvCxnSpPr>
        <p:spPr>
          <a:xfrm>
            <a:off x="1362639" y="4122795"/>
            <a:ext cx="2" cy="3582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873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Tree>
    <p:extLst>
      <p:ext uri="{BB962C8B-B14F-4D97-AF65-F5344CB8AC3E}">
        <p14:creationId xmlns:p14="http://schemas.microsoft.com/office/powerpoint/2010/main" val="465270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a:extLst>
              <a:ext uri="{FF2B5EF4-FFF2-40B4-BE49-F238E27FC236}">
                <a16:creationId xmlns:a16="http://schemas.microsoft.com/office/drawing/2014/main" id="{95EE3315-9AD9-36D9-86A8-A241C1680F9E}"/>
              </a:ext>
            </a:extLst>
          </p:cNvPr>
          <p:cNvGrpSpPr/>
          <p:nvPr/>
        </p:nvGrpSpPr>
        <p:grpSpPr>
          <a:xfrm>
            <a:off x="1374174" y="1183604"/>
            <a:ext cx="9573533" cy="4112854"/>
            <a:chOff x="1374174" y="1183604"/>
            <a:chExt cx="9573533" cy="4112854"/>
          </a:xfrm>
        </p:grpSpPr>
        <p:sp>
          <p:nvSpPr>
            <p:cNvPr id="4" name="テキスト ボックス 3">
              <a:extLst>
                <a:ext uri="{FF2B5EF4-FFF2-40B4-BE49-F238E27FC236}">
                  <a16:creationId xmlns:a16="http://schemas.microsoft.com/office/drawing/2014/main" id="{FBC612AB-0EDC-744F-FE5B-3F84C04AF950}"/>
                </a:ext>
              </a:extLst>
            </p:cNvPr>
            <p:cNvSpPr txBox="1"/>
            <p:nvPr/>
          </p:nvSpPr>
          <p:spPr>
            <a:xfrm>
              <a:off x="1374174" y="1183604"/>
              <a:ext cx="1189704" cy="3939540"/>
            </a:xfrm>
            <a:prstGeom prst="rect">
              <a:avLst/>
            </a:prstGeom>
            <a:noFill/>
          </p:spPr>
          <p:txBody>
            <a:bodyPr wrap="square" rtlCol="0">
              <a:spAutoFit/>
            </a:bodyPr>
            <a:lstStyle/>
            <a:p>
              <a:r>
                <a:rPr kumimoji="1" lang="en-US" altLang="ja-JP" sz="25000" dirty="0">
                  <a:solidFill>
                    <a:srgbClr val="001746"/>
                  </a:solidFill>
                  <a:latin typeface="Kristen ITC" panose="03050502040202030202" pitchFamily="66" charset="0"/>
                </a:rPr>
                <a:t>f</a:t>
              </a:r>
              <a:endParaRPr kumimoji="1" lang="ja-JP" altLang="en-US" sz="25000" dirty="0">
                <a:solidFill>
                  <a:srgbClr val="001746"/>
                </a:solidFill>
                <a:latin typeface="Kristen ITC" panose="03050502040202030202" pitchFamily="66" charset="0"/>
              </a:endParaRPr>
            </a:p>
          </p:txBody>
        </p:sp>
        <p:sp>
          <p:nvSpPr>
            <p:cNvPr id="5" name="テキスト ボックス 4">
              <a:extLst>
                <a:ext uri="{FF2B5EF4-FFF2-40B4-BE49-F238E27FC236}">
                  <a16:creationId xmlns:a16="http://schemas.microsoft.com/office/drawing/2014/main" id="{BE58FA01-6062-C76E-A62C-8362609ABE98}"/>
                </a:ext>
              </a:extLst>
            </p:cNvPr>
            <p:cNvSpPr txBox="1"/>
            <p:nvPr/>
          </p:nvSpPr>
          <p:spPr>
            <a:xfrm>
              <a:off x="2678729" y="2511081"/>
              <a:ext cx="3544529"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am</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7" name="テキスト ボックス 6">
              <a:extLst>
                <a:ext uri="{FF2B5EF4-FFF2-40B4-BE49-F238E27FC236}">
                  <a16:creationId xmlns:a16="http://schemas.microsoft.com/office/drawing/2014/main" id="{37AACAB9-F5A5-80B9-E1B7-33D1BF293170}"/>
                </a:ext>
              </a:extLst>
            </p:cNvPr>
            <p:cNvSpPr txBox="1"/>
            <p:nvPr/>
          </p:nvSpPr>
          <p:spPr>
            <a:xfrm>
              <a:off x="5886892" y="1183604"/>
              <a:ext cx="1720647" cy="3939540"/>
            </a:xfrm>
            <a:prstGeom prst="rect">
              <a:avLst/>
            </a:prstGeom>
            <a:noFill/>
          </p:spPr>
          <p:txBody>
            <a:bodyPr wrap="square" rtlCol="0">
              <a:spAutoFit/>
            </a:bodyPr>
            <a:lstStyle/>
            <a:p>
              <a:r>
                <a:rPr kumimoji="1" lang="en-US" altLang="ja-JP" sz="25000" dirty="0">
                  <a:ln>
                    <a:solidFill>
                      <a:srgbClr val="001746"/>
                    </a:solidFill>
                  </a:ln>
                  <a:solidFill>
                    <a:srgbClr val="001746"/>
                  </a:solidFill>
                  <a:latin typeface="Arial" panose="020B0604020202020204" pitchFamily="34" charset="0"/>
                  <a:cs typeface="Arial" panose="020B0604020202020204" pitchFamily="34" charset="0"/>
                </a:rPr>
                <a:t>L</a:t>
              </a:r>
              <a:endParaRPr kumimoji="1" lang="ja-JP" altLang="en-US" sz="25000" dirty="0">
                <a:ln>
                  <a:solidFill>
                    <a:srgbClr val="001746"/>
                  </a:solidFill>
                </a:ln>
                <a:solidFill>
                  <a:srgbClr val="001746"/>
                </a:solidFill>
                <a:latin typeface="Arial" panose="020B060402020202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169CDD51-D6F2-639D-73D4-B957AC26A8E0}"/>
                </a:ext>
              </a:extLst>
            </p:cNvPr>
            <p:cNvSpPr txBox="1"/>
            <p:nvPr/>
          </p:nvSpPr>
          <p:spPr>
            <a:xfrm>
              <a:off x="8309545" y="2558334"/>
              <a:ext cx="1720647"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n</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9" name="テキスト ボックス 8">
              <a:extLst>
                <a:ext uri="{FF2B5EF4-FFF2-40B4-BE49-F238E27FC236}">
                  <a16:creationId xmlns:a16="http://schemas.microsoft.com/office/drawing/2014/main" id="{3DCEE2EE-6DB3-F776-998E-B6E6E1272F0A}"/>
                </a:ext>
              </a:extLst>
            </p:cNvPr>
            <p:cNvSpPr txBox="1"/>
            <p:nvPr/>
          </p:nvSpPr>
          <p:spPr>
            <a:xfrm>
              <a:off x="9335215" y="2126359"/>
              <a:ext cx="1612492" cy="3170099"/>
            </a:xfrm>
            <a:prstGeom prst="rect">
              <a:avLst/>
            </a:prstGeom>
            <a:noFill/>
          </p:spPr>
          <p:txBody>
            <a:bodyPr wrap="square" rtlCol="0">
              <a:spAutoFit/>
            </a:bodyPr>
            <a:lstStyle/>
            <a:p>
              <a:r>
                <a:rPr kumimoji="1" lang="en-US" altLang="ja-JP" sz="20000" dirty="0">
                  <a:ln>
                    <a:solidFill>
                      <a:srgbClr val="001746"/>
                    </a:solidFill>
                  </a:ln>
                  <a:solidFill>
                    <a:srgbClr val="001746"/>
                  </a:solidFill>
                  <a:latin typeface="Kristen ITC" panose="03050502040202030202" pitchFamily="66" charset="0"/>
                </a:rPr>
                <a:t>k</a:t>
              </a:r>
              <a:endParaRPr kumimoji="1" lang="ja-JP" altLang="en-US" sz="20000" dirty="0">
                <a:ln>
                  <a:solidFill>
                    <a:srgbClr val="001746"/>
                  </a:solidFill>
                </a:ln>
                <a:solidFill>
                  <a:srgbClr val="001746"/>
                </a:solidFill>
                <a:latin typeface="Kristen ITC" panose="03050502040202030202" pitchFamily="66" charset="0"/>
              </a:endParaRPr>
            </a:p>
          </p:txBody>
        </p:sp>
        <p:grpSp>
          <p:nvGrpSpPr>
            <p:cNvPr id="2" name="グループ化 1">
              <a:extLst>
                <a:ext uri="{FF2B5EF4-FFF2-40B4-BE49-F238E27FC236}">
                  <a16:creationId xmlns:a16="http://schemas.microsoft.com/office/drawing/2014/main" id="{9C10FC35-6FD0-87D4-F10E-F1AEEC6B7FFB}"/>
                </a:ext>
              </a:extLst>
            </p:cNvPr>
            <p:cNvGrpSpPr/>
            <p:nvPr/>
          </p:nvGrpSpPr>
          <p:grpSpPr>
            <a:xfrm>
              <a:off x="5483386" y="2838696"/>
              <a:ext cx="763074" cy="1477294"/>
              <a:chOff x="3837040" y="3018628"/>
              <a:chExt cx="647175" cy="1173233"/>
            </a:xfrm>
          </p:grpSpPr>
          <p:sp>
            <p:nvSpPr>
              <p:cNvPr id="10" name="二等辺三角形 9">
                <a:extLst>
                  <a:ext uri="{FF2B5EF4-FFF2-40B4-BE49-F238E27FC236}">
                    <a16:creationId xmlns:a16="http://schemas.microsoft.com/office/drawing/2014/main" id="{6869B150-6569-9A0B-488C-47A75EE01C7D}"/>
                  </a:ext>
                </a:extLst>
              </p:cNvPr>
              <p:cNvSpPr/>
              <p:nvPr/>
            </p:nvSpPr>
            <p:spPr>
              <a:xfrm>
                <a:off x="3837040" y="3198803"/>
                <a:ext cx="378539" cy="993058"/>
              </a:xfrm>
              <a:prstGeom prst="triangle">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4A021836-18DC-6C27-A74C-1884D9FDADCE}"/>
                  </a:ext>
                </a:extLst>
              </p:cNvPr>
              <p:cNvSpPr/>
              <p:nvPr/>
            </p:nvSpPr>
            <p:spPr>
              <a:xfrm>
                <a:off x="3860379" y="3018628"/>
                <a:ext cx="334297" cy="334296"/>
              </a:xfrm>
              <a:prstGeom prst="flowChartConnector">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CF190CAB-2ED8-D065-8E04-B3D939B60736}"/>
                  </a:ext>
                </a:extLst>
              </p:cNvPr>
              <p:cNvSpPr/>
              <p:nvPr/>
            </p:nvSpPr>
            <p:spPr>
              <a:xfrm rot="14369152" flipH="1">
                <a:off x="4089845" y="3126444"/>
                <a:ext cx="251934" cy="536807"/>
              </a:xfrm>
              <a:prstGeom prst="arc">
                <a:avLst>
                  <a:gd name="adj1" fmla="val 16200000"/>
                  <a:gd name="adj2" fmla="val 4005589"/>
                </a:avLst>
              </a:prstGeom>
              <a:ln w="57150">
                <a:solidFill>
                  <a:srgbClr val="8AAEC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 name="グループ化 2">
              <a:extLst>
                <a:ext uri="{FF2B5EF4-FFF2-40B4-BE49-F238E27FC236}">
                  <a16:creationId xmlns:a16="http://schemas.microsoft.com/office/drawing/2014/main" id="{EF7559D2-FBC7-57D9-BDDA-4A6B0C292608}"/>
                </a:ext>
              </a:extLst>
            </p:cNvPr>
            <p:cNvGrpSpPr/>
            <p:nvPr/>
          </p:nvGrpSpPr>
          <p:grpSpPr>
            <a:xfrm>
              <a:off x="7595368" y="2824129"/>
              <a:ext cx="736660" cy="1477294"/>
              <a:chOff x="5484692" y="3018628"/>
              <a:chExt cx="635882" cy="1173233"/>
            </a:xfrm>
          </p:grpSpPr>
          <p:sp>
            <p:nvSpPr>
              <p:cNvPr id="11" name="二等辺三角形 10">
                <a:extLst>
                  <a:ext uri="{FF2B5EF4-FFF2-40B4-BE49-F238E27FC236}">
                    <a16:creationId xmlns:a16="http://schemas.microsoft.com/office/drawing/2014/main" id="{E72A48CC-500B-B8B0-9C5E-0E0BF6A3AE94}"/>
                  </a:ext>
                </a:extLst>
              </p:cNvPr>
              <p:cNvSpPr/>
              <p:nvPr/>
            </p:nvSpPr>
            <p:spPr>
              <a:xfrm>
                <a:off x="5742035" y="3198803"/>
                <a:ext cx="378539" cy="993058"/>
              </a:xfrm>
              <a:prstGeom prst="triangle">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C59A514C-4927-314E-4048-8052485AD3EA}"/>
                  </a:ext>
                </a:extLst>
              </p:cNvPr>
              <p:cNvSpPr/>
              <p:nvPr/>
            </p:nvSpPr>
            <p:spPr>
              <a:xfrm>
                <a:off x="5764155" y="3018628"/>
                <a:ext cx="334297" cy="334296"/>
              </a:xfrm>
              <a:prstGeom prst="flowChartConnector">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25E608C4-5EB9-0910-D2E2-71BCA90F6614}"/>
                  </a:ext>
                </a:extLst>
              </p:cNvPr>
              <p:cNvSpPr/>
              <p:nvPr/>
            </p:nvSpPr>
            <p:spPr>
              <a:xfrm rot="7457595">
                <a:off x="5626816" y="3137196"/>
                <a:ext cx="252560" cy="536807"/>
              </a:xfrm>
              <a:prstGeom prst="arc">
                <a:avLst>
                  <a:gd name="adj1" fmla="val 16200000"/>
                  <a:gd name="adj2" fmla="val 4005589"/>
                </a:avLst>
              </a:prstGeom>
              <a:ln w="57150">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6" name="正方形/長方形 5">
              <a:extLst>
                <a:ext uri="{FF2B5EF4-FFF2-40B4-BE49-F238E27FC236}">
                  <a16:creationId xmlns:a16="http://schemas.microsoft.com/office/drawing/2014/main" id="{EEB05059-0AF6-68BE-96D6-A3FBDBD06BE1}"/>
                </a:ext>
              </a:extLst>
            </p:cNvPr>
            <p:cNvSpPr/>
            <p:nvPr/>
          </p:nvSpPr>
          <p:spPr>
            <a:xfrm>
              <a:off x="6350393" y="2042159"/>
              <a:ext cx="1299302" cy="2118361"/>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6224743" y="1482724"/>
              <a:ext cx="1424952" cy="559435"/>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6548865" y="2737869"/>
              <a:ext cx="871813" cy="831010"/>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6676841" y="2892588"/>
              <a:ext cx="635340" cy="399787"/>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2729487">
              <a:off x="6357015" y="1131326"/>
              <a:ext cx="401364" cy="139980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C117A257-A410-9487-C085-CA102AAD0555}"/>
                </a:ext>
              </a:extLst>
            </p:cNvPr>
            <p:cNvSpPr/>
            <p:nvPr/>
          </p:nvSpPr>
          <p:spPr>
            <a:xfrm rot="18775061">
              <a:off x="7119462" y="1138781"/>
              <a:ext cx="416473" cy="136563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304144">
              <a:off x="5768877" y="1777239"/>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3AA24725-2D59-075F-FD53-A9B6FA25DA89}"/>
                </a:ext>
              </a:extLst>
            </p:cNvPr>
            <p:cNvSpPr/>
            <p:nvPr/>
          </p:nvSpPr>
          <p:spPr>
            <a:xfrm rot="2148600">
              <a:off x="6830111" y="1760882"/>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5EEA6D0-114E-7338-77C9-0FB65DA31F8D}"/>
                </a:ext>
              </a:extLst>
            </p:cNvPr>
            <p:cNvSpPr/>
            <p:nvPr/>
          </p:nvSpPr>
          <p:spPr>
            <a:xfrm>
              <a:off x="6810704" y="1358601"/>
              <a:ext cx="228806" cy="9732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65C07D8D-FBFA-D53E-2F4F-1A2BCF4352F5}"/>
                </a:ext>
              </a:extLst>
            </p:cNvPr>
            <p:cNvCxnSpPr>
              <a:cxnSpLocks/>
            </p:cNvCxnSpPr>
            <p:nvPr/>
          </p:nvCxnSpPr>
          <p:spPr>
            <a:xfrm flipH="1">
              <a:off x="6015685" y="1901256"/>
              <a:ext cx="415147" cy="3268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735A66D-A016-B5E7-9FB7-08686065E6A7}"/>
                </a:ext>
              </a:extLst>
            </p:cNvPr>
            <p:cNvCxnSpPr>
              <a:cxnSpLocks/>
            </p:cNvCxnSpPr>
            <p:nvPr/>
          </p:nvCxnSpPr>
          <p:spPr>
            <a:xfrm flipH="1">
              <a:off x="6039596" y="2009088"/>
              <a:ext cx="301337" cy="2680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001D165-92B2-FF0A-1306-E6FBC1DFF238}"/>
                </a:ext>
              </a:extLst>
            </p:cNvPr>
            <p:cNvCxnSpPr>
              <a:cxnSpLocks/>
            </p:cNvCxnSpPr>
            <p:nvPr/>
          </p:nvCxnSpPr>
          <p:spPr>
            <a:xfrm flipH="1">
              <a:off x="6187990" y="2092139"/>
              <a:ext cx="245352" cy="3053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6D8B378-7A74-D399-023C-221FA6DAF919}"/>
                </a:ext>
              </a:extLst>
            </p:cNvPr>
            <p:cNvCxnSpPr>
              <a:cxnSpLocks/>
            </p:cNvCxnSpPr>
            <p:nvPr/>
          </p:nvCxnSpPr>
          <p:spPr>
            <a:xfrm>
              <a:off x="7427288" y="2031588"/>
              <a:ext cx="297424" cy="3511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0CD5D70-57D9-9255-EA1F-005E3A5B5DC0}"/>
                </a:ext>
              </a:extLst>
            </p:cNvPr>
            <p:cNvCxnSpPr>
              <a:cxnSpLocks/>
            </p:cNvCxnSpPr>
            <p:nvPr/>
          </p:nvCxnSpPr>
          <p:spPr>
            <a:xfrm>
              <a:off x="7336290" y="1800905"/>
              <a:ext cx="524080" cy="4337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9ABDE589-78A1-7C43-D800-E2EE522281C9}"/>
                </a:ext>
              </a:extLst>
            </p:cNvPr>
            <p:cNvCxnSpPr>
              <a:cxnSpLocks/>
            </p:cNvCxnSpPr>
            <p:nvPr/>
          </p:nvCxnSpPr>
          <p:spPr>
            <a:xfrm>
              <a:off x="7564050" y="1938240"/>
              <a:ext cx="341322" cy="2578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2445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7830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上の 2 つの角を丸める 28">
            <a:extLst>
              <a:ext uri="{FF2B5EF4-FFF2-40B4-BE49-F238E27FC236}">
                <a16:creationId xmlns:a16="http://schemas.microsoft.com/office/drawing/2014/main" id="{41610F99-BE5D-C8D6-97CB-31CEFBF7A9E0}"/>
              </a:ext>
            </a:extLst>
          </p:cNvPr>
          <p:cNvSpPr/>
          <p:nvPr/>
        </p:nvSpPr>
        <p:spPr>
          <a:xfrm rot="10800000">
            <a:off x="8123930" y="4538918"/>
            <a:ext cx="2392375" cy="1819231"/>
          </a:xfrm>
          <a:prstGeom prst="round2SameRect">
            <a:avLst>
              <a:gd name="adj1" fmla="val 13778"/>
              <a:gd name="adj2" fmla="val 0"/>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B5969A8F-8DBD-A37D-ADC1-4EA6A88CA6E6}"/>
              </a:ext>
            </a:extLst>
          </p:cNvPr>
          <p:cNvCxnSpPr>
            <a:cxnSpLocks/>
          </p:cNvCxnSpPr>
          <p:nvPr/>
        </p:nvCxnSpPr>
        <p:spPr>
          <a:xfrm>
            <a:off x="8247040" y="49736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A2EE6C4-8304-57AD-D381-AD19457D5C06}"/>
              </a:ext>
            </a:extLst>
          </p:cNvPr>
          <p:cNvCxnSpPr>
            <a:cxnSpLocks/>
          </p:cNvCxnSpPr>
          <p:nvPr/>
        </p:nvCxnSpPr>
        <p:spPr>
          <a:xfrm>
            <a:off x="8247040" y="54308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69441FD5-7FC9-6BA0-019F-DE05028F9C5B}"/>
              </a:ext>
            </a:extLst>
          </p:cNvPr>
          <p:cNvCxnSpPr>
            <a:cxnSpLocks/>
          </p:cNvCxnSpPr>
          <p:nvPr/>
        </p:nvCxnSpPr>
        <p:spPr>
          <a:xfrm>
            <a:off x="8247040" y="5908007"/>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EC7E92A2-0685-0EF2-9067-85B89B72B029}"/>
              </a:ext>
            </a:extLst>
          </p:cNvPr>
          <p:cNvSpPr/>
          <p:nvPr/>
        </p:nvSpPr>
        <p:spPr>
          <a:xfrm>
            <a:off x="10319616" y="5018623"/>
            <a:ext cx="84083" cy="304800"/>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D12A2141-A302-125F-E8F0-FFF8E555B0A9}"/>
              </a:ext>
            </a:extLst>
          </p:cNvPr>
          <p:cNvSpPr txBox="1"/>
          <p:nvPr/>
        </p:nvSpPr>
        <p:spPr>
          <a:xfrm>
            <a:off x="8244965" y="460469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掃除</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4" name="テキスト ボックス 53">
            <a:extLst>
              <a:ext uri="{FF2B5EF4-FFF2-40B4-BE49-F238E27FC236}">
                <a16:creationId xmlns:a16="http://schemas.microsoft.com/office/drawing/2014/main" id="{A0154B92-E451-320D-983B-26D629F8568A}"/>
              </a:ext>
            </a:extLst>
          </p:cNvPr>
          <p:cNvSpPr txBox="1"/>
          <p:nvPr/>
        </p:nvSpPr>
        <p:spPr>
          <a:xfrm>
            <a:off x="8228222" y="506356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洗濯</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5" name="テキスト ボックス 54">
            <a:extLst>
              <a:ext uri="{FF2B5EF4-FFF2-40B4-BE49-F238E27FC236}">
                <a16:creationId xmlns:a16="http://schemas.microsoft.com/office/drawing/2014/main" id="{7D80E298-E745-31F4-A6BF-1DC46DCD9784}"/>
              </a:ext>
            </a:extLst>
          </p:cNvPr>
          <p:cNvSpPr txBox="1"/>
          <p:nvPr/>
        </p:nvSpPr>
        <p:spPr>
          <a:xfrm>
            <a:off x="8233946" y="5518957"/>
            <a:ext cx="975380"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買い物</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cxnSp>
        <p:nvCxnSpPr>
          <p:cNvPr id="56" name="直線コネクタ 55">
            <a:extLst>
              <a:ext uri="{FF2B5EF4-FFF2-40B4-BE49-F238E27FC236}">
                <a16:creationId xmlns:a16="http://schemas.microsoft.com/office/drawing/2014/main" id="{118DFDDC-FD38-3C89-4915-F9251839833E}"/>
              </a:ext>
            </a:extLst>
          </p:cNvPr>
          <p:cNvCxnSpPr>
            <a:cxnSpLocks/>
          </p:cNvCxnSpPr>
          <p:nvPr/>
        </p:nvCxnSpPr>
        <p:spPr>
          <a:xfrm flipV="1">
            <a:off x="10361657" y="4664403"/>
            <a:ext cx="0" cy="151189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59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264679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891212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78294"/>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2694" y="1688039"/>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971451" y="1729874"/>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Tree>
    <p:extLst>
      <p:ext uri="{BB962C8B-B14F-4D97-AF65-F5344CB8AC3E}">
        <p14:creationId xmlns:p14="http://schemas.microsoft.com/office/powerpoint/2010/main" val="1262398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買い物</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569D493-D7EB-74DD-055E-986FF2FFBF26}"/>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2671ECAF-4071-F648-E0BA-7EEC3CB5CD1B}"/>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11374CCB-3F23-E779-1846-4422F2D9812E}"/>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登録</a:t>
            </a:r>
          </a:p>
        </p:txBody>
      </p:sp>
      <p:sp>
        <p:nvSpPr>
          <p:cNvPr id="18" name="テキスト ボックス 17">
            <a:extLst>
              <a:ext uri="{FF2B5EF4-FFF2-40B4-BE49-F238E27FC236}">
                <a16:creationId xmlns:a16="http://schemas.microsoft.com/office/drawing/2014/main" id="{32CCC53A-D040-C4C3-F2EC-2C069B282223}"/>
              </a:ext>
            </a:extLst>
          </p:cNvPr>
          <p:cNvSpPr txBox="1"/>
          <p:nvPr/>
        </p:nvSpPr>
        <p:spPr>
          <a:xfrm>
            <a:off x="4981163" y="1693519"/>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1125841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19" name="四角形: 角を丸くする 18">
            <a:extLst>
              <a:ext uri="{FF2B5EF4-FFF2-40B4-BE49-F238E27FC236}">
                <a16:creationId xmlns:a16="http://schemas.microsoft.com/office/drawing/2014/main" id="{5E738E5F-B405-CE89-CC8B-2D684C2C8C3E}"/>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0DC2A5AB-B483-3557-B633-5376A7C562CA}"/>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Tree>
    <p:extLst>
      <p:ext uri="{BB962C8B-B14F-4D97-AF65-F5344CB8AC3E}">
        <p14:creationId xmlns:p14="http://schemas.microsoft.com/office/powerpoint/2010/main" val="532872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2" name="四角形: 角を丸くする 1">
            <a:extLst>
              <a:ext uri="{FF2B5EF4-FFF2-40B4-BE49-F238E27FC236}">
                <a16:creationId xmlns:a16="http://schemas.microsoft.com/office/drawing/2014/main" id="{14E619EC-2A12-05E6-9A01-E6E9C95E3382}"/>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25DBDD1-0EF5-7AA1-E998-B70FAB3FCC8C}"/>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登録</a:t>
            </a:r>
          </a:p>
        </p:txBody>
      </p:sp>
    </p:spTree>
    <p:extLst>
      <p:ext uri="{BB962C8B-B14F-4D97-AF65-F5344CB8AC3E}">
        <p14:creationId xmlns:p14="http://schemas.microsoft.com/office/powerpoint/2010/main" val="544130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D9850D3-BDA5-6308-F9E1-61D295DF3FB2}"/>
              </a:ext>
            </a:extLst>
          </p:cNvPr>
          <p:cNvPicPr>
            <a:picLocks noChangeAspect="1"/>
          </p:cNvPicPr>
          <p:nvPr/>
        </p:nvPicPr>
        <p:blipFill>
          <a:blip r:embed="rId2"/>
          <a:stretch>
            <a:fillRect/>
          </a:stretch>
        </p:blipFill>
        <p:spPr>
          <a:xfrm>
            <a:off x="412955" y="156700"/>
            <a:ext cx="11071123" cy="6227507"/>
          </a:xfrm>
          <a:prstGeom prst="rect">
            <a:avLst/>
          </a:prstGeom>
        </p:spPr>
      </p:pic>
    </p:spTree>
    <p:extLst>
      <p:ext uri="{BB962C8B-B14F-4D97-AF65-F5344CB8AC3E}">
        <p14:creationId xmlns:p14="http://schemas.microsoft.com/office/powerpoint/2010/main" val="451360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DF0300A-87CF-646A-A2C0-E69E0F3773D9}"/>
              </a:ext>
            </a:extLst>
          </p:cNvPr>
          <p:cNvSpPr txBox="1"/>
          <p:nvPr/>
        </p:nvSpPr>
        <p:spPr>
          <a:xfrm>
            <a:off x="1391264" y="2413337"/>
            <a:ext cx="9409471" cy="3416320"/>
          </a:xfrm>
          <a:prstGeom prst="rect">
            <a:avLst/>
          </a:prstGeom>
          <a:noFill/>
        </p:spPr>
        <p:txBody>
          <a:bodyPr wrap="square">
            <a:spAutoFit/>
          </a:bodyPr>
          <a:lstStyle/>
          <a:p>
            <a:r>
              <a:rPr lang="ja-JP" altLang="en-US" b="0" i="0" dirty="0">
                <a:solidFill>
                  <a:srgbClr val="1D1C1D"/>
                </a:solidFill>
                <a:effectLst/>
                <a:highlight>
                  <a:srgbClr val="F8F8F8"/>
                </a:highlight>
                <a:latin typeface="NotoSansJP"/>
              </a:rPr>
              <a:t>共通事項・英文字スタイル→</a:t>
            </a:r>
            <a:r>
              <a:rPr lang="en-US" altLang="ja-JP" b="0" i="0" dirty="0">
                <a:solidFill>
                  <a:srgbClr val="1D1C1D"/>
                </a:solidFill>
                <a:effectLst/>
                <a:highlight>
                  <a:srgbClr val="F8F8F8"/>
                </a:highlight>
                <a:latin typeface="NotoSansJP"/>
              </a:rPr>
              <a:t>Kristen ITC</a:t>
            </a:r>
            <a:br>
              <a:rPr lang="ja-JP" altLang="en-US" dirty="0"/>
            </a:br>
            <a:r>
              <a:rPr lang="ja-JP" altLang="en-US" b="0" i="0" dirty="0">
                <a:solidFill>
                  <a:srgbClr val="1D1C1D"/>
                </a:solidFill>
                <a:effectLst/>
                <a:highlight>
                  <a:srgbClr val="F8F8F8"/>
                </a:highlight>
                <a:latin typeface="NotoSansJP"/>
              </a:rPr>
              <a:t>・日本語→</a:t>
            </a:r>
            <a:r>
              <a:rPr lang="en-US" altLang="ja-JP" b="0" i="0" dirty="0">
                <a:solidFill>
                  <a:srgbClr val="1D1C1D"/>
                </a:solidFill>
                <a:effectLst/>
                <a:highlight>
                  <a:srgbClr val="F8F8F8"/>
                </a:highlight>
                <a:latin typeface="NotoSansJP"/>
              </a:rPr>
              <a:t>HGP</a:t>
            </a:r>
            <a:r>
              <a:rPr lang="ja-JP" altLang="en-US" b="0" i="0" dirty="0">
                <a:solidFill>
                  <a:srgbClr val="1D1C1D"/>
                </a:solidFill>
                <a:effectLst/>
                <a:highlight>
                  <a:srgbClr val="F8F8F8"/>
                </a:highlight>
                <a:latin typeface="NotoSansJP"/>
              </a:rPr>
              <a:t>創英角ポップ体</a:t>
            </a:r>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　　　　→</a:t>
            </a:r>
            <a:r>
              <a:rPr lang="en-US" altLang="ja-JP" dirty="0">
                <a:solidFill>
                  <a:srgbClr val="1D1C1D"/>
                </a:solidFill>
                <a:highlight>
                  <a:srgbClr val="F8F8F8"/>
                </a:highlight>
                <a:latin typeface="NotoSansJP"/>
              </a:rPr>
              <a:t>UD</a:t>
            </a:r>
            <a:r>
              <a:rPr lang="ja-JP" altLang="en-US" dirty="0">
                <a:solidFill>
                  <a:srgbClr val="1D1C1D"/>
                </a:solidFill>
                <a:highlight>
                  <a:srgbClr val="F8F8F8"/>
                </a:highlight>
                <a:latin typeface="NotoSansJP"/>
              </a:rPr>
              <a:t>デジタル教科書体</a:t>
            </a:r>
            <a:r>
              <a:rPr lang="en-US" altLang="ja-JP" dirty="0">
                <a:solidFill>
                  <a:srgbClr val="1D1C1D"/>
                </a:solidFill>
                <a:highlight>
                  <a:srgbClr val="F8F8F8"/>
                </a:highlight>
                <a:latin typeface="NotoSansJP"/>
              </a:rPr>
              <a:t>NP-B</a:t>
            </a:r>
            <a:br>
              <a:rPr lang="ja-JP" altLang="en-US" dirty="0"/>
            </a:br>
            <a:r>
              <a:rPr lang="ja-JP" altLang="en-US" b="0" i="0" dirty="0">
                <a:solidFill>
                  <a:srgbClr val="1D1C1D"/>
                </a:solidFill>
                <a:effectLst/>
                <a:highlight>
                  <a:srgbClr val="F8F8F8"/>
                </a:highlight>
                <a:latin typeface="NotoSansJP"/>
              </a:rPr>
              <a:t>・背景→白・ヘッダー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右：アカウントマーク　中央：ロゴ　左：日付と曜日・フッター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中央：</a:t>
            </a:r>
            <a:r>
              <a:rPr lang="en-US" altLang="ja-JP" b="0" i="0" dirty="0">
                <a:solidFill>
                  <a:srgbClr val="1D1C1D"/>
                </a:solidFill>
                <a:effectLst/>
                <a:highlight>
                  <a:srgbClr val="F8F8F8"/>
                </a:highlight>
                <a:latin typeface="NotoSansJP"/>
              </a:rPr>
              <a:t>Copyright </a:t>
            </a:r>
            <a:r>
              <a:rPr lang="en-US" altLang="ja-JP" b="0" i="0" dirty="0" err="1">
                <a:solidFill>
                  <a:srgbClr val="1D1C1D"/>
                </a:solidFill>
                <a:effectLst/>
                <a:highlight>
                  <a:srgbClr val="F8F8F8"/>
                </a:highlight>
                <a:latin typeface="NotoSansJP"/>
              </a:rPr>
              <a:t>paraparaChahan</a:t>
            </a:r>
            <a:r>
              <a:rPr lang="en-US" altLang="ja-JP" b="0" i="0" dirty="0">
                <a:solidFill>
                  <a:srgbClr val="1D1C1D"/>
                </a:solidFill>
                <a:effectLst/>
                <a:highlight>
                  <a:srgbClr val="F8F8F8"/>
                </a:highlight>
                <a:latin typeface="NotoSansJP"/>
              </a:rPr>
              <a:t>(PLUS DOJO). All rights reserved.</a:t>
            </a:r>
          </a:p>
          <a:p>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・薄いピンク→</a:t>
            </a:r>
            <a:r>
              <a:rPr lang="en-US" altLang="ja-JP" dirty="0">
                <a:solidFill>
                  <a:srgbClr val="1D1C1D"/>
                </a:solidFill>
                <a:highlight>
                  <a:srgbClr val="F8F8F8"/>
                </a:highlight>
                <a:latin typeface="NotoSansJP"/>
              </a:rPr>
              <a:t>#f3b4ab</a:t>
            </a:r>
          </a:p>
          <a:p>
            <a:r>
              <a:rPr lang="ja-JP" altLang="en-US" dirty="0">
                <a:solidFill>
                  <a:srgbClr val="1D1C1D"/>
                </a:solidFill>
                <a:highlight>
                  <a:srgbClr val="F8F8F8"/>
                </a:highlight>
                <a:latin typeface="NotoSansJP"/>
              </a:rPr>
              <a:t>・薄い青→</a:t>
            </a:r>
            <a:r>
              <a:rPr lang="en-US" altLang="ja-JP" dirty="0">
                <a:solidFill>
                  <a:srgbClr val="1D1C1D"/>
                </a:solidFill>
                <a:highlight>
                  <a:srgbClr val="F8F8F8"/>
                </a:highlight>
                <a:latin typeface="NotoSansJP"/>
              </a:rPr>
              <a:t>#c6d7e4</a:t>
            </a:r>
          </a:p>
          <a:p>
            <a:r>
              <a:rPr lang="ja-JP" altLang="en-US" dirty="0">
                <a:solidFill>
                  <a:srgbClr val="1D1C1D"/>
                </a:solidFill>
                <a:highlight>
                  <a:srgbClr val="F8F8F8"/>
                </a:highlight>
                <a:latin typeface="NotoSansJP"/>
              </a:rPr>
              <a:t>・薄い緑→</a:t>
            </a:r>
            <a:r>
              <a:rPr lang="en-US" altLang="ja-JP">
                <a:solidFill>
                  <a:srgbClr val="1D1C1D"/>
                </a:solidFill>
                <a:highlight>
                  <a:srgbClr val="F8F8F8"/>
                </a:highlight>
                <a:latin typeface="NotoSansJP"/>
              </a:rPr>
              <a:t>#C0F2D2</a:t>
            </a:r>
          </a:p>
        </p:txBody>
      </p:sp>
    </p:spTree>
    <p:extLst>
      <p:ext uri="{BB962C8B-B14F-4D97-AF65-F5344CB8AC3E}">
        <p14:creationId xmlns:p14="http://schemas.microsoft.com/office/powerpoint/2010/main" val="265793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bg1"/>
                </a:solidFill>
                <a:latin typeface="Kristen ITC" panose="03050502040202030202" pitchFamily="66" charset="0"/>
              </a:rPr>
              <a:t>Reset</a:t>
            </a:r>
            <a:endParaRPr kumimoji="1" lang="ja-JP" altLang="en-US" sz="2400" dirty="0">
              <a:solidFill>
                <a:schemeClr val="bg1"/>
              </a:solidFill>
              <a:latin typeface="Kristen ITC" panose="03050502040202030202" pitchFamily="66" charset="0"/>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26940" y="5422706"/>
            <a:ext cx="3026740" cy="461665"/>
          </a:xfrm>
          <a:prstGeom prst="rect">
            <a:avLst/>
          </a:prstGeom>
          <a:noFill/>
        </p:spPr>
        <p:txBody>
          <a:bodyPr wrap="square" rtlCol="0">
            <a:spAutoFit/>
          </a:bodyPr>
          <a:lstStyle/>
          <a:p>
            <a:pPr algn="ctr"/>
            <a:r>
              <a:rPr kumimoji="1" lang="en-US" altLang="ja-JP" sz="2400" u="sng" dirty="0">
                <a:solidFill>
                  <a:schemeClr val="bg1"/>
                </a:solidFill>
                <a:latin typeface="Kristen ITC" panose="03050502040202030202" pitchFamily="66" charset="0"/>
              </a:rPr>
              <a:t>Create account</a:t>
            </a:r>
            <a:endParaRPr kumimoji="1" lang="ja-JP" altLang="en-US" sz="2400" u="sng" dirty="0">
              <a:solidFill>
                <a:schemeClr val="bg1"/>
              </a:solidFill>
              <a:latin typeface="Kristen ITC" panose="03050502040202030202" pitchFamily="66" charset="0"/>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Kristen ITC" panose="03050502040202030202" pitchFamily="66" charset="0"/>
              </a:rPr>
              <a:t>Login</a:t>
            </a:r>
            <a:endParaRPr kumimoji="1" lang="ja-JP" altLang="en-US" sz="24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114137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bg1"/>
                </a:solidFill>
                <a:latin typeface="Kristen ITC" panose="03050502040202030202" pitchFamily="66" charset="0"/>
              </a:rPr>
              <a:t>Reset</a:t>
            </a:r>
            <a:endParaRPr kumimoji="1" lang="ja-JP" altLang="en-US" sz="2400" dirty="0">
              <a:solidFill>
                <a:schemeClr val="bg1"/>
              </a:solidFill>
              <a:latin typeface="Kristen ITC" panose="03050502040202030202" pitchFamily="66" charset="0"/>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26940" y="5422706"/>
            <a:ext cx="3026740" cy="461665"/>
          </a:xfrm>
          <a:prstGeom prst="rect">
            <a:avLst/>
          </a:prstGeom>
          <a:noFill/>
        </p:spPr>
        <p:txBody>
          <a:bodyPr wrap="square" rtlCol="0">
            <a:spAutoFit/>
          </a:bodyPr>
          <a:lstStyle/>
          <a:p>
            <a:pPr algn="ctr"/>
            <a:r>
              <a:rPr kumimoji="1" lang="en-US" altLang="ja-JP" sz="2400" u="sng" dirty="0">
                <a:solidFill>
                  <a:schemeClr val="bg1"/>
                </a:solidFill>
                <a:latin typeface="Kristen ITC" panose="03050502040202030202" pitchFamily="66" charset="0"/>
              </a:rPr>
              <a:t>Create account</a:t>
            </a:r>
            <a:endParaRPr kumimoji="1" lang="ja-JP" altLang="en-US" sz="2400" u="sng" dirty="0">
              <a:solidFill>
                <a:schemeClr val="bg1"/>
              </a:solidFill>
              <a:latin typeface="Kristen ITC" panose="03050502040202030202" pitchFamily="66" charset="0"/>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prstGeom>
          <a:solidFill>
            <a:srgbClr val="F7CD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Kristen ITC" panose="03050502040202030202" pitchFamily="66" charset="0"/>
              </a:rPr>
              <a:t>Login</a:t>
            </a:r>
            <a:endParaRPr kumimoji="1" lang="ja-JP" altLang="en-US" sz="24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3619999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772561"/>
            <a:ext cx="7960833" cy="420116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893375"/>
            <a:ext cx="4651914" cy="369332"/>
          </a:xfrm>
          <a:prstGeom prst="rect">
            <a:avLst/>
          </a:prstGeom>
          <a:solidFill>
            <a:srgbClr val="EA7B6B"/>
          </a:solid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U</a:t>
            </a:r>
            <a:r>
              <a:rPr kumimoji="1" lang="en-US" altLang="ja-JP" dirty="0">
                <a:solidFill>
                  <a:schemeClr val="bg1"/>
                </a:solidFill>
                <a:latin typeface="Kristen ITC" panose="03050502040202030202" pitchFamily="66" charset="0"/>
                <a:ea typeface="UD デジタル 教科書体 NP-B" panose="02020700000000000000" pitchFamily="18" charset="-128"/>
              </a:rPr>
              <a:t>ser ID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830444"/>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Mail</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053787" y="2262707"/>
            <a:ext cx="4084425" cy="464540"/>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053788" y="3261534"/>
            <a:ext cx="4084424" cy="464540"/>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088136" y="4389347"/>
            <a:ext cx="4054772" cy="464540"/>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3899108"/>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Nickname</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28639" y="5242422"/>
            <a:ext cx="1973765" cy="48684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latin typeface="UD デジタル 教科書体 NP-B" panose="02020700000000000000" pitchFamily="18" charset="-128"/>
                <a:ea typeface="UD デジタル 教科書体 NP-B" panose="02020700000000000000" pitchFamily="18" charset="-128"/>
              </a:rPr>
              <a:t>登録</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622758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538450"/>
            <a:ext cx="7960833" cy="4803355"/>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535338"/>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U</a:t>
            </a:r>
            <a:r>
              <a:rPr kumimoji="1" lang="en-US" altLang="ja-JP" sz="1600" dirty="0">
                <a:solidFill>
                  <a:srgbClr val="001746"/>
                </a:solidFill>
                <a:latin typeface="Kristen ITC" panose="03050502040202030202" pitchFamily="66" charset="0"/>
                <a:ea typeface="UD デジタル 教科書体 NP-B" panose="02020700000000000000" pitchFamily="18" charset="-128"/>
              </a:rPr>
              <a:t>ser ID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334755"/>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Mail</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4" name="テキスト ボックス 23">
            <a:extLst>
              <a:ext uri="{FF2B5EF4-FFF2-40B4-BE49-F238E27FC236}">
                <a16:creationId xmlns:a16="http://schemas.microsoft.com/office/drawing/2014/main" id="{44013065-A6B2-1804-0697-9FCDDA6ECCCF}"/>
              </a:ext>
            </a:extLst>
          </p:cNvPr>
          <p:cNvSpPr txBox="1"/>
          <p:nvPr/>
        </p:nvSpPr>
        <p:spPr>
          <a:xfrm>
            <a:off x="3764771" y="3151553"/>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440363" y="1910838"/>
            <a:ext cx="3311273"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440364" y="2693357"/>
            <a:ext cx="3311272"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3" name="四角形: 角を丸くする 32">
            <a:extLst>
              <a:ext uri="{FF2B5EF4-FFF2-40B4-BE49-F238E27FC236}">
                <a16:creationId xmlns:a16="http://schemas.microsoft.com/office/drawing/2014/main" id="{EE3DD710-E014-5098-B71E-45198EE0964A}"/>
              </a:ext>
            </a:extLst>
          </p:cNvPr>
          <p:cNvSpPr/>
          <p:nvPr/>
        </p:nvSpPr>
        <p:spPr>
          <a:xfrm>
            <a:off x="4474712" y="3502112"/>
            <a:ext cx="3287233"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474712" y="5084254"/>
            <a:ext cx="3287233"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4696000"/>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Nickname</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5699942"/>
            <a:ext cx="1973765" cy="48684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latin typeface="UD デジタル 教科書体 NP-B" panose="02020700000000000000" pitchFamily="18" charset="-128"/>
                <a:ea typeface="UD デジタル 教科書体 NP-B" panose="02020700000000000000" pitchFamily="18" charset="-128"/>
              </a:rPr>
              <a:t>登録</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EE6BA040-91C8-1DDF-6982-96A4977CDCCF}"/>
              </a:ext>
            </a:extLst>
          </p:cNvPr>
          <p:cNvSpPr txBox="1"/>
          <p:nvPr/>
        </p:nvSpPr>
        <p:spPr>
          <a:xfrm>
            <a:off x="3789564" y="3914902"/>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New 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D58494F0-5D55-F985-4FB0-30DB4697EE74}"/>
              </a:ext>
            </a:extLst>
          </p:cNvPr>
          <p:cNvSpPr/>
          <p:nvPr/>
        </p:nvSpPr>
        <p:spPr>
          <a:xfrm>
            <a:off x="4474712" y="4282329"/>
            <a:ext cx="3287233"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Tree>
    <p:extLst>
      <p:ext uri="{BB962C8B-B14F-4D97-AF65-F5344CB8AC3E}">
        <p14:creationId xmlns:p14="http://schemas.microsoft.com/office/powerpoint/2010/main" val="2635762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Tree>
    <p:extLst>
      <p:ext uri="{BB962C8B-B14F-4D97-AF65-F5344CB8AC3E}">
        <p14:creationId xmlns:p14="http://schemas.microsoft.com/office/powerpoint/2010/main" val="3153244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正方形/長方形 1">
            <a:extLst>
              <a:ext uri="{FF2B5EF4-FFF2-40B4-BE49-F238E27FC236}">
                <a16:creationId xmlns:a16="http://schemas.microsoft.com/office/drawing/2014/main" id="{B2432646-AAE4-75FE-53D4-9E01AD055D08}"/>
              </a:ext>
            </a:extLst>
          </p:cNvPr>
          <p:cNvSpPr/>
          <p:nvPr/>
        </p:nvSpPr>
        <p:spPr>
          <a:xfrm>
            <a:off x="0" y="1406012"/>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CB06F7-BDD9-8D9F-31BD-FA5D7834DAD3}"/>
              </a:ext>
            </a:extLst>
          </p:cNvPr>
          <p:cNvCxnSpPr>
            <a:cxnSpLocks/>
          </p:cNvCxnSpPr>
          <p:nvPr/>
        </p:nvCxnSpPr>
        <p:spPr>
          <a:xfrm>
            <a:off x="0" y="2389239"/>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05A84F8-92CF-3933-3ED7-2603924468DF}"/>
              </a:ext>
            </a:extLst>
          </p:cNvPr>
          <p:cNvCxnSpPr>
            <a:cxnSpLocks/>
          </p:cNvCxnSpPr>
          <p:nvPr/>
        </p:nvCxnSpPr>
        <p:spPr>
          <a:xfrm>
            <a:off x="0" y="3353684"/>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2CBF4E4-5B9B-A9F9-870F-0997142B620D}"/>
              </a:ext>
            </a:extLst>
          </p:cNvPr>
          <p:cNvCxnSpPr>
            <a:cxnSpLocks/>
          </p:cNvCxnSpPr>
          <p:nvPr/>
        </p:nvCxnSpPr>
        <p:spPr>
          <a:xfrm>
            <a:off x="0" y="4439265"/>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89BAD36A-3E09-D94E-C135-B0E8E29F17D8}"/>
              </a:ext>
            </a:extLst>
          </p:cNvPr>
          <p:cNvSpPr txBox="1"/>
          <p:nvPr/>
        </p:nvSpPr>
        <p:spPr>
          <a:xfrm>
            <a:off x="191664" y="1659358"/>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33" name="テキスト ボックス 32">
            <a:extLst>
              <a:ext uri="{FF2B5EF4-FFF2-40B4-BE49-F238E27FC236}">
                <a16:creationId xmlns:a16="http://schemas.microsoft.com/office/drawing/2014/main" id="{3A25114D-BF44-5B31-5E23-D00C9072BC55}"/>
              </a:ext>
            </a:extLst>
          </p:cNvPr>
          <p:cNvSpPr txBox="1"/>
          <p:nvPr/>
        </p:nvSpPr>
        <p:spPr>
          <a:xfrm>
            <a:off x="191663" y="260452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34" name="テキスト ボックス 33">
            <a:extLst>
              <a:ext uri="{FF2B5EF4-FFF2-40B4-BE49-F238E27FC236}">
                <a16:creationId xmlns:a16="http://schemas.microsoft.com/office/drawing/2014/main" id="{3A743F06-D380-E076-03DC-8CDBCDC81925}"/>
              </a:ext>
            </a:extLst>
          </p:cNvPr>
          <p:cNvSpPr txBox="1"/>
          <p:nvPr/>
        </p:nvSpPr>
        <p:spPr>
          <a:xfrm>
            <a:off x="191663" y="3676927"/>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35" name="テキスト ボックス 34">
            <a:extLst>
              <a:ext uri="{FF2B5EF4-FFF2-40B4-BE49-F238E27FC236}">
                <a16:creationId xmlns:a16="http://schemas.microsoft.com/office/drawing/2014/main" id="{D4A685F6-92D1-4B4B-0BFC-7A440748E3CA}"/>
              </a:ext>
            </a:extLst>
          </p:cNvPr>
          <p:cNvSpPr txBox="1"/>
          <p:nvPr/>
        </p:nvSpPr>
        <p:spPr>
          <a:xfrm>
            <a:off x="182550" y="4687653"/>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4160837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正方形/長方形 1">
            <a:extLst>
              <a:ext uri="{FF2B5EF4-FFF2-40B4-BE49-F238E27FC236}">
                <a16:creationId xmlns:a16="http://schemas.microsoft.com/office/drawing/2014/main" id="{B2432646-AAE4-75FE-53D4-9E01AD055D08}"/>
              </a:ext>
            </a:extLst>
          </p:cNvPr>
          <p:cNvSpPr/>
          <p:nvPr/>
        </p:nvSpPr>
        <p:spPr>
          <a:xfrm>
            <a:off x="0" y="1406012"/>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CB06F7-BDD9-8D9F-31BD-FA5D7834DAD3}"/>
              </a:ext>
            </a:extLst>
          </p:cNvPr>
          <p:cNvCxnSpPr>
            <a:cxnSpLocks/>
          </p:cNvCxnSpPr>
          <p:nvPr/>
        </p:nvCxnSpPr>
        <p:spPr>
          <a:xfrm>
            <a:off x="0" y="2389239"/>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05A84F8-92CF-3933-3ED7-2603924468DF}"/>
              </a:ext>
            </a:extLst>
          </p:cNvPr>
          <p:cNvCxnSpPr>
            <a:cxnSpLocks/>
          </p:cNvCxnSpPr>
          <p:nvPr/>
        </p:nvCxnSpPr>
        <p:spPr>
          <a:xfrm>
            <a:off x="0" y="3353684"/>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2CBF4E4-5B9B-A9F9-870F-0997142B620D}"/>
              </a:ext>
            </a:extLst>
          </p:cNvPr>
          <p:cNvCxnSpPr>
            <a:cxnSpLocks/>
          </p:cNvCxnSpPr>
          <p:nvPr/>
        </p:nvCxnSpPr>
        <p:spPr>
          <a:xfrm>
            <a:off x="0" y="4439265"/>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2C9C47B5-9ACF-5682-F206-1EF51EBE931E}"/>
              </a:ext>
            </a:extLst>
          </p:cNvPr>
          <p:cNvSpPr/>
          <p:nvPr/>
        </p:nvSpPr>
        <p:spPr>
          <a:xfrm>
            <a:off x="0" y="1396180"/>
            <a:ext cx="4935794" cy="961269"/>
          </a:xfrm>
          <a:prstGeom prst="rect">
            <a:avLst/>
          </a:prstGeom>
          <a:solidFill>
            <a:srgbClr val="7DE3A1">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976B56D-4DDA-F1A5-0A62-D7EAE772B748}"/>
              </a:ext>
            </a:extLst>
          </p:cNvPr>
          <p:cNvSpPr txBox="1"/>
          <p:nvPr/>
        </p:nvSpPr>
        <p:spPr>
          <a:xfrm>
            <a:off x="191664" y="1659358"/>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23" name="テキスト ボックス 22">
            <a:extLst>
              <a:ext uri="{FF2B5EF4-FFF2-40B4-BE49-F238E27FC236}">
                <a16:creationId xmlns:a16="http://schemas.microsoft.com/office/drawing/2014/main" id="{99B096BC-458E-7DF1-A289-A0B3D8EAD362}"/>
              </a:ext>
            </a:extLst>
          </p:cNvPr>
          <p:cNvSpPr txBox="1"/>
          <p:nvPr/>
        </p:nvSpPr>
        <p:spPr>
          <a:xfrm>
            <a:off x="191663" y="260452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970E1DD7-9282-E8C4-12C4-35C043361246}"/>
              </a:ext>
            </a:extLst>
          </p:cNvPr>
          <p:cNvSpPr txBox="1"/>
          <p:nvPr/>
        </p:nvSpPr>
        <p:spPr>
          <a:xfrm>
            <a:off x="191663" y="3676927"/>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C129D1AD-01EA-80EE-2EEE-5109148E4785}"/>
              </a:ext>
            </a:extLst>
          </p:cNvPr>
          <p:cNvSpPr txBox="1"/>
          <p:nvPr/>
        </p:nvSpPr>
        <p:spPr>
          <a:xfrm>
            <a:off x="182550" y="4687653"/>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2682789559"/>
      </p:ext>
    </p:extLst>
  </p:cSld>
  <p:clrMapOvr>
    <a:masterClrMapping/>
  </p:clrMapOvr>
</p:sld>
</file>

<file path=ppt/theme/theme1.xml><?xml version="1.0" encoding="utf-8"?>
<a:theme xmlns:a="http://schemas.openxmlformats.org/drawingml/2006/main" name="Office 2013 - 2022 テーマ">
  <a:themeElements>
    <a:clrScheme name="Office 2013 - 2022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372</TotalTime>
  <Words>1113</Words>
  <Application>Microsoft Office PowerPoint</Application>
  <PresentationFormat>ワイド画面</PresentationFormat>
  <Paragraphs>299</Paragraphs>
  <Slides>29</Slides>
  <Notes>17</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29</vt:i4>
      </vt:variant>
    </vt:vector>
  </HeadingPairs>
  <TitlesOfParts>
    <vt:vector size="40" baseType="lpstr">
      <vt:lpstr>HGP創英角ﾎﾟｯﾌﾟ体</vt:lpstr>
      <vt:lpstr>HGS創英角ﾎﾟｯﾌﾟ体</vt:lpstr>
      <vt:lpstr>NotoSansJP</vt:lpstr>
      <vt:lpstr>UD デジタル 教科書体 NK-B</vt:lpstr>
      <vt:lpstr>UD デジタル 教科書体 NP-B</vt:lpstr>
      <vt:lpstr>游ゴシック</vt:lpstr>
      <vt:lpstr>Arial</vt:lpstr>
      <vt:lpstr>Calibri</vt:lpstr>
      <vt:lpstr>Calibri Light</vt:lpstr>
      <vt:lpstr>Kristen ITC</vt:lpstr>
      <vt:lpstr>Office 2013 - 2022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勝間帆波</dc:creator>
  <cp:lastModifiedBy>大戸咲月</cp:lastModifiedBy>
  <cp:revision>22</cp:revision>
  <dcterms:created xsi:type="dcterms:W3CDTF">2024-06-07T02:20:00Z</dcterms:created>
  <dcterms:modified xsi:type="dcterms:W3CDTF">2024-06-10T04:42:47Z</dcterms:modified>
</cp:coreProperties>
</file>