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74" r:id="rId2"/>
    <p:sldId id="275" r:id="rId3"/>
    <p:sldId id="299" r:id="rId4"/>
    <p:sldId id="313" r:id="rId5"/>
    <p:sldId id="312" r:id="rId6"/>
    <p:sldId id="294" r:id="rId7"/>
    <p:sldId id="297" r:id="rId8"/>
    <p:sldId id="311" r:id="rId9"/>
    <p:sldId id="296" r:id="rId10"/>
    <p:sldId id="306" r:id="rId11"/>
    <p:sldId id="315" r:id="rId12"/>
    <p:sldId id="316" r:id="rId13"/>
    <p:sldId id="317" r:id="rId14"/>
    <p:sldId id="300" r:id="rId15"/>
    <p:sldId id="318" r:id="rId16"/>
    <p:sldId id="281" r:id="rId17"/>
    <p:sldId id="270" r:id="rId18"/>
    <p:sldId id="271" r:id="rId19"/>
    <p:sldId id="265" r:id="rId20"/>
    <p:sldId id="268" r:id="rId21"/>
    <p:sldId id="282" r:id="rId22"/>
    <p:sldId id="267" r:id="rId23"/>
    <p:sldId id="273" r:id="rId24"/>
    <p:sldId id="283" r:id="rId25"/>
    <p:sldId id="284" r:id="rId26"/>
    <p:sldId id="285" r:id="rId27"/>
    <p:sldId id="286" r:id="rId28"/>
    <p:sldId id="257"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311"/>
          </p14:sldIdLst>
        </p14:section>
        <p14:section name="完了画面" id="{680B505C-613E-4EE5-A37D-CDB4F16ED553}">
          <p14:sldIdLst>
            <p14:sldId id="296"/>
          </p14:sldIdLst>
        </p14:section>
        <p14:section name="ホーム(マニュアル)画面" id="{B3CE27B6-794E-4CB8-B611-2E41F6ADFD2C}">
          <p14:sldIdLst>
            <p14:sldId id="306"/>
            <p14:sldId id="315"/>
            <p14:sldId id="316"/>
            <p14:sldId id="317"/>
            <p14:sldId id="300"/>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746"/>
    <a:srgbClr val="F3B4AB"/>
    <a:srgbClr val="F8D5D0"/>
    <a:srgbClr val="8AAEC9"/>
    <a:srgbClr val="F4D13E"/>
    <a:srgbClr val="F5F5F5"/>
    <a:srgbClr val="EA7B6B"/>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534" autoAdjust="0"/>
  </p:normalViewPr>
  <p:slideViewPr>
    <p:cSldViewPr snapToGrid="0">
      <p:cViewPr varScale="1">
        <p:scale>
          <a:sx n="60" d="100"/>
          <a:sy n="60" d="100"/>
        </p:scale>
        <p:origin x="67"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16</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17</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21</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6</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10</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94659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657</TotalTime>
  <Words>1217</Words>
  <Application>Microsoft Office PowerPoint</Application>
  <PresentationFormat>ワイド画面</PresentationFormat>
  <Paragraphs>328</Paragraphs>
  <Slides>29</Slides>
  <Notes>19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29</vt:i4>
      </vt:variant>
    </vt:vector>
  </HeadingPairs>
  <TitlesOfParts>
    <vt:vector size="40"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大戸咲月</cp:lastModifiedBy>
  <cp:revision>63</cp:revision>
  <dcterms:created xsi:type="dcterms:W3CDTF">2024-06-07T02:20:00Z</dcterms:created>
  <dcterms:modified xsi:type="dcterms:W3CDTF">2024-06-12T01:30:44Z</dcterms:modified>
</cp:coreProperties>
</file>