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74" r:id="rId2"/>
    <p:sldId id="275" r:id="rId3"/>
    <p:sldId id="299" r:id="rId4"/>
    <p:sldId id="313" r:id="rId5"/>
    <p:sldId id="312" r:id="rId6"/>
    <p:sldId id="294" r:id="rId7"/>
    <p:sldId id="297" r:id="rId8"/>
    <p:sldId id="291" r:id="rId9"/>
    <p:sldId id="311" r:id="rId10"/>
    <p:sldId id="295" r:id="rId11"/>
    <p:sldId id="296" r:id="rId12"/>
    <p:sldId id="306" r:id="rId13"/>
    <p:sldId id="310" r:id="rId14"/>
    <p:sldId id="307" r:id="rId15"/>
    <p:sldId id="277" r:id="rId16"/>
    <p:sldId id="280" r:id="rId17"/>
    <p:sldId id="300" r:id="rId18"/>
    <p:sldId id="263" r:id="rId19"/>
    <p:sldId id="301" r:id="rId20"/>
    <p:sldId id="278" r:id="rId21"/>
    <p:sldId id="308" r:id="rId22"/>
    <p:sldId id="302" r:id="rId23"/>
    <p:sldId id="279" r:id="rId24"/>
    <p:sldId id="309" r:id="rId25"/>
    <p:sldId id="281" r:id="rId26"/>
    <p:sldId id="270" r:id="rId27"/>
    <p:sldId id="271" r:id="rId28"/>
    <p:sldId id="265" r:id="rId29"/>
    <p:sldId id="268" r:id="rId30"/>
    <p:sldId id="282" r:id="rId31"/>
    <p:sldId id="267" r:id="rId32"/>
    <p:sldId id="273" r:id="rId33"/>
    <p:sldId id="283" r:id="rId34"/>
    <p:sldId id="284" r:id="rId35"/>
    <p:sldId id="285" r:id="rId36"/>
    <p:sldId id="286" r:id="rId37"/>
    <p:sldId id="257"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291"/>
            <p14:sldId id="311"/>
          </p14:sldIdLst>
        </p14:section>
        <p14:section name="完了画面" id="{680B505C-613E-4EE5-A37D-CDB4F16ED553}">
          <p14:sldIdLst>
            <p14:sldId id="295"/>
            <p14:sldId id="296"/>
          </p14:sldIdLst>
        </p14:section>
        <p14:section name="ホーム(マニュアル)画面" id="{B3CE27B6-794E-4CB8-B611-2E41F6ADFD2C}">
          <p14:sldIdLst>
            <p14:sldId id="306"/>
            <p14:sldId id="310"/>
            <p14:sldId id="307"/>
            <p14:sldId id="277"/>
            <p14:sldId id="280"/>
            <p14:sldId id="300"/>
            <p14:sldId id="263"/>
            <p14:sldId id="301"/>
            <p14:sldId id="278"/>
            <p14:sldId id="308"/>
            <p14:sldId id="302"/>
            <p14:sldId id="279"/>
            <p14:sldId id="30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AEC9"/>
    <a:srgbClr val="F4D13E"/>
    <a:srgbClr val="F5F5F5"/>
    <a:srgbClr val="EA7B6B"/>
    <a:srgbClr val="F3B4AB"/>
    <a:srgbClr val="001746"/>
    <a:srgbClr val="FAE2DE"/>
    <a:srgbClr val="C6D7E4"/>
    <a:srgbClr val="F7D0C9"/>
    <a:srgbClr val="7DE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p:scale>
          <a:sx n="68" d="100"/>
          <a:sy n="68" d="100"/>
        </p:scale>
        <p:origin x="25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94938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24</a:t>
            </a:fld>
            <a:endParaRPr kumimoji="1" lang="ja-JP" altLang="en-US"/>
          </a:p>
        </p:txBody>
      </p:sp>
    </p:spTree>
    <p:extLst>
      <p:ext uri="{BB962C8B-B14F-4D97-AF65-F5344CB8AC3E}">
        <p14:creationId xmlns:p14="http://schemas.microsoft.com/office/powerpoint/2010/main" val="21433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36</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6</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2120231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3522013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41575" y="27547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588861" y="27854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4" name="正方形/長方形 33">
            <a:extLst>
              <a:ext uri="{FF2B5EF4-FFF2-40B4-BE49-F238E27FC236}">
                <a16:creationId xmlns:a16="http://schemas.microsoft.com/office/drawing/2014/main" id="{FAE951C4-3A10-6F5B-F8ED-D430D769B7EF}"/>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F83E4585-5B81-1C5E-E4E8-A3951542E04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FA2D8A7-8BAA-C9C7-6921-0DA37B81C8DA}"/>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16E0E4E6-3646-D90C-614A-1C46AABCC401}"/>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B3A83131-C898-9858-5756-B30F3E99071C}"/>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9" name="テキスト ボックス 38">
            <a:extLst>
              <a:ext uri="{FF2B5EF4-FFF2-40B4-BE49-F238E27FC236}">
                <a16:creationId xmlns:a16="http://schemas.microsoft.com/office/drawing/2014/main" id="{23487069-D12B-8C32-CE68-6353FFC0CD9A}"/>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40" name="テキスト ボックス 39">
            <a:extLst>
              <a:ext uri="{FF2B5EF4-FFF2-40B4-BE49-F238E27FC236}">
                <a16:creationId xmlns:a16="http://schemas.microsoft.com/office/drawing/2014/main" id="{344E2F76-FAFD-0598-B183-44A09C64FE28}"/>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41" name="テキスト ボックス 40">
            <a:extLst>
              <a:ext uri="{FF2B5EF4-FFF2-40B4-BE49-F238E27FC236}">
                <a16:creationId xmlns:a16="http://schemas.microsoft.com/office/drawing/2014/main" id="{6CAF59E5-26A7-0697-90D1-70C059DB73AA}"/>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0509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 name="正方形/長方形 2">
            <a:extLst>
              <a:ext uri="{FF2B5EF4-FFF2-40B4-BE49-F238E27FC236}">
                <a16:creationId xmlns:a16="http://schemas.microsoft.com/office/drawing/2014/main" id="{D898E521-E8D2-2738-1BBD-C80C2033FEE4}"/>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C9BA7E1-35C7-CDB8-1879-F48F8F2C2C1F}"/>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0E4D834-F95B-2751-06AE-63A820DBAF2D}"/>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720C8A88-6E2D-98E3-2548-6CD082074972}"/>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C840A4-8523-7221-DB9F-B978BBB774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E8ECC43-4040-DDCE-F35F-DBD0B3345125}"/>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8" name="テキスト ボックス 17">
            <a:extLst>
              <a:ext uri="{FF2B5EF4-FFF2-40B4-BE49-F238E27FC236}">
                <a16:creationId xmlns:a16="http://schemas.microsoft.com/office/drawing/2014/main" id="{09FD2480-D640-6DFB-ABCF-8B523EC03830}"/>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9" name="テキスト ボックス 18">
            <a:extLst>
              <a:ext uri="{FF2B5EF4-FFF2-40B4-BE49-F238E27FC236}">
                <a16:creationId xmlns:a16="http://schemas.microsoft.com/office/drawing/2014/main" id="{52E444BD-FB93-2B3E-CF1D-735E3FDE1C2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4" name="テキスト ボックス 23">
            <a:extLst>
              <a:ext uri="{FF2B5EF4-FFF2-40B4-BE49-F238E27FC236}">
                <a16:creationId xmlns:a16="http://schemas.microsoft.com/office/drawing/2014/main" id="{9E39B75A-715F-6ACF-D567-932E5BFC8885}"/>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30" name="四角形: 角を丸くする 29">
            <a:extLst>
              <a:ext uri="{FF2B5EF4-FFF2-40B4-BE49-F238E27FC236}">
                <a16:creationId xmlns:a16="http://schemas.microsoft.com/office/drawing/2014/main" id="{C7355840-0475-34FF-81DB-168600B7BDA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999F8686-83C4-5B99-B249-81D0E5D9C2C9}"/>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CB411A6-0259-0FD8-980F-53040999ABB6}"/>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3" name="テキスト ボックス 32">
            <a:extLst>
              <a:ext uri="{FF2B5EF4-FFF2-40B4-BE49-F238E27FC236}">
                <a16:creationId xmlns:a16="http://schemas.microsoft.com/office/drawing/2014/main" id="{AD3DC2FC-E1C8-C1AD-55C7-6BDE0872F3A1}"/>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651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3" name="四角形: 角を丸くする 2">
            <a:extLst>
              <a:ext uri="{FF2B5EF4-FFF2-40B4-BE49-F238E27FC236}">
                <a16:creationId xmlns:a16="http://schemas.microsoft.com/office/drawing/2014/main" id="{63CF200D-E8F1-F104-9641-35249653A81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8A7BF06-01EA-3945-DD3B-ABCB852943D2}"/>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782A45-C8C0-DBE5-D9CC-6DD1A082968F}"/>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2" name="テキスト ボックス 11">
            <a:extLst>
              <a:ext uri="{FF2B5EF4-FFF2-40B4-BE49-F238E27FC236}">
                <a16:creationId xmlns:a16="http://schemas.microsoft.com/office/drawing/2014/main" id="{6290520D-15D3-5BA6-8A26-148B18122F9E}"/>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41807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1" name="四角形: 角を丸くする 10">
            <a:extLst>
              <a:ext uri="{FF2B5EF4-FFF2-40B4-BE49-F238E27FC236}">
                <a16:creationId xmlns:a16="http://schemas.microsoft.com/office/drawing/2014/main" id="{A1AE624B-F41E-16A2-534E-4FB313BE3F0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067460E-4DB6-314C-4D96-ADEB33EB3784}"/>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F952DA2-F30C-E2C6-F698-683A5FC977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D6F9D6A7-A692-E085-9129-E9A8C1D7991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81591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721321" y="1608491"/>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33BC8282-7A83-F5AF-173F-B2172CD81886}"/>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77FCCB1-0EC6-7EA9-9D96-F94411CE4631}"/>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E366FD3-52D0-C0BF-B2BC-54BB83A78F42}"/>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1" name="テキスト ボックス 10">
            <a:extLst>
              <a:ext uri="{FF2B5EF4-FFF2-40B4-BE49-F238E27FC236}">
                <a16:creationId xmlns:a16="http://schemas.microsoft.com/office/drawing/2014/main" id="{E5DF802E-BF88-7265-8189-97EEB0FC3774}"/>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3939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角を丸くする 1">
            <a:extLst>
              <a:ext uri="{FF2B5EF4-FFF2-40B4-BE49-F238E27FC236}">
                <a16:creationId xmlns:a16="http://schemas.microsoft.com/office/drawing/2014/main" id="{B4EE69B1-6AB4-8498-BAE8-E0DD5598150A}"/>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9894BF35-8E32-1E4E-75E6-E496198EEB3D}"/>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57E0E3-59BC-08CA-7FED-A8461B2B9942}"/>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0" name="テキスト ボックス 9">
            <a:extLst>
              <a:ext uri="{FF2B5EF4-FFF2-40B4-BE49-F238E27FC236}">
                <a16:creationId xmlns:a16="http://schemas.microsoft.com/office/drawing/2014/main" id="{B043D39A-2249-C2D8-3ECF-F0E9C8490227}"/>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85973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386318EF-1F51-732F-A021-42E7125399F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89F03C3-6916-2FDC-13F6-222F4B28B356}"/>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AB85BCF-57D0-4094-DC01-DD08DFA1C3EA}"/>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315480D1-9DEE-C4E5-F1D2-39750C1A309A}"/>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29861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386318EF-1F51-732F-A021-42E7125399F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89F03C3-6916-2FDC-13F6-222F4B28B356}"/>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AB85BCF-57D0-4094-DC01-DD08DFA1C3EA}"/>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315480D1-9DEE-C4E5-F1D2-39750C1A309A}"/>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5097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四角形: 角を丸くする 1">
            <a:extLst>
              <a:ext uri="{FF2B5EF4-FFF2-40B4-BE49-F238E27FC236}">
                <a16:creationId xmlns:a16="http://schemas.microsoft.com/office/drawing/2014/main" id="{446D23FD-C019-3F66-5DE3-0D374818F200}"/>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09F60ED9-815B-BE03-209B-444D51EC5B3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9F2034D-F698-91B3-AED0-4E1A58906D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8" name="テキスト ボックス 17">
            <a:extLst>
              <a:ext uri="{FF2B5EF4-FFF2-40B4-BE49-F238E27FC236}">
                <a16:creationId xmlns:a16="http://schemas.microsoft.com/office/drawing/2014/main" id="{1E3E9767-E6D3-4D26-3991-45E55D2817BC}"/>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64950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53691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8" name="テキスト ボックス 27">
            <a:extLst>
              <a:ext uri="{FF2B5EF4-FFF2-40B4-BE49-F238E27FC236}">
                <a16:creationId xmlns:a16="http://schemas.microsoft.com/office/drawing/2014/main" id="{62C5BE6B-2186-175A-7907-A3ACADAAAAED}"/>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29" name="四角形: 上の 2 つの角を丸める 28">
            <a:extLst>
              <a:ext uri="{FF2B5EF4-FFF2-40B4-BE49-F238E27FC236}">
                <a16:creationId xmlns:a16="http://schemas.microsoft.com/office/drawing/2014/main" id="{1B8B19A7-6E00-337F-7D07-73C1BBCC77B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40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876857" y="181547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639728" y="3112487"/>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639727" y="3806349"/>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639727" y="4518068"/>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584326" y="1867165"/>
            <a:ext cx="45010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168319"/>
            <a:ext cx="418538" cy="398206"/>
          </a:xfrm>
          <a:prstGeom prst="ellipse">
            <a:avLst/>
          </a:prstGeom>
          <a:solidFill>
            <a:schemeClr val="bg1"/>
          </a:solidFill>
          <a:ln w="381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02687"/>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598903"/>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693876"/>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2063" y="3166830"/>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82063" y="3830399"/>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264257" y="4587255"/>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7" name="楕円 36">
            <a:extLst>
              <a:ext uri="{FF2B5EF4-FFF2-40B4-BE49-F238E27FC236}">
                <a16:creationId xmlns:a16="http://schemas.microsoft.com/office/drawing/2014/main" id="{F7B79908-BB3E-3DEC-C3FD-60D16C256C0A}"/>
              </a:ext>
            </a:extLst>
          </p:cNvPr>
          <p:cNvSpPr/>
          <p:nvPr/>
        </p:nvSpPr>
        <p:spPr>
          <a:xfrm>
            <a:off x="3416828" y="5268931"/>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rgbClr val="8AAEC9"/>
              </a:solidFill>
            </a:endParaRPr>
          </a:p>
        </p:txBody>
      </p:sp>
      <p:cxnSp>
        <p:nvCxnSpPr>
          <p:cNvPr id="10" name="直線コネクタ 9">
            <a:extLst>
              <a:ext uri="{FF2B5EF4-FFF2-40B4-BE49-F238E27FC236}">
                <a16:creationId xmlns:a16="http://schemas.microsoft.com/office/drawing/2014/main" id="{B0AA5A77-1C18-208E-5728-DB25A3B32D8F}"/>
              </a:ext>
            </a:extLst>
          </p:cNvPr>
          <p:cNvCxnSpPr>
            <a:cxnSpLocks/>
          </p:cNvCxnSpPr>
          <p:nvPr/>
        </p:nvCxnSpPr>
        <p:spPr>
          <a:xfrm>
            <a:off x="3626095" y="5275506"/>
            <a:ext cx="2" cy="358212"/>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E1DAF4A9-1370-04C3-644A-AE4293282E75}"/>
              </a:ext>
            </a:extLst>
          </p:cNvPr>
          <p:cNvCxnSpPr>
            <a:cxnSpLocks/>
            <a:endCxn id="37" idx="6"/>
          </p:cNvCxnSpPr>
          <p:nvPr/>
        </p:nvCxnSpPr>
        <p:spPr>
          <a:xfrm>
            <a:off x="3460945" y="5468034"/>
            <a:ext cx="374421" cy="0"/>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93296"/>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548</TotalTime>
  <Words>1587</Words>
  <Application>Microsoft Office PowerPoint</Application>
  <PresentationFormat>ワイド画面</PresentationFormat>
  <Paragraphs>443</Paragraphs>
  <Slides>38</Slides>
  <Notes>27</Notes>
  <HiddenSlides>2</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38</vt:i4>
      </vt:variant>
    </vt:vector>
  </HeadingPairs>
  <TitlesOfParts>
    <vt:vector size="49"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49</cp:revision>
  <dcterms:created xsi:type="dcterms:W3CDTF">2024-06-07T02:20:00Z</dcterms:created>
  <dcterms:modified xsi:type="dcterms:W3CDTF">2024-06-11T08:36:12Z</dcterms:modified>
</cp:coreProperties>
</file>