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74" r:id="rId2"/>
    <p:sldId id="275" r:id="rId3"/>
    <p:sldId id="264" r:id="rId4"/>
    <p:sldId id="266" r:id="rId5"/>
    <p:sldId id="298" r:id="rId6"/>
    <p:sldId id="290" r:id="rId7"/>
    <p:sldId id="293" r:id="rId8"/>
    <p:sldId id="289" r:id="rId9"/>
    <p:sldId id="294" r:id="rId10"/>
    <p:sldId id="297" r:id="rId11"/>
    <p:sldId id="291" r:id="rId12"/>
    <p:sldId id="295" r:id="rId13"/>
    <p:sldId id="296" r:id="rId14"/>
    <p:sldId id="259" r:id="rId15"/>
    <p:sldId id="261" r:id="rId16"/>
    <p:sldId id="262" r:id="rId17"/>
    <p:sldId id="276" r:id="rId18"/>
    <p:sldId id="277" r:id="rId19"/>
    <p:sldId id="280" r:id="rId20"/>
    <p:sldId id="263" r:id="rId21"/>
    <p:sldId id="278" r:id="rId22"/>
    <p:sldId id="279" r:id="rId23"/>
    <p:sldId id="281" r:id="rId24"/>
    <p:sldId id="270" r:id="rId25"/>
    <p:sldId id="271" r:id="rId26"/>
    <p:sldId id="265" r:id="rId27"/>
    <p:sldId id="268" r:id="rId28"/>
    <p:sldId id="282" r:id="rId29"/>
    <p:sldId id="267" r:id="rId30"/>
    <p:sldId id="273" r:id="rId31"/>
    <p:sldId id="283" r:id="rId32"/>
    <p:sldId id="284" r:id="rId33"/>
    <p:sldId id="285" r:id="rId34"/>
    <p:sldId id="286" r:id="rId35"/>
    <p:sldId id="257"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8"/>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72"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18473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0236"/>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63161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702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264776" y="1476777"/>
            <a:ext cx="7662442" cy="4983016"/>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57763" y="1692424"/>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881537" y="307027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903653" y="3755379"/>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903653" y="4490327"/>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63502" y="1830455"/>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908683" y="312610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908683" y="386047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905784" y="4571162"/>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488327" y="583065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2A9B925B-FBE4-FD58-3AF2-B75514B6440F}"/>
              </a:ext>
            </a:extLst>
          </p:cNvPr>
          <p:cNvSpPr/>
          <p:nvPr/>
        </p:nvSpPr>
        <p:spPr>
          <a:xfrm>
            <a:off x="5826102" y="5182658"/>
            <a:ext cx="539792" cy="542364"/>
          </a:xfrm>
          <a:prstGeom prst="flowChartConnector">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rgbClr val="001746"/>
                </a:solidFill>
              </a:rPr>
              <a:t>＋</a:t>
            </a: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3213626" y="382055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3213627" y="452363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3872" y="3116173"/>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3205303" y="313937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23872" y="4521363"/>
            <a:ext cx="487676" cy="487676"/>
          </a:xfrm>
          <a:prstGeom prst="rect">
            <a:avLst/>
          </a:prstGeom>
        </p:spPr>
      </p:pic>
    </p:spTree>
    <p:extLst>
      <p:ext uri="{BB962C8B-B14F-4D97-AF65-F5344CB8AC3E}">
        <p14:creationId xmlns:p14="http://schemas.microsoft.com/office/powerpoint/2010/main" val="146064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リセット</a:t>
            </a: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ログイン</a:t>
            </a: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429145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650982"/>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401007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379</TotalTime>
  <Words>1318</Words>
  <Application>Microsoft Office PowerPoint</Application>
  <PresentationFormat>ワイド画面</PresentationFormat>
  <Paragraphs>353</Paragraphs>
  <Slides>36</Slides>
  <Notes>22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36</vt:i4>
      </vt:variant>
    </vt:vector>
  </HeadingPairs>
  <TitlesOfParts>
    <vt:vector size="47"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29</cp:revision>
  <dcterms:created xsi:type="dcterms:W3CDTF">2024-06-07T02:20:00Z</dcterms:created>
  <dcterms:modified xsi:type="dcterms:W3CDTF">2024-06-10T06:16:51Z</dcterms:modified>
</cp:coreProperties>
</file>