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74" r:id="rId2"/>
    <p:sldId id="275" r:id="rId3"/>
    <p:sldId id="299" r:id="rId4"/>
    <p:sldId id="313" r:id="rId5"/>
    <p:sldId id="312" r:id="rId6"/>
    <p:sldId id="294" r:id="rId7"/>
    <p:sldId id="297" r:id="rId8"/>
    <p:sldId id="311" r:id="rId9"/>
    <p:sldId id="296" r:id="rId10"/>
    <p:sldId id="306" r:id="rId11"/>
    <p:sldId id="315" r:id="rId12"/>
    <p:sldId id="316" r:id="rId13"/>
    <p:sldId id="317" r:id="rId14"/>
    <p:sldId id="300" r:id="rId15"/>
    <p:sldId id="318" r:id="rId16"/>
    <p:sldId id="281" r:id="rId17"/>
    <p:sldId id="270" r:id="rId18"/>
    <p:sldId id="271" r:id="rId19"/>
    <p:sldId id="265" r:id="rId20"/>
    <p:sldId id="268" r:id="rId21"/>
    <p:sldId id="282" r:id="rId22"/>
    <p:sldId id="267" r:id="rId23"/>
    <p:sldId id="273" r:id="rId24"/>
    <p:sldId id="283" r:id="rId25"/>
    <p:sldId id="284" r:id="rId26"/>
    <p:sldId id="285" r:id="rId27"/>
    <p:sldId id="286" r:id="rId28"/>
    <p:sldId id="257"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313"/>
          </p14:sldIdLst>
        </p14:section>
        <p14:section name="アカウント画面" id="{BCFD2CCE-A018-4A8B-A82F-A99A4AFB5B02}">
          <p14:sldIdLst>
            <p14:sldId id="312"/>
          </p14:sldIdLst>
        </p14:section>
        <p14:section name="グループ画面" id="{67AC0456-16C1-49E5-A367-6273AA406CB2}">
          <p14:sldIdLst>
            <p14:sldId id="294"/>
            <p14:sldId id="297"/>
            <p14:sldId id="311"/>
          </p14:sldIdLst>
        </p14:section>
        <p14:section name="完了画面" id="{680B505C-613E-4EE5-A37D-CDB4F16ED553}">
          <p14:sldIdLst>
            <p14:sldId id="296"/>
          </p14:sldIdLst>
        </p14:section>
        <p14:section name="ホーム(マニュアル)画面" id="{B3CE27B6-794E-4CB8-B611-2E41F6ADFD2C}">
          <p14:sldIdLst>
            <p14:sldId id="306"/>
            <p14:sldId id="315"/>
            <p14:sldId id="316"/>
            <p14:sldId id="317"/>
            <p14:sldId id="300"/>
            <p14:sldId id="318"/>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746"/>
    <a:srgbClr val="F3B4AB"/>
    <a:srgbClr val="F8D5D0"/>
    <a:srgbClr val="8AAEC9"/>
    <a:srgbClr val="F4D13E"/>
    <a:srgbClr val="F5F5F5"/>
    <a:srgbClr val="EA7B6B"/>
    <a:srgbClr val="FAE2DE"/>
    <a:srgbClr val="C6D7E4"/>
    <a:srgbClr val="F7D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3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38135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16</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17</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21</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26</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6</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10</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25738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406121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13736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865C62DE-A8EE-4C4B-8F0C-ADB04C2A9BEA}"/>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AA44559-20B9-F2E6-0FC2-88BCE21C5DFE}"/>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3B5008-AF67-60F1-2158-59DBC1459EF3}"/>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CEBD24D-95C5-B2D7-953A-1649EC4300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4DB7FD8-0ACF-99A0-ABEE-7A7FB3D56F7F}"/>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D512CC29-650F-0640-5195-5F85D71A6A6C}"/>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189EDBCE-89D4-217C-DF0E-FC862843147B}"/>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095C81FB-56CC-B8F6-0A89-6E0453D772FF}"/>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9351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9F9D6DAB-3F2C-FC7A-259F-6E736D6F69B2}"/>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E5B364D-781D-1D93-CC56-80A49F3B98E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D1892F4-A4B0-BEB5-A4FE-66BBF183DE24}"/>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4267502-EA44-0206-CB8C-E0DAB862A5A7}"/>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BD65F3-DB6C-4723-5F07-882813EFE358}"/>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91064C-BF90-9AED-ED4B-FDE4DB642C5B}"/>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2C5050BF-84FF-271D-C4FB-B5006A93CC29}"/>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0F822375-93A0-8ADE-19A8-4136166CA57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EFF08428-37F4-9CED-4BE0-4CF4CD7B16A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877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302163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83323"/>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76200" cmpd="dbl">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1" y="1714977"/>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棚の掃除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8785051" y="5434757"/>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87395" y="3364168"/>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詳細：洗剤はこれを使う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4304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2CDDFA-011A-A65C-7DD6-507891A02F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8" name="テキスト ボックス 7">
            <a:extLst>
              <a:ext uri="{FF2B5EF4-FFF2-40B4-BE49-F238E27FC236}">
                <a16:creationId xmlns:a16="http://schemas.microsoft.com/office/drawing/2014/main" id="{F4AD0868-93E1-2661-2511-C5C99783F4A9}"/>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89783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8493913C-BC8A-7E4D-DBAB-6D92132325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CCBFD4CC-A0D9-E180-0136-1F3EF3230C03}"/>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5" name="テキスト ボックス 24">
            <a:extLst>
              <a:ext uri="{FF2B5EF4-FFF2-40B4-BE49-F238E27FC236}">
                <a16:creationId xmlns:a16="http://schemas.microsoft.com/office/drawing/2014/main" id="{8EB20F3C-A90F-1C9B-6390-743F7227A3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2" name="テキスト ボックス 1">
            <a:extLst>
              <a:ext uri="{FF2B5EF4-FFF2-40B4-BE49-F238E27FC236}">
                <a16:creationId xmlns:a16="http://schemas.microsoft.com/office/drawing/2014/main" id="{7ECA81C1-66A1-FFBE-ADB8-68E3C3C03951}"/>
              </a:ext>
            </a:extLst>
          </p:cNvPr>
          <p:cNvSpPr txBox="1"/>
          <p:nvPr/>
        </p:nvSpPr>
        <p:spPr>
          <a:xfrm>
            <a:off x="8934215" y="5332740"/>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62398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 name="テキスト ボックス 1">
            <a:extLst>
              <a:ext uri="{FF2B5EF4-FFF2-40B4-BE49-F238E27FC236}">
                <a16:creationId xmlns:a16="http://schemas.microsoft.com/office/drawing/2014/main" id="{AB08AB90-174A-928C-6EF7-21978CBABC7D}"/>
              </a:ext>
            </a:extLst>
          </p:cNvPr>
          <p:cNvSpPr txBox="1"/>
          <p:nvPr/>
        </p:nvSpPr>
        <p:spPr>
          <a:xfrm>
            <a:off x="8931876" y="5351423"/>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12584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7DACFC2-57ED-E250-6620-900759A89BAD}"/>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32872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193B78-62B2-979C-7B3D-675905BF179E}"/>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44130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90" y="1538450"/>
            <a:ext cx="7740446"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45827" y="1741721"/>
            <a:ext cx="1325207" cy="1262233"/>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708946" y="3134548"/>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708945" y="3828410"/>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708945" y="4540129"/>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39727" y="1959323"/>
            <a:ext cx="44456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202028"/>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36396"/>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632612"/>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760953"/>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1281" y="3188891"/>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1281" y="3852460"/>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434278" y="4609316"/>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7" name="楕円 36">
            <a:extLst>
              <a:ext uri="{FF2B5EF4-FFF2-40B4-BE49-F238E27FC236}">
                <a16:creationId xmlns:a16="http://schemas.microsoft.com/office/drawing/2014/main" id="{F7B79908-BB3E-3DEC-C3FD-60D16C256C0A}"/>
              </a:ext>
            </a:extLst>
          </p:cNvPr>
          <p:cNvSpPr/>
          <p:nvPr/>
        </p:nvSpPr>
        <p:spPr>
          <a:xfrm>
            <a:off x="3416828" y="5268931"/>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rgbClr val="8AAEC9"/>
              </a:solidFill>
            </a:endParaRPr>
          </a:p>
        </p:txBody>
      </p:sp>
      <p:cxnSp>
        <p:nvCxnSpPr>
          <p:cNvPr id="10" name="直線コネクタ 9">
            <a:extLst>
              <a:ext uri="{FF2B5EF4-FFF2-40B4-BE49-F238E27FC236}">
                <a16:creationId xmlns:a16="http://schemas.microsoft.com/office/drawing/2014/main" id="{B0AA5A77-1C18-208E-5728-DB25A3B32D8F}"/>
              </a:ext>
            </a:extLst>
          </p:cNvPr>
          <p:cNvCxnSpPr>
            <a:cxnSpLocks/>
          </p:cNvCxnSpPr>
          <p:nvPr/>
        </p:nvCxnSpPr>
        <p:spPr>
          <a:xfrm>
            <a:off x="3620123" y="5350366"/>
            <a:ext cx="0" cy="235335"/>
          </a:xfrm>
          <a:prstGeom prst="line">
            <a:avLst/>
          </a:prstGeom>
          <a:ln w="28575">
            <a:solidFill>
              <a:srgbClr val="8AAEC9"/>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E1DAF4A9-1370-04C3-644A-AE4293282E75}"/>
              </a:ext>
            </a:extLst>
          </p:cNvPr>
          <p:cNvCxnSpPr>
            <a:cxnSpLocks/>
          </p:cNvCxnSpPr>
          <p:nvPr/>
        </p:nvCxnSpPr>
        <p:spPr>
          <a:xfrm>
            <a:off x="3494902" y="5468034"/>
            <a:ext cx="250443" cy="0"/>
          </a:xfrm>
          <a:prstGeom prst="line">
            <a:avLst/>
          </a:prstGeom>
          <a:ln w="28575">
            <a:solidFill>
              <a:srgbClr val="8AAE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59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636</TotalTime>
  <Words>1217</Words>
  <Application>Microsoft Office PowerPoint</Application>
  <PresentationFormat>ワイド画面</PresentationFormat>
  <Paragraphs>328</Paragraphs>
  <Slides>29</Slides>
  <Notes>19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29</vt:i4>
      </vt:variant>
    </vt:vector>
  </HeadingPairs>
  <TitlesOfParts>
    <vt:vector size="40"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帆波 勝間</cp:lastModifiedBy>
  <cp:revision>61</cp:revision>
  <dcterms:created xsi:type="dcterms:W3CDTF">2024-06-07T02:20:00Z</dcterms:created>
  <dcterms:modified xsi:type="dcterms:W3CDTF">2024-06-12T00:58:17Z</dcterms:modified>
</cp:coreProperties>
</file>