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4" r:id="rId2"/>
    <p:sldId id="275" r:id="rId3"/>
    <p:sldId id="264" r:id="rId4"/>
    <p:sldId id="266" r:id="rId5"/>
    <p:sldId id="259" r:id="rId6"/>
    <p:sldId id="261" r:id="rId7"/>
    <p:sldId id="262" r:id="rId8"/>
    <p:sldId id="276" r:id="rId9"/>
    <p:sldId id="278" r:id="rId10"/>
    <p:sldId id="263" r:id="rId11"/>
    <p:sldId id="279" r:id="rId12"/>
    <p:sldId id="270" r:id="rId13"/>
    <p:sldId id="271" r:id="rId14"/>
    <p:sldId id="265" r:id="rId15"/>
    <p:sldId id="272" r:id="rId16"/>
    <p:sldId id="267" r:id="rId17"/>
    <p:sldId id="273" r:id="rId18"/>
    <p:sldId id="257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ロゴ" id="{094B0E9A-2E92-4D46-84BE-EEC93BDC7906}">
          <p14:sldIdLst>
            <p14:sldId id="274"/>
            <p14:sldId id="275"/>
          </p14:sldIdLst>
        </p14:section>
        <p14:section name="ログイン画面" id="{E5EB74CB-7C85-47D3-AC32-40567FAEF618}">
          <p14:sldIdLst>
            <p14:sldId id="264"/>
            <p14:sldId id="266"/>
          </p14:sldIdLst>
        </p14:section>
        <p14:section name="アカウント画面" id="{BCFD2CCE-A018-4A8B-A82F-A99A4AFB5B02}">
          <p14:sldIdLst/>
        </p14:section>
        <p14:section name="ホーム画面" id="{B3CE27B6-794E-4CB8-B611-2E41F6ADFD2C}">
          <p14:sldIdLst>
            <p14:sldId id="259"/>
            <p14:sldId id="261"/>
            <p14:sldId id="262"/>
          </p14:sldIdLst>
        </p14:section>
        <p14:section name="マニュアル" id="{E60201F6-9C11-4F1F-94AA-860ECBDFF850}">
          <p14:sldIdLst>
            <p14:sldId id="276"/>
            <p14:sldId id="278"/>
            <p14:sldId id="263"/>
            <p14:sldId id="279"/>
          </p14:sldIdLst>
        </p14:section>
        <p14:section name="タスクマネジメント" id="{12747FD5-C46E-49D4-AC69-2F7FD4C30506}">
          <p14:sldIdLst>
            <p14:sldId id="270"/>
            <p14:sldId id="271"/>
            <p14:sldId id="265"/>
            <p14:sldId id="272"/>
            <p14:sldId id="267"/>
            <p14:sldId id="273"/>
          </p14:sldIdLst>
        </p14:section>
        <p14:section name="共通認識" id="{E2578A6E-5362-477D-9133-684E3CBAD98A}">
          <p14:sldIdLst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3A1"/>
    <a:srgbClr val="001746"/>
    <a:srgbClr val="EA7B6B"/>
    <a:srgbClr val="F3B4AB"/>
    <a:srgbClr val="FCF4D4"/>
    <a:srgbClr val="FAE2DE"/>
    <a:srgbClr val="F1A399"/>
    <a:srgbClr val="C6D7E4"/>
    <a:srgbClr val="F7CDC6"/>
    <a:srgbClr val="8AA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30ED-E2F6-4484-A6AC-505E26A4292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C706-47D6-4569-9577-3661343DE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ボタンを押したときにピンク</a:t>
            </a:r>
            <a:r>
              <a:rPr kumimoji="1" lang="en-US" altLang="ja-JP" dirty="0"/>
              <a:t>(#f7cdc6)</a:t>
            </a:r>
            <a:r>
              <a:rPr kumimoji="1" lang="ja-JP" altLang="en-US" dirty="0"/>
              <a:t>に変わる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6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マニュアル検索結果一覧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2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マニュアル登録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27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マニュアル登録　項目選択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60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＋マークを押すとそれぞれタスクや予定の新規登録画面にいく。</a:t>
            </a:r>
            <a:endParaRPr kumimoji="1" lang="en-US" altLang="ja-JP" dirty="0"/>
          </a:p>
          <a:p>
            <a:r>
              <a:rPr kumimoji="1" lang="ja-JP" altLang="en-US" dirty="0"/>
              <a:t>タスクも予定も、各項目を押すと詳細（更新、削除、マニュアル）にとぶ。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A18F-9FD0-49ED-95E1-7FCA88DBA65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27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7AF4651-F173-7EC3-5698-572E8A9EB04A}"/>
              </a:ext>
            </a:extLst>
          </p:cNvPr>
          <p:cNvGrpSpPr/>
          <p:nvPr/>
        </p:nvGrpSpPr>
        <p:grpSpPr>
          <a:xfrm>
            <a:off x="3836099" y="1341693"/>
            <a:ext cx="4192875" cy="3529852"/>
            <a:chOff x="3836099" y="1341693"/>
            <a:chExt cx="4192875" cy="3529852"/>
          </a:xfrm>
        </p:grpSpPr>
        <p:sp>
          <p:nvSpPr>
            <p:cNvPr id="26" name="L 字 25">
              <a:extLst>
                <a:ext uri="{FF2B5EF4-FFF2-40B4-BE49-F238E27FC236}">
                  <a16:creationId xmlns:a16="http://schemas.microsoft.com/office/drawing/2014/main" id="{474A12A2-9A4C-E0DB-9468-430F91891DFC}"/>
                </a:ext>
              </a:extLst>
            </p:cNvPr>
            <p:cNvSpPr/>
            <p:nvPr/>
          </p:nvSpPr>
          <p:spPr>
            <a:xfrm>
              <a:off x="4651135" y="2431299"/>
              <a:ext cx="2565918" cy="2440246"/>
            </a:xfrm>
            <a:prstGeom prst="corner">
              <a:avLst>
                <a:gd name="adj1" fmla="val 16667"/>
                <a:gd name="adj2" fmla="val 159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4837101" y="2431299"/>
              <a:ext cx="2379952" cy="2232544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4632583" y="1601755"/>
              <a:ext cx="2603017" cy="850177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5223742" y="2890530"/>
              <a:ext cx="1420701" cy="1334715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5472263" y="3200647"/>
              <a:ext cx="923658" cy="568915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3629677">
              <a:off x="4889245" y="958320"/>
              <a:ext cx="481569" cy="22631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C12A2A3-D877-1767-7684-3E174310C30E}"/>
                </a:ext>
              </a:extLst>
            </p:cNvPr>
            <p:cNvSpPr/>
            <p:nvPr/>
          </p:nvSpPr>
          <p:spPr>
            <a:xfrm rot="17970323" flipH="1">
              <a:off x="6486651" y="952701"/>
              <a:ext cx="481569" cy="22631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AE8C77B1-FFE4-A63A-E23B-8FCFF501DBC7}"/>
                </a:ext>
              </a:extLst>
            </p:cNvPr>
            <p:cNvSpPr/>
            <p:nvPr/>
          </p:nvSpPr>
          <p:spPr>
            <a:xfrm rot="14513562">
              <a:off x="5559006" y="1416459"/>
              <a:ext cx="188202" cy="58135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716515">
              <a:off x="3836099" y="1915475"/>
              <a:ext cx="2146024" cy="2016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5272523C-C9F6-D7A1-39A3-8F7AF6446257}"/>
                </a:ext>
              </a:extLst>
            </p:cNvPr>
            <p:cNvSpPr/>
            <p:nvPr/>
          </p:nvSpPr>
          <p:spPr>
            <a:xfrm rot="10800000">
              <a:off x="5868618" y="1539067"/>
              <a:ext cx="124594" cy="1060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16FDE50-055F-744F-13E4-D85112D1C2D0}"/>
                </a:ext>
              </a:extLst>
            </p:cNvPr>
            <p:cNvSpPr/>
            <p:nvPr/>
          </p:nvSpPr>
          <p:spPr>
            <a:xfrm rot="1883485" flipH="1">
              <a:off x="5882950" y="1888529"/>
              <a:ext cx="2146024" cy="23068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B102C9DE-E1DF-1BF0-35D5-820EAC5F9C26}"/>
                </a:ext>
              </a:extLst>
            </p:cNvPr>
            <p:cNvSpPr/>
            <p:nvPr/>
          </p:nvSpPr>
          <p:spPr>
            <a:xfrm rot="6891913" flipH="1">
              <a:off x="6139724" y="1436610"/>
              <a:ext cx="142512" cy="58135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6EA4BA-28B3-A7B1-8E69-0118A5E4B626}"/>
                </a:ext>
              </a:extLst>
            </p:cNvPr>
            <p:cNvSpPr/>
            <p:nvPr/>
          </p:nvSpPr>
          <p:spPr>
            <a:xfrm>
              <a:off x="5631044" y="1341693"/>
              <a:ext cx="579936" cy="1973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62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1501254" y="2184657"/>
            <a:ext cx="9321421" cy="4098156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554670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Resister</a:t>
            </a:r>
            <a:endParaRPr kumimoji="1" lang="ja-JP" altLang="en-US" sz="2400" dirty="0">
              <a:latin typeface="Kristen ITC" panose="03050502040202030202" pitchFamily="66" charset="0"/>
              <a:ea typeface="UD デジタル 教科書体 NP-B" panose="02020700000000000000" pitchFamily="18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0062-76A2-BF2F-BB8C-263382101060}"/>
              </a:ext>
            </a:extLst>
          </p:cNvPr>
          <p:cNvSpPr/>
          <p:nvPr/>
        </p:nvSpPr>
        <p:spPr>
          <a:xfrm>
            <a:off x="4500625" y="3764795"/>
            <a:ext cx="3190748" cy="937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F3B4A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項目</a:t>
            </a:r>
            <a:r>
              <a:rPr kumimoji="1" lang="ja-JP" altLang="en-US" sz="3600" dirty="0">
                <a:solidFill>
                  <a:srgbClr val="F3B4A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選択</a:t>
            </a:r>
          </a:p>
        </p:txBody>
      </p:sp>
    </p:spTree>
    <p:extLst>
      <p:ext uri="{BB962C8B-B14F-4D97-AF65-F5344CB8AC3E}">
        <p14:creationId xmlns:p14="http://schemas.microsoft.com/office/powerpoint/2010/main" val="363939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1501254" y="2184657"/>
            <a:ext cx="9321421" cy="4098156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554670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マニュアル登録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0062-76A2-BF2F-BB8C-263382101060}"/>
              </a:ext>
            </a:extLst>
          </p:cNvPr>
          <p:cNvSpPr/>
          <p:nvPr/>
        </p:nvSpPr>
        <p:spPr>
          <a:xfrm>
            <a:off x="4500625" y="3764795"/>
            <a:ext cx="3190748" cy="937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F3B4A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項目</a:t>
            </a:r>
            <a:r>
              <a:rPr kumimoji="1" lang="ja-JP" altLang="en-US" sz="3600" dirty="0">
                <a:solidFill>
                  <a:srgbClr val="F3B4AB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選択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2513CEE-7539-5DA5-A65A-AA613D87DCD2}"/>
              </a:ext>
            </a:extLst>
          </p:cNvPr>
          <p:cNvSpPr/>
          <p:nvPr/>
        </p:nvSpPr>
        <p:spPr>
          <a:xfrm>
            <a:off x="3077255" y="2512345"/>
            <a:ext cx="6037487" cy="3442779"/>
          </a:xfrm>
          <a:prstGeom prst="roundRect">
            <a:avLst/>
          </a:prstGeom>
          <a:solidFill>
            <a:srgbClr val="F7D0C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7CDC6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D66EC22-FA05-A547-4133-447FC7218DA5}"/>
              </a:ext>
            </a:extLst>
          </p:cNvPr>
          <p:cNvSpPr/>
          <p:nvPr/>
        </p:nvSpPr>
        <p:spPr>
          <a:xfrm>
            <a:off x="4060719" y="2778099"/>
            <a:ext cx="4070555" cy="371008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お風呂掃除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250AB54-7918-A8EC-A471-088A74F7270D}"/>
              </a:ext>
            </a:extLst>
          </p:cNvPr>
          <p:cNvSpPr/>
          <p:nvPr/>
        </p:nvSpPr>
        <p:spPr>
          <a:xfrm>
            <a:off x="4060719" y="5155554"/>
            <a:ext cx="4070555" cy="371008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洗濯</a:t>
            </a:r>
            <a:endParaRPr kumimoji="1" lang="ja-JP" altLang="en-US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A8F3A01-24CB-5351-EC21-BBB30F4AEFAE}"/>
              </a:ext>
            </a:extLst>
          </p:cNvPr>
          <p:cNvSpPr/>
          <p:nvPr/>
        </p:nvSpPr>
        <p:spPr>
          <a:xfrm>
            <a:off x="4060720" y="4365957"/>
            <a:ext cx="4070555" cy="371008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物の整理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D9530BC-A567-0BC1-3EC3-D80074554118}"/>
              </a:ext>
            </a:extLst>
          </p:cNvPr>
          <p:cNvSpPr/>
          <p:nvPr/>
        </p:nvSpPr>
        <p:spPr>
          <a:xfrm>
            <a:off x="4060719" y="3576360"/>
            <a:ext cx="4070555" cy="371008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キッチン掃除</a:t>
            </a:r>
            <a:endParaRPr kumimoji="1" lang="ja-JP" altLang="en-US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1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上の 2 つの角を丸める 16">
            <a:extLst>
              <a:ext uri="{FF2B5EF4-FFF2-40B4-BE49-F238E27FC236}">
                <a16:creationId xmlns:a16="http://schemas.microsoft.com/office/drawing/2014/main" id="{8713DC47-5C54-EFF2-FCAC-905B1B48A556}"/>
              </a:ext>
            </a:extLst>
          </p:cNvPr>
          <p:cNvSpPr/>
          <p:nvPr/>
        </p:nvSpPr>
        <p:spPr>
          <a:xfrm>
            <a:off x="6985591" y="2703523"/>
            <a:ext cx="4219040" cy="4154477"/>
          </a:xfrm>
          <a:prstGeom prst="round2SameRect">
            <a:avLst>
              <a:gd name="adj1" fmla="val 11809"/>
              <a:gd name="adj2" fmla="val 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丸める 1">
            <a:extLst>
              <a:ext uri="{FF2B5EF4-FFF2-40B4-BE49-F238E27FC236}">
                <a16:creationId xmlns:a16="http://schemas.microsoft.com/office/drawing/2014/main" id="{A1F86E94-0E4C-1F9B-B916-C9563E17B024}"/>
              </a:ext>
            </a:extLst>
          </p:cNvPr>
          <p:cNvSpPr/>
          <p:nvPr/>
        </p:nvSpPr>
        <p:spPr>
          <a:xfrm>
            <a:off x="769064" y="2234392"/>
            <a:ext cx="10804634" cy="4543659"/>
          </a:xfrm>
          <a:prstGeom prst="round2SameRect">
            <a:avLst>
              <a:gd name="adj1" fmla="val 10652"/>
              <a:gd name="adj2" fmla="val 0"/>
            </a:avLst>
          </a:prstGeom>
          <a:noFill/>
          <a:ln w="57150"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086FF42-22EF-707C-7D96-52CB5AB40A0B}"/>
              </a:ext>
            </a:extLst>
          </p:cNvPr>
          <p:cNvSpPr txBox="1"/>
          <p:nvPr/>
        </p:nvSpPr>
        <p:spPr>
          <a:xfrm>
            <a:off x="8160099" y="2852484"/>
            <a:ext cx="187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1746"/>
                </a:solidFill>
                <a:latin typeface="Kristen ITC" panose="03050502040202030202" pitchFamily="66" charset="0"/>
              </a:rPr>
              <a:t>Schedule</a:t>
            </a:r>
            <a:endParaRPr kumimoji="1" lang="ja-JP" altLang="en-US" sz="2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1CE690D-2F89-5EBA-CCFF-776B73507579}"/>
              </a:ext>
            </a:extLst>
          </p:cNvPr>
          <p:cNvCxnSpPr>
            <a:cxnSpLocks/>
          </p:cNvCxnSpPr>
          <p:nvPr/>
        </p:nvCxnSpPr>
        <p:spPr>
          <a:xfrm>
            <a:off x="7317821" y="4267994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9FE5BC4-BF6D-B9FF-24A9-5CFD9115C8F9}"/>
              </a:ext>
            </a:extLst>
          </p:cNvPr>
          <p:cNvCxnSpPr>
            <a:cxnSpLocks/>
          </p:cNvCxnSpPr>
          <p:nvPr/>
        </p:nvCxnSpPr>
        <p:spPr>
          <a:xfrm>
            <a:off x="7317821" y="4973287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3E90EA8-FF97-C9C8-049D-E6E055045419}"/>
              </a:ext>
            </a:extLst>
          </p:cNvPr>
          <p:cNvCxnSpPr>
            <a:cxnSpLocks/>
          </p:cNvCxnSpPr>
          <p:nvPr/>
        </p:nvCxnSpPr>
        <p:spPr>
          <a:xfrm>
            <a:off x="7317821" y="569630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C3854F-A8FD-D03E-0B91-9DA1ED255878}"/>
              </a:ext>
            </a:extLst>
          </p:cNvPr>
          <p:cNvSpPr txBox="1"/>
          <p:nvPr/>
        </p:nvSpPr>
        <p:spPr>
          <a:xfrm>
            <a:off x="7365060" y="3837107"/>
            <a:ext cx="2851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授業参観　</a:t>
            </a:r>
            <a:r>
              <a:rPr kumimoji="1" lang="en-US" altLang="ja-JP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13:00~</a:t>
            </a:r>
            <a:endParaRPr kumimoji="1" lang="ja-JP" altLang="en-US" sz="22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2BC1E4E-FC4E-788A-13CC-9BDB8E8B3840}"/>
              </a:ext>
            </a:extLst>
          </p:cNvPr>
          <p:cNvSpPr txBox="1"/>
          <p:nvPr/>
        </p:nvSpPr>
        <p:spPr>
          <a:xfrm>
            <a:off x="7346003" y="4489608"/>
            <a:ext cx="341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　</a:t>
            </a:r>
            <a:r>
              <a:rPr kumimoji="1" lang="en-US" altLang="ja-JP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17:00~</a:t>
            </a:r>
            <a:endParaRPr kumimoji="1" lang="ja-JP" altLang="en-US" sz="22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8E82D611-E75E-A7CF-347A-8429287155BC}"/>
              </a:ext>
            </a:extLst>
          </p:cNvPr>
          <p:cNvSpPr/>
          <p:nvPr/>
        </p:nvSpPr>
        <p:spPr>
          <a:xfrm>
            <a:off x="7365060" y="5173847"/>
            <a:ext cx="360655" cy="362374"/>
          </a:xfrm>
          <a:prstGeom prst="flowChartConnector">
            <a:avLst/>
          </a:prstGeom>
          <a:solidFill>
            <a:srgbClr val="001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97F6D5F-24EC-5A4D-5F74-FF78EC7E0A58}"/>
              </a:ext>
            </a:extLst>
          </p:cNvPr>
          <p:cNvCxnSpPr>
            <a:cxnSpLocks/>
          </p:cNvCxnSpPr>
          <p:nvPr/>
        </p:nvCxnSpPr>
        <p:spPr>
          <a:xfrm>
            <a:off x="7412439" y="5355034"/>
            <a:ext cx="2658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7824C19-1C02-6AED-E689-F5A8DD349191}"/>
              </a:ext>
            </a:extLst>
          </p:cNvPr>
          <p:cNvCxnSpPr>
            <a:cxnSpLocks/>
          </p:cNvCxnSpPr>
          <p:nvPr/>
        </p:nvCxnSpPr>
        <p:spPr>
          <a:xfrm flipV="1">
            <a:off x="7545387" y="5227461"/>
            <a:ext cx="0" cy="2551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C8DF337-DECD-EC1E-9A9A-8F77C14B5113}"/>
              </a:ext>
            </a:extLst>
          </p:cNvPr>
          <p:cNvSpPr txBox="1"/>
          <p:nvPr/>
        </p:nvSpPr>
        <p:spPr>
          <a:xfrm>
            <a:off x="1131926" y="2490286"/>
            <a:ext cx="187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n>
                  <a:solidFill>
                    <a:srgbClr val="8AAEC9"/>
                  </a:solidFill>
                </a:ln>
                <a:solidFill>
                  <a:srgbClr val="8AAEC9"/>
                </a:solidFill>
                <a:latin typeface="Kristen ITC" panose="03050502040202030202" pitchFamily="66" charset="0"/>
              </a:rPr>
              <a:t>TODAY</a:t>
            </a:r>
            <a:endParaRPr kumimoji="1" lang="ja-JP" altLang="en-US" sz="3200" dirty="0">
              <a:ln>
                <a:solidFill>
                  <a:srgbClr val="8AAEC9"/>
                </a:solidFill>
              </a:ln>
              <a:solidFill>
                <a:srgbClr val="8AAEC9"/>
              </a:solidFill>
              <a:latin typeface="Kristen ITC" panose="03050502040202030202" pitchFamily="66" charset="0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FC682F0D-6CC7-BF36-2A6C-97D077FDE2B2}"/>
              </a:ext>
            </a:extLst>
          </p:cNvPr>
          <p:cNvSpPr/>
          <p:nvPr/>
        </p:nvSpPr>
        <p:spPr>
          <a:xfrm>
            <a:off x="1241814" y="3556084"/>
            <a:ext cx="498709" cy="475129"/>
          </a:xfrm>
          <a:prstGeom prst="roundRect">
            <a:avLst>
              <a:gd name="adj" fmla="val 24214"/>
            </a:avLst>
          </a:prstGeom>
          <a:solidFill>
            <a:srgbClr val="7DE3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91501814-5601-B474-7571-AB658AC1832D}"/>
              </a:ext>
            </a:extLst>
          </p:cNvPr>
          <p:cNvSpPr/>
          <p:nvPr/>
        </p:nvSpPr>
        <p:spPr>
          <a:xfrm>
            <a:off x="1241814" y="4344757"/>
            <a:ext cx="498709" cy="475129"/>
          </a:xfrm>
          <a:prstGeom prst="roundRect">
            <a:avLst>
              <a:gd name="adj" fmla="val 24214"/>
            </a:avLst>
          </a:prstGeom>
          <a:solidFill>
            <a:srgbClr val="7DE3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A633B409-948E-EDEC-2378-5F0100A01BA4}"/>
              </a:ext>
            </a:extLst>
          </p:cNvPr>
          <p:cNvSpPr/>
          <p:nvPr/>
        </p:nvSpPr>
        <p:spPr>
          <a:xfrm>
            <a:off x="1241813" y="5133430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513F1F7E-0270-04C4-C465-9EBD5039772A}"/>
              </a:ext>
            </a:extLst>
          </p:cNvPr>
          <p:cNvSpPr/>
          <p:nvPr/>
        </p:nvSpPr>
        <p:spPr>
          <a:xfrm>
            <a:off x="1241812" y="5919291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2CF006D-F86F-83EA-00CD-7AA29EE47A62}"/>
              </a:ext>
            </a:extLst>
          </p:cNvPr>
          <p:cNvCxnSpPr>
            <a:cxnSpLocks/>
          </p:cNvCxnSpPr>
          <p:nvPr/>
        </p:nvCxnSpPr>
        <p:spPr>
          <a:xfrm>
            <a:off x="2010714" y="4144850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C34E311-78CB-771B-245C-69983AD4A946}"/>
              </a:ext>
            </a:extLst>
          </p:cNvPr>
          <p:cNvCxnSpPr>
            <a:cxnSpLocks/>
          </p:cNvCxnSpPr>
          <p:nvPr/>
        </p:nvCxnSpPr>
        <p:spPr>
          <a:xfrm>
            <a:off x="2010714" y="4973287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A64C14B-FBC8-DDC8-8BBC-87FB53A0A8B8}"/>
              </a:ext>
            </a:extLst>
          </p:cNvPr>
          <p:cNvCxnSpPr>
            <a:cxnSpLocks/>
          </p:cNvCxnSpPr>
          <p:nvPr/>
        </p:nvCxnSpPr>
        <p:spPr>
          <a:xfrm>
            <a:off x="2010714" y="5789075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45C2961-8195-6954-B480-C0446010BDA2}"/>
              </a:ext>
            </a:extLst>
          </p:cNvPr>
          <p:cNvSpPr txBox="1"/>
          <p:nvPr/>
        </p:nvSpPr>
        <p:spPr>
          <a:xfrm>
            <a:off x="2066936" y="3567484"/>
            <a:ext cx="285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燃えるゴミ出し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8CBC4-0BC2-1B38-5914-AAD172F0BFC3}"/>
              </a:ext>
            </a:extLst>
          </p:cNvPr>
          <p:cNvSpPr txBox="1"/>
          <p:nvPr/>
        </p:nvSpPr>
        <p:spPr>
          <a:xfrm>
            <a:off x="2066936" y="4341872"/>
            <a:ext cx="285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有給申請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41A2B2E-A096-FD0D-BC0C-9E05EF929D17}"/>
              </a:ext>
            </a:extLst>
          </p:cNvPr>
          <p:cNvSpPr txBox="1"/>
          <p:nvPr/>
        </p:nvSpPr>
        <p:spPr>
          <a:xfrm>
            <a:off x="2066936" y="5204687"/>
            <a:ext cx="362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スイミング送り迎え</a:t>
            </a:r>
          </a:p>
        </p:txBody>
      </p:sp>
      <p:sp>
        <p:nvSpPr>
          <p:cNvPr id="57" name="L 字 56">
            <a:extLst>
              <a:ext uri="{FF2B5EF4-FFF2-40B4-BE49-F238E27FC236}">
                <a16:creationId xmlns:a16="http://schemas.microsoft.com/office/drawing/2014/main" id="{2918C0DF-82C4-E87A-F31A-86144FA70F71}"/>
              </a:ext>
            </a:extLst>
          </p:cNvPr>
          <p:cNvSpPr/>
          <p:nvPr/>
        </p:nvSpPr>
        <p:spPr>
          <a:xfrm rot="19103469">
            <a:off x="1314515" y="3646156"/>
            <a:ext cx="345345" cy="199114"/>
          </a:xfrm>
          <a:prstGeom prst="corner">
            <a:avLst>
              <a:gd name="adj1" fmla="val 38063"/>
              <a:gd name="adj2" fmla="val 371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L 字 57">
            <a:extLst>
              <a:ext uri="{FF2B5EF4-FFF2-40B4-BE49-F238E27FC236}">
                <a16:creationId xmlns:a16="http://schemas.microsoft.com/office/drawing/2014/main" id="{2B5E57B3-0B8F-13E6-019B-3B159F70B9E6}"/>
              </a:ext>
            </a:extLst>
          </p:cNvPr>
          <p:cNvSpPr/>
          <p:nvPr/>
        </p:nvSpPr>
        <p:spPr>
          <a:xfrm rot="19103469">
            <a:off x="1312390" y="4439209"/>
            <a:ext cx="345345" cy="199114"/>
          </a:xfrm>
          <a:prstGeom prst="corner">
            <a:avLst>
              <a:gd name="adj1" fmla="val 38063"/>
              <a:gd name="adj2" fmla="val 371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AB65764-5982-7081-38DE-F6C8ED084CB9}"/>
              </a:ext>
            </a:extLst>
          </p:cNvPr>
          <p:cNvSpPr/>
          <p:nvPr/>
        </p:nvSpPr>
        <p:spPr>
          <a:xfrm>
            <a:off x="3282454" y="2521472"/>
            <a:ext cx="3056635" cy="545505"/>
          </a:xfrm>
          <a:prstGeom prst="roundRect">
            <a:avLst>
              <a:gd name="adj" fmla="val 32778"/>
            </a:avLst>
          </a:prstGeom>
          <a:noFill/>
          <a:ln w="57150"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40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上の 2 つの角を丸める 2">
            <a:extLst>
              <a:ext uri="{FF2B5EF4-FFF2-40B4-BE49-F238E27FC236}">
                <a16:creationId xmlns:a16="http://schemas.microsoft.com/office/drawing/2014/main" id="{5BEB4822-A4F0-2129-F4C8-44B85B1AD0A2}"/>
              </a:ext>
            </a:extLst>
          </p:cNvPr>
          <p:cNvSpPr/>
          <p:nvPr/>
        </p:nvSpPr>
        <p:spPr>
          <a:xfrm rot="10800000">
            <a:off x="6959957" y="1209367"/>
            <a:ext cx="4219040" cy="4291934"/>
          </a:xfrm>
          <a:prstGeom prst="round2SameRect">
            <a:avLst>
              <a:gd name="adj1" fmla="val 11809"/>
              <a:gd name="adj2" fmla="val 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丸める 1">
            <a:extLst>
              <a:ext uri="{FF2B5EF4-FFF2-40B4-BE49-F238E27FC236}">
                <a16:creationId xmlns:a16="http://schemas.microsoft.com/office/drawing/2014/main" id="{A1F86E94-0E4C-1F9B-B916-C9563E17B024}"/>
              </a:ext>
            </a:extLst>
          </p:cNvPr>
          <p:cNvSpPr/>
          <p:nvPr/>
        </p:nvSpPr>
        <p:spPr>
          <a:xfrm rot="10800000">
            <a:off x="769064" y="1268360"/>
            <a:ext cx="10804634" cy="4543659"/>
          </a:xfrm>
          <a:prstGeom prst="round2SameRect">
            <a:avLst>
              <a:gd name="adj1" fmla="val 11809"/>
              <a:gd name="adj2" fmla="val 0"/>
            </a:avLst>
          </a:prstGeom>
          <a:noFill/>
          <a:ln w="57150"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BBD196D-70F9-32C6-D0BF-66D513794B50}"/>
              </a:ext>
            </a:extLst>
          </p:cNvPr>
          <p:cNvCxnSpPr>
            <a:cxnSpLocks/>
          </p:cNvCxnSpPr>
          <p:nvPr/>
        </p:nvCxnSpPr>
        <p:spPr>
          <a:xfrm>
            <a:off x="7280000" y="1729568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8449397-10C9-5358-1760-9A9CDB2A597E}"/>
              </a:ext>
            </a:extLst>
          </p:cNvPr>
          <p:cNvCxnSpPr>
            <a:cxnSpLocks/>
          </p:cNvCxnSpPr>
          <p:nvPr/>
        </p:nvCxnSpPr>
        <p:spPr>
          <a:xfrm>
            <a:off x="7280000" y="243486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0F3B7DF-C282-5E49-F2AD-843A051E6F93}"/>
              </a:ext>
            </a:extLst>
          </p:cNvPr>
          <p:cNvCxnSpPr>
            <a:cxnSpLocks/>
          </p:cNvCxnSpPr>
          <p:nvPr/>
        </p:nvCxnSpPr>
        <p:spPr>
          <a:xfrm>
            <a:off x="7280000" y="3157875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8DCD205-6B7C-01B0-BEF7-D5E26AF554D4}"/>
              </a:ext>
            </a:extLst>
          </p:cNvPr>
          <p:cNvCxnSpPr>
            <a:cxnSpLocks/>
          </p:cNvCxnSpPr>
          <p:nvPr/>
        </p:nvCxnSpPr>
        <p:spPr>
          <a:xfrm>
            <a:off x="7280000" y="389152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03D4C4-20EF-4D4D-9D88-159D20E48083}"/>
              </a:ext>
            </a:extLst>
          </p:cNvPr>
          <p:cNvCxnSpPr>
            <a:cxnSpLocks/>
          </p:cNvCxnSpPr>
          <p:nvPr/>
        </p:nvCxnSpPr>
        <p:spPr>
          <a:xfrm>
            <a:off x="7280000" y="458618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5118CA2-1AD4-E5C5-4C0C-93040362C134}"/>
              </a:ext>
            </a:extLst>
          </p:cNvPr>
          <p:cNvSpPr/>
          <p:nvPr/>
        </p:nvSpPr>
        <p:spPr>
          <a:xfrm>
            <a:off x="1123842" y="1601651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E674BC4-FD24-1422-041C-B6B89F28C867}"/>
              </a:ext>
            </a:extLst>
          </p:cNvPr>
          <p:cNvSpPr/>
          <p:nvPr/>
        </p:nvSpPr>
        <p:spPr>
          <a:xfrm>
            <a:off x="1123842" y="2390324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99E36B4-D075-B55D-3E5E-5BFD89633CD5}"/>
              </a:ext>
            </a:extLst>
          </p:cNvPr>
          <p:cNvSpPr/>
          <p:nvPr/>
        </p:nvSpPr>
        <p:spPr>
          <a:xfrm>
            <a:off x="1123841" y="3178997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CD9F357-9B8A-8E38-2EF3-9A78397D1C1D}"/>
              </a:ext>
            </a:extLst>
          </p:cNvPr>
          <p:cNvCxnSpPr>
            <a:cxnSpLocks/>
          </p:cNvCxnSpPr>
          <p:nvPr/>
        </p:nvCxnSpPr>
        <p:spPr>
          <a:xfrm>
            <a:off x="1892742" y="2190417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B9D0F98-DE1D-F0E8-7FF7-DB5E3EFA546F}"/>
              </a:ext>
            </a:extLst>
          </p:cNvPr>
          <p:cNvCxnSpPr>
            <a:cxnSpLocks/>
          </p:cNvCxnSpPr>
          <p:nvPr/>
        </p:nvCxnSpPr>
        <p:spPr>
          <a:xfrm>
            <a:off x="1892742" y="3018854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16EB50F-208B-E618-9504-E00450FFE4CD}"/>
              </a:ext>
            </a:extLst>
          </p:cNvPr>
          <p:cNvCxnSpPr>
            <a:cxnSpLocks/>
          </p:cNvCxnSpPr>
          <p:nvPr/>
        </p:nvCxnSpPr>
        <p:spPr>
          <a:xfrm>
            <a:off x="1892742" y="3834642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A1E5528D-F1B8-A86B-E8A6-459BA337FE07}"/>
              </a:ext>
            </a:extLst>
          </p:cNvPr>
          <p:cNvSpPr/>
          <p:nvPr/>
        </p:nvSpPr>
        <p:spPr>
          <a:xfrm>
            <a:off x="1092747" y="4043817"/>
            <a:ext cx="539792" cy="542364"/>
          </a:xfrm>
          <a:prstGeom prst="flowChartConnector">
            <a:avLst/>
          </a:prstGeom>
          <a:solidFill>
            <a:srgbClr val="001746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0F6FFC8-CEC6-E0E0-A685-2F38F6E76AE7}"/>
              </a:ext>
            </a:extLst>
          </p:cNvPr>
          <p:cNvCxnSpPr>
            <a:cxnSpLocks/>
          </p:cNvCxnSpPr>
          <p:nvPr/>
        </p:nvCxnSpPr>
        <p:spPr>
          <a:xfrm>
            <a:off x="1188731" y="4314999"/>
            <a:ext cx="3478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D917314-5F4D-0627-A707-4C6D85901220}"/>
              </a:ext>
            </a:extLst>
          </p:cNvPr>
          <p:cNvCxnSpPr>
            <a:cxnSpLocks/>
          </p:cNvCxnSpPr>
          <p:nvPr/>
        </p:nvCxnSpPr>
        <p:spPr>
          <a:xfrm>
            <a:off x="1362639" y="4122795"/>
            <a:ext cx="2" cy="358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7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229710" y="5279569"/>
            <a:ext cx="5886592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41814" y="3300535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456457" y="1648014"/>
            <a:ext cx="3266983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821375" y="1704768"/>
            <a:ext cx="269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Task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1355511" y="5324909"/>
            <a:ext cx="69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To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0042C7-F701-0CA2-C8CC-41F58B9DD983}"/>
              </a:ext>
            </a:extLst>
          </p:cNvPr>
          <p:cNvSpPr txBox="1"/>
          <p:nvPr/>
        </p:nvSpPr>
        <p:spPr>
          <a:xfrm>
            <a:off x="4116018" y="5327882"/>
            <a:ext cx="106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From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EE8FC3DE-D167-6E1D-0F14-340A1D2DE484}"/>
              </a:ext>
            </a:extLst>
          </p:cNvPr>
          <p:cNvSpPr/>
          <p:nvPr/>
        </p:nvSpPr>
        <p:spPr>
          <a:xfrm>
            <a:off x="7829969" y="3621260"/>
            <a:ext cx="2980530" cy="1352392"/>
          </a:xfrm>
          <a:prstGeom prst="roundRect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7160E7-4295-8FF5-EEC4-97D5174A121F}"/>
              </a:ext>
            </a:extLst>
          </p:cNvPr>
          <p:cNvSpPr/>
          <p:nvPr/>
        </p:nvSpPr>
        <p:spPr>
          <a:xfrm>
            <a:off x="7923388" y="3698459"/>
            <a:ext cx="2789014" cy="121289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0AC96A-6B11-6AB3-CC37-AF9DF5B81A4F}"/>
              </a:ext>
            </a:extLst>
          </p:cNvPr>
          <p:cNvSpPr txBox="1"/>
          <p:nvPr/>
        </p:nvSpPr>
        <p:spPr>
          <a:xfrm>
            <a:off x="8475327" y="4122453"/>
            <a:ext cx="168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32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FCA850-546C-3197-DD36-4D950F325477}"/>
              </a:ext>
            </a:extLst>
          </p:cNvPr>
          <p:cNvSpPr txBox="1"/>
          <p:nvPr/>
        </p:nvSpPr>
        <p:spPr>
          <a:xfrm>
            <a:off x="8710638" y="3890878"/>
            <a:ext cx="1218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1746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1"/>
            <a:ext cx="5886592" cy="1352392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EC83A55-290D-DC96-39BE-1D8CA04717E6}"/>
              </a:ext>
            </a:extLst>
          </p:cNvPr>
          <p:cNvSpPr/>
          <p:nvPr/>
        </p:nvSpPr>
        <p:spPr>
          <a:xfrm>
            <a:off x="7795578" y="5283339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62D443BB-95F0-753A-39A5-EA9A693227F1}"/>
              </a:ext>
            </a:extLst>
          </p:cNvPr>
          <p:cNvSpPr/>
          <p:nvPr/>
        </p:nvSpPr>
        <p:spPr>
          <a:xfrm>
            <a:off x="9503520" y="5286595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5F7076-2F4C-E1D2-AA8D-20C80D2F4421}"/>
              </a:ext>
            </a:extLst>
          </p:cNvPr>
          <p:cNvSpPr txBox="1"/>
          <p:nvPr/>
        </p:nvSpPr>
        <p:spPr>
          <a:xfrm>
            <a:off x="8010624" y="5330358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9B3E73-0D7D-A10D-4008-0FB91425E423}"/>
              </a:ext>
            </a:extLst>
          </p:cNvPr>
          <p:cNvSpPr txBox="1"/>
          <p:nvPr/>
        </p:nvSpPr>
        <p:spPr>
          <a:xfrm>
            <a:off x="9783000" y="5332740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AFCBA7D3-F771-B3CE-23C6-D4F4BB4E0975}"/>
              </a:ext>
            </a:extLst>
          </p:cNvPr>
          <p:cNvSpPr/>
          <p:nvPr/>
        </p:nvSpPr>
        <p:spPr>
          <a:xfrm>
            <a:off x="1229710" y="2532647"/>
            <a:ext cx="1905423" cy="613898"/>
          </a:xfrm>
          <a:prstGeom prst="roundRect">
            <a:avLst>
              <a:gd name="adj" fmla="val 32778"/>
            </a:avLst>
          </a:prstGeom>
          <a:solidFill>
            <a:srgbClr val="C0F2D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386EAD-F801-9462-A596-B6E78D9C35AB}"/>
              </a:ext>
            </a:extLst>
          </p:cNvPr>
          <p:cNvSpPr txBox="1"/>
          <p:nvPr/>
        </p:nvSpPr>
        <p:spPr>
          <a:xfrm>
            <a:off x="1717946" y="2588558"/>
            <a:ext cx="9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当日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5F94DF-00B7-F5B9-064C-ECCC79DCE787}"/>
              </a:ext>
            </a:extLst>
          </p:cNvPr>
          <p:cNvSpPr txBox="1"/>
          <p:nvPr/>
        </p:nvSpPr>
        <p:spPr>
          <a:xfrm>
            <a:off x="1355511" y="3747351"/>
            <a:ext cx="362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16:30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に送る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18:30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にお迎え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2D32AB8-1A08-6F02-ECAA-9D863288C073}"/>
              </a:ext>
            </a:extLst>
          </p:cNvPr>
          <p:cNvSpPr txBox="1"/>
          <p:nvPr/>
        </p:nvSpPr>
        <p:spPr>
          <a:xfrm>
            <a:off x="2182421" y="5332740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パパ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2FEB2DA-238B-0757-0E82-F0A70F9DAC2A}"/>
              </a:ext>
            </a:extLst>
          </p:cNvPr>
          <p:cNvSpPr txBox="1"/>
          <p:nvPr/>
        </p:nvSpPr>
        <p:spPr>
          <a:xfrm>
            <a:off x="5252623" y="5324909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2A4F8A3-D791-71C6-8851-0352BC8D8036}"/>
              </a:ext>
            </a:extLst>
          </p:cNvPr>
          <p:cNvSpPr txBox="1"/>
          <p:nvPr/>
        </p:nvSpPr>
        <p:spPr>
          <a:xfrm>
            <a:off x="5176766" y="2595459"/>
            <a:ext cx="362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スイミング送り迎え</a:t>
            </a:r>
          </a:p>
        </p:txBody>
      </p:sp>
    </p:spTree>
    <p:extLst>
      <p:ext uri="{BB962C8B-B14F-4D97-AF65-F5344CB8AC3E}">
        <p14:creationId xmlns:p14="http://schemas.microsoft.com/office/powerpoint/2010/main" val="46527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229710" y="5279569"/>
            <a:ext cx="5886592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41814" y="3300535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456457" y="1648014"/>
            <a:ext cx="3266983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821375" y="1704768"/>
            <a:ext cx="269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Task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1355511" y="5324909"/>
            <a:ext cx="69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To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0042C7-F701-0CA2-C8CC-41F58B9DD983}"/>
              </a:ext>
            </a:extLst>
          </p:cNvPr>
          <p:cNvSpPr txBox="1"/>
          <p:nvPr/>
        </p:nvSpPr>
        <p:spPr>
          <a:xfrm>
            <a:off x="4116018" y="5327882"/>
            <a:ext cx="106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From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EE8FC3DE-D167-6E1D-0F14-340A1D2DE484}"/>
              </a:ext>
            </a:extLst>
          </p:cNvPr>
          <p:cNvSpPr/>
          <p:nvPr/>
        </p:nvSpPr>
        <p:spPr>
          <a:xfrm>
            <a:off x="7829969" y="3621260"/>
            <a:ext cx="2980530" cy="1352392"/>
          </a:xfrm>
          <a:prstGeom prst="roundRect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7160E7-4295-8FF5-EEC4-97D5174A121F}"/>
              </a:ext>
            </a:extLst>
          </p:cNvPr>
          <p:cNvSpPr/>
          <p:nvPr/>
        </p:nvSpPr>
        <p:spPr>
          <a:xfrm>
            <a:off x="7923388" y="3698459"/>
            <a:ext cx="2789014" cy="121289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0AC96A-6B11-6AB3-CC37-AF9DF5B81A4F}"/>
              </a:ext>
            </a:extLst>
          </p:cNvPr>
          <p:cNvSpPr txBox="1"/>
          <p:nvPr/>
        </p:nvSpPr>
        <p:spPr>
          <a:xfrm>
            <a:off x="8475327" y="4122453"/>
            <a:ext cx="168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32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FCA850-546C-3197-DD36-4D950F325477}"/>
              </a:ext>
            </a:extLst>
          </p:cNvPr>
          <p:cNvSpPr txBox="1"/>
          <p:nvPr/>
        </p:nvSpPr>
        <p:spPr>
          <a:xfrm>
            <a:off x="8710638" y="3890878"/>
            <a:ext cx="1218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1746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1"/>
            <a:ext cx="5886592" cy="1352392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EC83A55-290D-DC96-39BE-1D8CA04717E6}"/>
              </a:ext>
            </a:extLst>
          </p:cNvPr>
          <p:cNvSpPr/>
          <p:nvPr/>
        </p:nvSpPr>
        <p:spPr>
          <a:xfrm>
            <a:off x="7795578" y="5283339"/>
            <a:ext cx="1359494" cy="613898"/>
          </a:xfrm>
          <a:prstGeom prst="roundRect">
            <a:avLst>
              <a:gd name="adj" fmla="val 32778"/>
            </a:avLst>
          </a:prstGeom>
          <a:noFill/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1746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62D443BB-95F0-753A-39A5-EA9A693227F1}"/>
              </a:ext>
            </a:extLst>
          </p:cNvPr>
          <p:cNvSpPr/>
          <p:nvPr/>
        </p:nvSpPr>
        <p:spPr>
          <a:xfrm>
            <a:off x="9503520" y="5286595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5F7076-2F4C-E1D2-AA8D-20C80D2F4421}"/>
              </a:ext>
            </a:extLst>
          </p:cNvPr>
          <p:cNvSpPr txBox="1"/>
          <p:nvPr/>
        </p:nvSpPr>
        <p:spPr>
          <a:xfrm>
            <a:off x="8010624" y="5330358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9B3E73-0D7D-A10D-4008-0FB91425E423}"/>
              </a:ext>
            </a:extLst>
          </p:cNvPr>
          <p:cNvSpPr txBox="1"/>
          <p:nvPr/>
        </p:nvSpPr>
        <p:spPr>
          <a:xfrm>
            <a:off x="9783000" y="5332740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AFCBA7D3-F771-B3CE-23C6-D4F4BB4E0975}"/>
              </a:ext>
            </a:extLst>
          </p:cNvPr>
          <p:cNvSpPr/>
          <p:nvPr/>
        </p:nvSpPr>
        <p:spPr>
          <a:xfrm>
            <a:off x="1229710" y="2532647"/>
            <a:ext cx="1905423" cy="613898"/>
          </a:xfrm>
          <a:prstGeom prst="roundRect">
            <a:avLst>
              <a:gd name="adj" fmla="val 32778"/>
            </a:avLst>
          </a:prstGeom>
          <a:solidFill>
            <a:srgbClr val="C0F2D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92C249-74A5-89C5-E7AC-FAB81E3CBDFE}"/>
              </a:ext>
            </a:extLst>
          </p:cNvPr>
          <p:cNvSpPr txBox="1"/>
          <p:nvPr/>
        </p:nvSpPr>
        <p:spPr>
          <a:xfrm>
            <a:off x="5176766" y="2595459"/>
            <a:ext cx="362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スイミング送り迎え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386EAD-F801-9462-A596-B6E78D9C35AB}"/>
              </a:ext>
            </a:extLst>
          </p:cNvPr>
          <p:cNvSpPr txBox="1"/>
          <p:nvPr/>
        </p:nvSpPr>
        <p:spPr>
          <a:xfrm>
            <a:off x="1717946" y="2588558"/>
            <a:ext cx="9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当日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5F94DF-00B7-F5B9-064C-ECCC79DCE787}"/>
              </a:ext>
            </a:extLst>
          </p:cNvPr>
          <p:cNvSpPr txBox="1"/>
          <p:nvPr/>
        </p:nvSpPr>
        <p:spPr>
          <a:xfrm>
            <a:off x="1355511" y="3747351"/>
            <a:ext cx="362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16:30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に送る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18:30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にお迎え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2D32AB8-1A08-6F02-ECAA-9D863288C073}"/>
              </a:ext>
            </a:extLst>
          </p:cNvPr>
          <p:cNvSpPr txBox="1"/>
          <p:nvPr/>
        </p:nvSpPr>
        <p:spPr>
          <a:xfrm>
            <a:off x="2182421" y="5332740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パパ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2FEB2DA-238B-0757-0E82-F0A70F9DAC2A}"/>
              </a:ext>
            </a:extLst>
          </p:cNvPr>
          <p:cNvSpPr txBox="1"/>
          <p:nvPr/>
        </p:nvSpPr>
        <p:spPr>
          <a:xfrm>
            <a:off x="5252623" y="5324909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</p:spTree>
    <p:extLst>
      <p:ext uri="{BB962C8B-B14F-4D97-AF65-F5344CB8AC3E}">
        <p14:creationId xmlns:p14="http://schemas.microsoft.com/office/powerpoint/2010/main" val="389783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676277" y="5310049"/>
            <a:ext cx="4873379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76303" y="3289903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031935" y="1659358"/>
            <a:ext cx="4128127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312245" y="1683652"/>
            <a:ext cx="358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Schedule 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3567137" y="5360740"/>
            <a:ext cx="92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0"/>
            <a:ext cx="9720476" cy="1447147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F7A98B-8DFE-FFEE-BC16-275DB4EC7514}"/>
              </a:ext>
            </a:extLst>
          </p:cNvPr>
          <p:cNvSpPr/>
          <p:nvPr/>
        </p:nvSpPr>
        <p:spPr>
          <a:xfrm>
            <a:off x="7365060" y="5306793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08139B6-E43B-D557-192C-8834AF9C6DF4}"/>
              </a:ext>
            </a:extLst>
          </p:cNvPr>
          <p:cNvSpPr/>
          <p:nvPr/>
        </p:nvSpPr>
        <p:spPr>
          <a:xfrm>
            <a:off x="9073002" y="5310049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C4C85B-D2E0-1D88-8380-9595E15C91CC}"/>
              </a:ext>
            </a:extLst>
          </p:cNvPr>
          <p:cNvSpPr txBox="1"/>
          <p:nvPr/>
        </p:nvSpPr>
        <p:spPr>
          <a:xfrm>
            <a:off x="7580106" y="5353812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3D4371-7B8F-5ECA-16C5-69F3EBF2C287}"/>
              </a:ext>
            </a:extLst>
          </p:cNvPr>
          <p:cNvSpPr txBox="1"/>
          <p:nvPr/>
        </p:nvSpPr>
        <p:spPr>
          <a:xfrm>
            <a:off x="9352482" y="5356194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7C2F52-6A39-33E0-8662-10BC8DCCADE7}"/>
              </a:ext>
            </a:extLst>
          </p:cNvPr>
          <p:cNvSpPr txBox="1"/>
          <p:nvPr/>
        </p:nvSpPr>
        <p:spPr>
          <a:xfrm>
            <a:off x="5267510" y="2624933"/>
            <a:ext cx="16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授業参観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12FB2E-AEDB-5BAA-F2D2-57BE36EC5F1E}"/>
              </a:ext>
            </a:extLst>
          </p:cNvPr>
          <p:cNvSpPr txBox="1"/>
          <p:nvPr/>
        </p:nvSpPr>
        <p:spPr>
          <a:xfrm>
            <a:off x="1355511" y="3747351"/>
            <a:ext cx="362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スリッパ持っていく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467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676277" y="5310049"/>
            <a:ext cx="4873379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76303" y="3289903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031935" y="1659358"/>
            <a:ext cx="4128127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312245" y="1683652"/>
            <a:ext cx="358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Schedule 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3567137" y="5360740"/>
            <a:ext cx="92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0"/>
            <a:ext cx="9720476" cy="1447147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F7A98B-8DFE-FFEE-BC16-275DB4EC7514}"/>
              </a:ext>
            </a:extLst>
          </p:cNvPr>
          <p:cNvSpPr/>
          <p:nvPr/>
        </p:nvSpPr>
        <p:spPr>
          <a:xfrm>
            <a:off x="7365060" y="5306793"/>
            <a:ext cx="1359494" cy="613898"/>
          </a:xfrm>
          <a:prstGeom prst="roundRect">
            <a:avLst>
              <a:gd name="adj" fmla="val 32778"/>
            </a:avLst>
          </a:prstGeom>
          <a:noFill/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08139B6-E43B-D557-192C-8834AF9C6DF4}"/>
              </a:ext>
            </a:extLst>
          </p:cNvPr>
          <p:cNvSpPr/>
          <p:nvPr/>
        </p:nvSpPr>
        <p:spPr>
          <a:xfrm>
            <a:off x="9073002" y="5310049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C4C85B-D2E0-1D88-8380-9595E15C91CC}"/>
              </a:ext>
            </a:extLst>
          </p:cNvPr>
          <p:cNvSpPr txBox="1"/>
          <p:nvPr/>
        </p:nvSpPr>
        <p:spPr>
          <a:xfrm>
            <a:off x="7580106" y="5353812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3D4371-7B8F-5ECA-16C5-69F3EBF2C287}"/>
              </a:ext>
            </a:extLst>
          </p:cNvPr>
          <p:cNvSpPr txBox="1"/>
          <p:nvPr/>
        </p:nvSpPr>
        <p:spPr>
          <a:xfrm>
            <a:off x="9352482" y="5356194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7C2F52-6A39-33E0-8662-10BC8DCCADE7}"/>
              </a:ext>
            </a:extLst>
          </p:cNvPr>
          <p:cNvSpPr txBox="1"/>
          <p:nvPr/>
        </p:nvSpPr>
        <p:spPr>
          <a:xfrm>
            <a:off x="5267510" y="2624933"/>
            <a:ext cx="16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授業参観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12FB2E-AEDB-5BAA-F2D2-57BE36EC5F1E}"/>
              </a:ext>
            </a:extLst>
          </p:cNvPr>
          <p:cNvSpPr txBox="1"/>
          <p:nvPr/>
        </p:nvSpPr>
        <p:spPr>
          <a:xfrm>
            <a:off x="1355511" y="3747351"/>
            <a:ext cx="362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スリッパ持っていく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21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D9850D3-BDA5-6308-F9E1-61D295DF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56700"/>
            <a:ext cx="11071123" cy="62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F0300A-87CF-646A-A2C0-E69E0F3773D9}"/>
              </a:ext>
            </a:extLst>
          </p:cNvPr>
          <p:cNvSpPr txBox="1"/>
          <p:nvPr/>
        </p:nvSpPr>
        <p:spPr>
          <a:xfrm>
            <a:off x="1391264" y="2413337"/>
            <a:ext cx="94094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共通事項・英文字スタイル→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Kristen ITC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・日本語→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HGP</a:t>
            </a: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創英角ポップ体</a:t>
            </a:r>
            <a:endParaRPr lang="en-US" altLang="ja-JP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NotoSansJP"/>
            </a:endParaRP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　　　　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UD</a:t>
            </a:r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デジタル教科書体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NP-B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・背景→白・ヘッダー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右：アカウントマーク　中央：ロゴ　左：日付と曜日・フッター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中央：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Copyright </a:t>
            </a:r>
            <a:r>
              <a:rPr lang="en-US" altLang="ja-JP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paraparaChahan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(PLUS DOJO). All rights reserved.</a:t>
            </a:r>
          </a:p>
          <a:p>
            <a:endParaRPr lang="en-US" altLang="ja-JP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NotoSansJP"/>
            </a:endParaRP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・薄いピンク→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#f3b4ab</a:t>
            </a: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・薄い青→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#c6d7e4</a:t>
            </a: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・薄い緑→</a:t>
            </a:r>
            <a:r>
              <a:rPr lang="en-US" altLang="ja-JP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#C0F2D2</a:t>
            </a:r>
          </a:p>
        </p:txBody>
      </p:sp>
    </p:spTree>
    <p:extLst>
      <p:ext uri="{BB962C8B-B14F-4D97-AF65-F5344CB8AC3E}">
        <p14:creationId xmlns:p14="http://schemas.microsoft.com/office/powerpoint/2010/main" val="265793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rgbClr val="001746"/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3" y="2042159"/>
              <a:ext cx="1299302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19462" y="1138781"/>
              <a:ext cx="416473" cy="13656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44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7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F7CD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BAD36A-3E09-D94E-C135-B0E8E29F17D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25114D-BF44-5B31-5E23-D00C9072BC55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A743F06-D380-E076-03DC-8CDBCDC81925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A685F6-92D1-4B4B-0BFC-7A440748E3CA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416083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9C47B5-9ACF-5682-F206-1EF51EBE931E}"/>
              </a:ext>
            </a:extLst>
          </p:cNvPr>
          <p:cNvSpPr/>
          <p:nvPr/>
        </p:nvSpPr>
        <p:spPr>
          <a:xfrm>
            <a:off x="0" y="1396180"/>
            <a:ext cx="4935794" cy="944779"/>
          </a:xfrm>
          <a:prstGeom prst="rect">
            <a:avLst/>
          </a:prstGeom>
          <a:solidFill>
            <a:srgbClr val="7DE3A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76B56D-4DDA-F1A5-0A62-D7EAE772B74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B096BC-458E-7DF1-A289-A0B3D8EAD362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0E1DD7-9282-E8C4-12C4-35C043361246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29D1AD-01EA-80EE-2EEE-5109148E4785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68278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34B1011-4B1D-9558-1F21-18B89CC61072}"/>
              </a:ext>
            </a:extLst>
          </p:cNvPr>
          <p:cNvSpPr/>
          <p:nvPr/>
        </p:nvSpPr>
        <p:spPr>
          <a:xfrm>
            <a:off x="3541852" y="2453099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お風呂掃除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78DCA7-D19B-809C-27D2-E91F1C9D4D13}"/>
              </a:ext>
            </a:extLst>
          </p:cNvPr>
          <p:cNvSpPr/>
          <p:nvPr/>
        </p:nvSpPr>
        <p:spPr>
          <a:xfrm>
            <a:off x="3541852" y="3836751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洗濯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3541852" y="521791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棚の整理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436686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Manual</a:t>
            </a:r>
            <a:r>
              <a:rPr lang="ja-JP" altLang="en-US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 </a:t>
            </a:r>
            <a:r>
              <a:rPr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List</a:t>
            </a:r>
            <a:endParaRPr kumimoji="1" lang="ja-JP" altLang="en-US" sz="2400" dirty="0">
              <a:latin typeface="Kristen ITC" panose="03050502040202030202" pitchFamily="66" charset="0"/>
              <a:ea typeface="UD デジタル 教科書体 NP-B" panose="02020700000000000000" pitchFamily="18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055A589-20E5-ACB7-2C69-A8BCC507CBEC}"/>
              </a:ext>
            </a:extLst>
          </p:cNvPr>
          <p:cNvSpPr/>
          <p:nvPr/>
        </p:nvSpPr>
        <p:spPr>
          <a:xfrm>
            <a:off x="9157202" y="1462636"/>
            <a:ext cx="700268" cy="668369"/>
          </a:xfrm>
          <a:prstGeom prst="ellipse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＋</a:t>
            </a:r>
            <a:endParaRPr kumimoji="1" lang="ja-JP" altLang="en-US" sz="4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C87ACE-C2FE-0232-F5DF-14C1924DFA91}"/>
              </a:ext>
            </a:extLst>
          </p:cNvPr>
          <p:cNvSpPr/>
          <p:nvPr/>
        </p:nvSpPr>
        <p:spPr>
          <a:xfrm>
            <a:off x="4379041" y="1890305"/>
            <a:ext cx="3433916" cy="3858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7CD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832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34B1011-4B1D-9558-1F21-18B89CC61072}"/>
              </a:ext>
            </a:extLst>
          </p:cNvPr>
          <p:cNvSpPr/>
          <p:nvPr/>
        </p:nvSpPr>
        <p:spPr>
          <a:xfrm>
            <a:off x="3541852" y="2453099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お風呂掃除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78DCA7-D19B-809C-27D2-E91F1C9D4D13}"/>
              </a:ext>
            </a:extLst>
          </p:cNvPr>
          <p:cNvSpPr/>
          <p:nvPr/>
        </p:nvSpPr>
        <p:spPr>
          <a:xfrm>
            <a:off x="3541852" y="3836751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洗濯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3541852" y="521791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棚の整理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436686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Search R</a:t>
            </a:r>
            <a:r>
              <a:rPr lang="en-US" altLang="ja-JP" sz="2400" dirty="0">
                <a:latin typeface="Kristen ITC" panose="03050502040202030202" pitchFamily="66" charset="0"/>
                <a:ea typeface="UD デジタル 教科書体 NP-B" panose="02020700000000000000" pitchFamily="18" charset="-128"/>
              </a:rPr>
              <a:t>esult</a:t>
            </a:r>
            <a:endParaRPr kumimoji="1" lang="ja-JP" altLang="en-US" sz="2400" dirty="0">
              <a:latin typeface="Kristen ITC" panose="03050502040202030202" pitchFamily="66" charset="0"/>
              <a:ea typeface="UD デジタル 教科書体 NP-B" panose="02020700000000000000" pitchFamily="18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055A589-20E5-ACB7-2C69-A8BCC507CBEC}"/>
              </a:ext>
            </a:extLst>
          </p:cNvPr>
          <p:cNvSpPr/>
          <p:nvPr/>
        </p:nvSpPr>
        <p:spPr>
          <a:xfrm>
            <a:off x="9157202" y="1462636"/>
            <a:ext cx="700268" cy="668369"/>
          </a:xfrm>
          <a:prstGeom prst="ellipse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＋</a:t>
            </a:r>
            <a:endParaRPr kumimoji="1" lang="ja-JP" altLang="en-US" sz="4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C87ACE-C2FE-0232-F5DF-14C1924DFA91}"/>
              </a:ext>
            </a:extLst>
          </p:cNvPr>
          <p:cNvSpPr/>
          <p:nvPr/>
        </p:nvSpPr>
        <p:spPr>
          <a:xfrm>
            <a:off x="4379041" y="1890305"/>
            <a:ext cx="3433916" cy="3858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7CD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例：掃除</a:t>
            </a:r>
          </a:p>
        </p:txBody>
      </p:sp>
    </p:spTree>
    <p:extLst>
      <p:ext uri="{BB962C8B-B14F-4D97-AF65-F5344CB8AC3E}">
        <p14:creationId xmlns:p14="http://schemas.microsoft.com/office/powerpoint/2010/main" val="341807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332</TotalTime>
  <Words>519</Words>
  <Application>Microsoft Office PowerPoint</Application>
  <PresentationFormat>ワイド画面</PresentationFormat>
  <Paragraphs>148</Paragraphs>
  <Slides>19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9" baseType="lpstr">
      <vt:lpstr>HGP創英角ﾎﾟｯﾌﾟ体</vt:lpstr>
      <vt:lpstr>HGS創英角ﾎﾟｯﾌﾟ体</vt:lpstr>
      <vt:lpstr>NotoSansJP</vt:lpstr>
      <vt:lpstr>UD デジタル 教科書体 NP-B</vt:lpstr>
      <vt:lpstr>游ゴシック</vt:lpstr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大戸咲月</cp:lastModifiedBy>
  <cp:revision>17</cp:revision>
  <dcterms:created xsi:type="dcterms:W3CDTF">2024-06-07T02:20:00Z</dcterms:created>
  <dcterms:modified xsi:type="dcterms:W3CDTF">2024-06-10T01:28:03Z</dcterms:modified>
</cp:coreProperties>
</file>