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ログイン画面" id="{E5EB74CB-7C85-47D3-AC32-40567FAEF618}">
          <p14:sldIdLst/>
        </p14:section>
        <p14:section name="アカウント画面" id="{BCFD2CCE-A018-4A8B-A82F-A99A4AFB5B02}">
          <p14:sldIdLst/>
        </p14:section>
        <p14:section name="ホーム画面" id="{B3CE27B6-794E-4CB8-B611-2E41F6ADFD2C}">
          <p14:sldIdLst>
            <p14:sldId id="259"/>
            <p14:sldId id="261"/>
            <p14:sldId id="262"/>
          </p14:sldIdLst>
        </p14:section>
        <p14:section name="マニュアル" id="{E60201F6-9C11-4F1F-94AA-860ECBDFF850}">
          <p14:sldIdLst/>
        </p14:section>
        <p14:section name="タスクマネジメント" id="{12747FD5-C46E-49D4-AC69-2F7FD4C30506}">
          <p14:sldIdLst/>
        </p14:section>
        <p14:section name="共通認識" id="{E2578A6E-5362-477D-9133-684E3CBAD98A}">
          <p14:sldIdLst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3A1"/>
    <a:srgbClr val="001746"/>
    <a:srgbClr val="EA7B6B"/>
    <a:srgbClr val="F3B4AB"/>
    <a:srgbClr val="FCF4D4"/>
    <a:srgbClr val="FAE2DE"/>
    <a:srgbClr val="F1A399"/>
    <a:srgbClr val="C6D7E4"/>
    <a:srgbClr val="F7CDC6"/>
    <a:srgbClr val="8AA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BAD36A-3E09-D94E-C135-B0E8E29F17D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25114D-BF44-5B31-5E23-D00C9072BC55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A743F06-D380-E076-03DC-8CDBCDC81925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A685F6-92D1-4B4B-0BFC-7A440748E3CA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416083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9C47B5-9ACF-5682-F206-1EF51EBE931E}"/>
              </a:ext>
            </a:extLst>
          </p:cNvPr>
          <p:cNvSpPr/>
          <p:nvPr/>
        </p:nvSpPr>
        <p:spPr>
          <a:xfrm>
            <a:off x="0" y="1396180"/>
            <a:ext cx="4935794" cy="944779"/>
          </a:xfrm>
          <a:prstGeom prst="rect">
            <a:avLst/>
          </a:prstGeom>
          <a:solidFill>
            <a:srgbClr val="7DE3A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76B56D-4DDA-F1A5-0A62-D7EAE772B74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B096BC-458E-7DF1-A289-A0B3D8EAD362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0E1DD7-9282-E8C4-12C4-35C043361246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29D1AD-01EA-80EE-2EEE-5109148E4785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68278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D9850D3-BDA5-6308-F9E1-61D295DF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56700"/>
            <a:ext cx="11071123" cy="62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F0300A-87CF-646A-A2C0-E69E0F3773D9}"/>
              </a:ext>
            </a:extLst>
          </p:cNvPr>
          <p:cNvSpPr txBox="1"/>
          <p:nvPr/>
        </p:nvSpPr>
        <p:spPr>
          <a:xfrm>
            <a:off x="1391264" y="2413337"/>
            <a:ext cx="94094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共通事項・英文字スタイル→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Kristen ITC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・日本語→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HGP</a:t>
            </a: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創英角ポップ体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・背景→白・ヘッダー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右：アカウントマーク　中央：ロゴ　左：日付と曜日・フッター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中央：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Copyright </a:t>
            </a:r>
            <a:r>
              <a:rPr lang="en-US" altLang="ja-JP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paraparaChahan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(PLUS DOJO).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93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243</TotalTime>
  <Words>135</Words>
  <Application>Microsoft Office PowerPoint</Application>
  <PresentationFormat>ワイド画面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HGP創英角ﾎﾟｯﾌﾟ体</vt:lpstr>
      <vt:lpstr>NotoSansJP</vt:lpstr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勝間帆波</cp:lastModifiedBy>
  <cp:revision>10</cp:revision>
  <dcterms:created xsi:type="dcterms:W3CDTF">2024-06-07T02:20:00Z</dcterms:created>
  <dcterms:modified xsi:type="dcterms:W3CDTF">2024-06-07T06:31:57Z</dcterms:modified>
</cp:coreProperties>
</file>