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4" r:id="rId2"/>
    <p:sldId id="275" r:id="rId3"/>
    <p:sldId id="264" r:id="rId4"/>
    <p:sldId id="266" r:id="rId5"/>
    <p:sldId id="259" r:id="rId6"/>
    <p:sldId id="261" r:id="rId7"/>
    <p:sldId id="262" r:id="rId8"/>
    <p:sldId id="276" r:id="rId9"/>
    <p:sldId id="277" r:id="rId10"/>
    <p:sldId id="280" r:id="rId11"/>
    <p:sldId id="263" r:id="rId12"/>
    <p:sldId id="278" r:id="rId13"/>
    <p:sldId id="279" r:id="rId14"/>
    <p:sldId id="281" r:id="rId15"/>
    <p:sldId id="270" r:id="rId16"/>
    <p:sldId id="271" r:id="rId17"/>
    <p:sldId id="265" r:id="rId18"/>
    <p:sldId id="268" r:id="rId19"/>
    <p:sldId id="282" r:id="rId20"/>
    <p:sldId id="267" r:id="rId21"/>
    <p:sldId id="273" r:id="rId22"/>
    <p:sldId id="257"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Lst>
        </p14:section>
        <p14:section name="アカウント画面" id="{BCFD2CCE-A018-4A8B-A82F-A99A4AFB5B02}">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10</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14</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15</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573223"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859287"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348</TotalTime>
  <Words>840</Words>
  <Application>Microsoft Office PowerPoint</Application>
  <PresentationFormat>ワイド画面</PresentationFormat>
  <Paragraphs>220</Paragraphs>
  <Slides>23</Slides>
  <Notes>11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23</vt:i4>
      </vt:variant>
    </vt:vector>
  </HeadingPairs>
  <TitlesOfParts>
    <vt:vector size="34"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20</cp:revision>
  <dcterms:created xsi:type="dcterms:W3CDTF">2024-06-07T02:20:00Z</dcterms:created>
  <dcterms:modified xsi:type="dcterms:W3CDTF">2024-06-10T02:49:12Z</dcterms:modified>
</cp:coreProperties>
</file>