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74" r:id="rId2"/>
    <p:sldId id="275" r:id="rId3"/>
    <p:sldId id="319" r:id="rId4"/>
    <p:sldId id="321" r:id="rId5"/>
    <p:sldId id="320" r:id="rId6"/>
    <p:sldId id="299" r:id="rId7"/>
    <p:sldId id="313" r:id="rId8"/>
    <p:sldId id="312" r:id="rId9"/>
    <p:sldId id="294" r:id="rId10"/>
    <p:sldId id="297" r:id="rId11"/>
    <p:sldId id="311" r:id="rId12"/>
    <p:sldId id="296" r:id="rId13"/>
    <p:sldId id="306" r:id="rId14"/>
    <p:sldId id="315" r:id="rId15"/>
    <p:sldId id="316" r:id="rId16"/>
    <p:sldId id="317" r:id="rId17"/>
    <p:sldId id="300" r:id="rId18"/>
    <p:sldId id="318" r:id="rId19"/>
    <p:sldId id="281" r:id="rId20"/>
    <p:sldId id="270" r:id="rId21"/>
    <p:sldId id="271" r:id="rId22"/>
    <p:sldId id="265" r:id="rId23"/>
    <p:sldId id="268" r:id="rId24"/>
    <p:sldId id="282" r:id="rId25"/>
    <p:sldId id="267" r:id="rId26"/>
    <p:sldId id="273" r:id="rId27"/>
    <p:sldId id="283" r:id="rId28"/>
    <p:sldId id="284" r:id="rId29"/>
    <p:sldId id="285" r:id="rId30"/>
    <p:sldId id="286" r:id="rId31"/>
    <p:sldId id="257" r:id="rId32"/>
    <p:sldId id="26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 id="319"/>
            <p14:sldId id="321"/>
            <p14:sldId id="320"/>
          </p14:sldIdLst>
        </p14:section>
        <p14:section name="ログイン画面" id="{E5EB74CB-7C85-47D3-AC32-40567FAEF618}">
          <p14:sldIdLst>
            <p14:sldId id="299"/>
            <p14:sldId id="313"/>
          </p14:sldIdLst>
        </p14:section>
        <p14:section name="アカウント画面" id="{BCFD2CCE-A018-4A8B-A82F-A99A4AFB5B02}">
          <p14:sldIdLst>
            <p14:sldId id="312"/>
          </p14:sldIdLst>
        </p14:section>
        <p14:section name="グループ画面" id="{67AC0456-16C1-49E5-A367-6273AA406CB2}">
          <p14:sldIdLst>
            <p14:sldId id="294"/>
            <p14:sldId id="297"/>
            <p14:sldId id="311"/>
          </p14:sldIdLst>
        </p14:section>
        <p14:section name="完了画面" id="{680B505C-613E-4EE5-A37D-CDB4F16ED553}">
          <p14:sldIdLst>
            <p14:sldId id="296"/>
          </p14:sldIdLst>
        </p14:section>
        <p14:section name="ホーム(マニュアル)画面" id="{B3CE27B6-794E-4CB8-B611-2E41F6ADFD2C}">
          <p14:sldIdLst>
            <p14:sldId id="306"/>
            <p14:sldId id="315"/>
            <p14:sldId id="316"/>
            <p14:sldId id="317"/>
            <p14:sldId id="300"/>
            <p14:sldId id="318"/>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7B6B"/>
    <a:srgbClr val="001746"/>
    <a:srgbClr val="8AAEC9"/>
    <a:srgbClr val="F3B4AB"/>
    <a:srgbClr val="F8D5D0"/>
    <a:srgbClr val="F4D13E"/>
    <a:srgbClr val="F5F5F5"/>
    <a:srgbClr val="FAE2DE"/>
    <a:srgbClr val="C6D7E4"/>
    <a:srgbClr val="F7D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534" autoAdjust="0"/>
  </p:normalViewPr>
  <p:slideViewPr>
    <p:cSldViewPr snapToGrid="0">
      <p:cViewPr varScale="1">
        <p:scale>
          <a:sx n="51" d="100"/>
          <a:sy n="51" d="100"/>
        </p:scale>
        <p:origin x="88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7</a:t>
            </a:fld>
            <a:endParaRPr kumimoji="1" lang="ja-JP" altLang="en-US"/>
          </a:p>
        </p:txBody>
      </p:sp>
    </p:spTree>
    <p:extLst>
      <p:ext uri="{BB962C8B-B14F-4D97-AF65-F5344CB8AC3E}">
        <p14:creationId xmlns:p14="http://schemas.microsoft.com/office/powerpoint/2010/main" val="7673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38135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19</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20</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23</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10535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9</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10</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11</a:t>
            </a:fld>
            <a:endParaRPr kumimoji="1" lang="ja-JP" altLang="en-US"/>
          </a:p>
        </p:txBody>
      </p:sp>
    </p:spTree>
    <p:extLst>
      <p:ext uri="{BB962C8B-B14F-4D97-AF65-F5344CB8AC3E}">
        <p14:creationId xmlns:p14="http://schemas.microsoft.com/office/powerpoint/2010/main" val="151503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58215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257388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406121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3736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324122" y="4839711"/>
            <a:ext cx="92293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17474" y="640962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180521" y="207509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924" y="224715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385924" y="1563978"/>
            <a:ext cx="7420152" cy="4777828"/>
          </a:xfrm>
          <a:prstGeom prst="roundRect">
            <a:avLst>
              <a:gd name="adj" fmla="val 11508"/>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45827" y="1741721"/>
            <a:ext cx="1325207" cy="1262233"/>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708946" y="3134548"/>
            <a:ext cx="3608701" cy="5794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708945" y="3828410"/>
            <a:ext cx="3586585"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708945" y="4540129"/>
            <a:ext cx="3608701"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39727" y="1959323"/>
            <a:ext cx="4445685" cy="87134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666874" y="3202028"/>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666874" y="3936396"/>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666874" y="4632612"/>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717058" y="5760953"/>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971817" y="3862765"/>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971818" y="4565848"/>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1281" y="3188891"/>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963494" y="318158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1281" y="3852460"/>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434278" y="4609316"/>
            <a:ext cx="795596" cy="421502"/>
          </a:xfrm>
          <a:prstGeom prst="roundRect">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94659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506486" cy="400110"/>
          </a:xfrm>
          <a:prstGeom prst="rect">
            <a:avLst/>
          </a:prstGeom>
          <a:noFill/>
        </p:spPr>
        <p:txBody>
          <a:bodyPr wrap="square" rtlCol="0">
            <a:spAutoFit/>
          </a:bodyPr>
          <a:lstStyle/>
          <a:p>
            <a:r>
              <a:rPr kumimoji="1" lang="en-US" altLang="ja-JP" sz="2000" dirty="0" err="1">
                <a:solidFill>
                  <a:srgbClr val="001746"/>
                </a:solidFill>
                <a:latin typeface="UD デジタル 教科書体 NK-B" panose="02020700000000000000" pitchFamily="18" charset="-128"/>
                <a:ea typeface="UD デジタル 教科書体 NK-B" panose="02020700000000000000" pitchFamily="18" charset="-128"/>
              </a:rPr>
              <a:t>Welcom</a:t>
            </a:r>
            <a:r>
              <a:rPr kumimoji="1" lang="en-US" altLang="ja-JP" sz="2000" dirty="0">
                <a:solidFill>
                  <a:srgbClr val="001746"/>
                </a:solidFill>
                <a:latin typeface="UD デジタル 教科書体 NK-B" panose="02020700000000000000" pitchFamily="18" charset="-128"/>
                <a:ea typeface="UD デジタル 教科書体 NK-B" panose="02020700000000000000" pitchFamily="18" charset="-128"/>
              </a:rPr>
              <a:t>!!</a:t>
            </a:r>
            <a:endParaRPr kumimoji="1" lang="ja-JP" altLang="en-US" sz="2000" dirty="0">
              <a:solidFill>
                <a:srgbClr val="001746"/>
              </a:solidFill>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177816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865C62DE-A8EE-4C4B-8F0C-ADB04C2A9BEA}"/>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AA44559-20B9-F2E6-0FC2-88BCE21C5DFE}"/>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03B5008-AF67-60F1-2158-59DBC1459EF3}"/>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CEBD24D-95C5-B2D7-953A-1649EC4300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4DB7FD8-0ACF-99A0-ABEE-7A7FB3D56F7F}"/>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D512CC29-650F-0640-5195-5F85D71A6A6C}"/>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189EDBCE-89D4-217C-DF0E-FC862843147B}"/>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095C81FB-56CC-B8F6-0A89-6E0453D772FF}"/>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319351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9F9D6DAB-3F2C-FC7A-259F-6E736D6F69B2}"/>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E5B364D-781D-1D93-CC56-80A49F3B98E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D1892F4-A4B0-BEB5-A4FE-66BBF183DE24}"/>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E4267502-EA44-0206-CB8C-E0DAB862A5A7}"/>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CBD65F3-DB6C-4723-5F07-882813EFE358}"/>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91064C-BF90-9AED-ED4B-FDE4DB642C5B}"/>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2C5050BF-84FF-271D-C4FB-B5006A93CC29}"/>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0F822375-93A0-8ADE-19A8-4136166CA57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EFF08428-37F4-9CED-4BE0-4CF4CD7B16A3}"/>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8771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3021632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8780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583323"/>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76200" cmpd="dbl">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1" y="1714977"/>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New 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棚の掃除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8785051" y="5434757"/>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87395" y="3364168"/>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詳細：洗剤はこれを使う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4304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B2CDDFA-011A-A65C-7DD6-507891A02F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8" name="テキスト ボックス 7">
            <a:extLst>
              <a:ext uri="{FF2B5EF4-FFF2-40B4-BE49-F238E27FC236}">
                <a16:creationId xmlns:a16="http://schemas.microsoft.com/office/drawing/2014/main" id="{F4AD0868-93E1-2661-2511-C5C99783F4A9}"/>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389783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8493913C-BC8A-7E4D-DBAB-6D92132325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CCBFD4CC-A0D9-E180-0136-1F3EF3230C03}"/>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5" name="テキスト ボックス 24">
            <a:extLst>
              <a:ext uri="{FF2B5EF4-FFF2-40B4-BE49-F238E27FC236}">
                <a16:creationId xmlns:a16="http://schemas.microsoft.com/office/drawing/2014/main" id="{8EB20F3C-A90F-1C9B-6390-743F7227A3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2" name="テキスト ボックス 1">
            <a:extLst>
              <a:ext uri="{FF2B5EF4-FFF2-40B4-BE49-F238E27FC236}">
                <a16:creationId xmlns:a16="http://schemas.microsoft.com/office/drawing/2014/main" id="{7ECA81C1-66A1-FFBE-ADB8-68E3C3C03951}"/>
              </a:ext>
            </a:extLst>
          </p:cNvPr>
          <p:cNvSpPr txBox="1"/>
          <p:nvPr/>
        </p:nvSpPr>
        <p:spPr>
          <a:xfrm>
            <a:off x="8934215" y="5332740"/>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62398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 name="テキスト ボックス 1">
            <a:extLst>
              <a:ext uri="{FF2B5EF4-FFF2-40B4-BE49-F238E27FC236}">
                <a16:creationId xmlns:a16="http://schemas.microsoft.com/office/drawing/2014/main" id="{AB08AB90-174A-928C-6EF7-21978CBABC7D}"/>
              </a:ext>
            </a:extLst>
          </p:cNvPr>
          <p:cNvSpPr txBox="1"/>
          <p:nvPr/>
        </p:nvSpPr>
        <p:spPr>
          <a:xfrm>
            <a:off x="8931876" y="5351423"/>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12584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7DACFC2-57ED-E250-6620-900759A89BAD}"/>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3287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結合子 1">
            <a:extLst>
              <a:ext uri="{FF2B5EF4-FFF2-40B4-BE49-F238E27FC236}">
                <a16:creationId xmlns:a16="http://schemas.microsoft.com/office/drawing/2014/main" id="{4F3A74C4-5E64-87E5-F3A7-2395B43D1C5A}"/>
              </a:ext>
            </a:extLst>
          </p:cNvPr>
          <p:cNvSpPr/>
          <p:nvPr/>
        </p:nvSpPr>
        <p:spPr>
          <a:xfrm>
            <a:off x="5209592" y="2589245"/>
            <a:ext cx="1573763" cy="1534886"/>
          </a:xfrm>
          <a:prstGeom prst="flowChartConnector">
            <a:avLst/>
          </a:prstGeom>
          <a:noFill/>
          <a:ln w="7620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9DE0BDE-05B3-3C34-7158-407E08CF42EB}"/>
              </a:ext>
            </a:extLst>
          </p:cNvPr>
          <p:cNvCxnSpPr>
            <a:cxnSpLocks/>
          </p:cNvCxnSpPr>
          <p:nvPr/>
        </p:nvCxnSpPr>
        <p:spPr>
          <a:xfrm>
            <a:off x="5639578" y="3335694"/>
            <a:ext cx="723900" cy="0"/>
          </a:xfrm>
          <a:prstGeom prst="line">
            <a:avLst/>
          </a:prstGeom>
          <a:ln w="76200">
            <a:solidFill>
              <a:srgbClr val="8AAEC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323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0193B78-62B2-979C-7B3D-675905BF179E}"/>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44130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結合子 1">
            <a:extLst>
              <a:ext uri="{FF2B5EF4-FFF2-40B4-BE49-F238E27FC236}">
                <a16:creationId xmlns:a16="http://schemas.microsoft.com/office/drawing/2014/main" id="{4F3A74C4-5E64-87E5-F3A7-2395B43D1C5A}"/>
              </a:ext>
            </a:extLst>
          </p:cNvPr>
          <p:cNvSpPr/>
          <p:nvPr/>
        </p:nvSpPr>
        <p:spPr>
          <a:xfrm>
            <a:off x="5209592" y="2589245"/>
            <a:ext cx="1573763" cy="1534886"/>
          </a:xfrm>
          <a:prstGeom prst="flowChartConnector">
            <a:avLst/>
          </a:prstGeom>
          <a:noFill/>
          <a:ln w="7620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9DE0BDE-05B3-3C34-7158-407E08CF42EB}"/>
              </a:ext>
            </a:extLst>
          </p:cNvPr>
          <p:cNvCxnSpPr>
            <a:cxnSpLocks/>
          </p:cNvCxnSpPr>
          <p:nvPr/>
        </p:nvCxnSpPr>
        <p:spPr>
          <a:xfrm>
            <a:off x="5639578" y="3335694"/>
            <a:ext cx="723900" cy="0"/>
          </a:xfrm>
          <a:prstGeom prst="line">
            <a:avLst/>
          </a:prstGeom>
          <a:ln w="76200">
            <a:solidFill>
              <a:srgbClr val="0017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51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C8F893DE-50DB-B27D-1753-C53452A518F2}"/>
              </a:ext>
            </a:extLst>
          </p:cNvPr>
          <p:cNvGrpSpPr/>
          <p:nvPr/>
        </p:nvGrpSpPr>
        <p:grpSpPr>
          <a:xfrm>
            <a:off x="4707175" y="1878956"/>
            <a:ext cx="2791620" cy="2237486"/>
            <a:chOff x="4534679" y="1979001"/>
            <a:chExt cx="2791620" cy="2237486"/>
          </a:xfrm>
        </p:grpSpPr>
        <p:sp>
          <p:nvSpPr>
            <p:cNvPr id="3" name="L 字 2">
              <a:extLst>
                <a:ext uri="{FF2B5EF4-FFF2-40B4-BE49-F238E27FC236}">
                  <a16:creationId xmlns:a16="http://schemas.microsoft.com/office/drawing/2014/main" id="{43EEB093-2D6B-8D02-60B5-D1BDFF94244F}"/>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58F0BFB-2A0E-AEA2-36B6-3FCDBCF3363C}"/>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B7730171-AA9E-660C-00B5-96BA47BD763E}"/>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F8E1F0A6-304D-AC27-19A8-E3DBE2156970}"/>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L 字 6">
              <a:extLst>
                <a:ext uri="{FF2B5EF4-FFF2-40B4-BE49-F238E27FC236}">
                  <a16:creationId xmlns:a16="http://schemas.microsoft.com/office/drawing/2014/main" id="{8D3E72FE-10D3-D4CF-52F8-AA116CB3B972}"/>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3B0DECDC-68C2-77CE-F667-304090DEB011}"/>
                </a:ext>
              </a:extLst>
            </p:cNvPr>
            <p:cNvSpPr/>
            <p:nvPr/>
          </p:nvSpPr>
          <p:spPr>
            <a:xfrm rot="3629677">
              <a:off x="5246027" y="1712746"/>
              <a:ext cx="302833" cy="1509030"/>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a:extLst>
                <a:ext uri="{FF2B5EF4-FFF2-40B4-BE49-F238E27FC236}">
                  <a16:creationId xmlns:a16="http://schemas.microsoft.com/office/drawing/2014/main" id="{2DFA4DC6-FB78-98E9-20A3-D12E76E3C62D}"/>
                </a:ext>
              </a:extLst>
            </p:cNvPr>
            <p:cNvSpPr/>
            <p:nvPr/>
          </p:nvSpPr>
          <p:spPr>
            <a:xfrm rot="17970323" flipH="1">
              <a:off x="6311141" y="1709212"/>
              <a:ext cx="302833" cy="1509030"/>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61D2D98B-99D3-675D-DF45-CDB1C6AD5237}"/>
                </a:ext>
              </a:extLst>
            </p:cNvPr>
            <p:cNvSpPr/>
            <p:nvPr/>
          </p:nvSpPr>
          <p:spPr>
            <a:xfrm rot="14513562">
              <a:off x="5687045" y="2032742"/>
              <a:ext cx="118350" cy="387635"/>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4953AA0-1C75-3C4E-8B78-362FBE1CBB05}"/>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4FCBD48B-1B55-E7B8-EB9C-685A291B14BC}"/>
                </a:ext>
              </a:extLst>
            </p:cNvPr>
            <p:cNvSpPr/>
            <p:nvPr/>
          </p:nvSpPr>
          <p:spPr>
            <a:xfrm rot="10800000">
              <a:off x="5889917" y="2103118"/>
              <a:ext cx="84747" cy="84451"/>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3E2EBE2-CF72-7731-A18C-5F457FA19133}"/>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B280344D-4CAE-6209-71FE-E8441F2B4424}"/>
                </a:ext>
              </a:extLst>
            </p:cNvPr>
            <p:cNvSpPr/>
            <p:nvPr/>
          </p:nvSpPr>
          <p:spPr>
            <a:xfrm rot="6891913" flipH="1">
              <a:off x="6069315" y="2039038"/>
              <a:ext cx="111239" cy="382802"/>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3CE58A3-973F-27AA-A2C1-97DFA523CFB8}"/>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星: 4 pt 15">
            <a:extLst>
              <a:ext uri="{FF2B5EF4-FFF2-40B4-BE49-F238E27FC236}">
                <a16:creationId xmlns:a16="http://schemas.microsoft.com/office/drawing/2014/main" id="{A0607E40-933F-C794-7582-A721E13EE8C6}"/>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4 pt 16">
            <a:extLst>
              <a:ext uri="{FF2B5EF4-FFF2-40B4-BE49-F238E27FC236}">
                <a16:creationId xmlns:a16="http://schemas.microsoft.com/office/drawing/2014/main" id="{B9EAD32B-724A-8C15-02D4-7E02ACCD94D2}"/>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4 pt 17">
            <a:extLst>
              <a:ext uri="{FF2B5EF4-FFF2-40B4-BE49-F238E27FC236}">
                <a16:creationId xmlns:a16="http://schemas.microsoft.com/office/drawing/2014/main" id="{DCD8F8A0-8BF4-CA2C-2D1A-345DB4AD9FAC}"/>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D88644D0-8260-AEE9-AE1E-F25ED3AACF7C}"/>
              </a:ext>
            </a:extLst>
          </p:cNvPr>
          <p:cNvCxnSpPr>
            <a:cxnSpLocks/>
          </p:cNvCxnSpPr>
          <p:nvPr/>
        </p:nvCxnSpPr>
        <p:spPr>
          <a:xfrm flipH="1">
            <a:off x="4932506" y="2567576"/>
            <a:ext cx="289449" cy="180128"/>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E54DEDF-7F24-6641-3B1B-D7D65CC637EB}"/>
              </a:ext>
            </a:extLst>
          </p:cNvPr>
          <p:cNvCxnSpPr>
            <a:cxnSpLocks/>
          </p:cNvCxnSpPr>
          <p:nvPr/>
        </p:nvCxnSpPr>
        <p:spPr>
          <a:xfrm flipH="1">
            <a:off x="4939695" y="2671635"/>
            <a:ext cx="160762" cy="10637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C22159C-8B82-3F57-A590-047AC77BC80E}"/>
              </a:ext>
            </a:extLst>
          </p:cNvPr>
          <p:cNvCxnSpPr>
            <a:cxnSpLocks/>
          </p:cNvCxnSpPr>
          <p:nvPr/>
        </p:nvCxnSpPr>
        <p:spPr>
          <a:xfrm flipH="1">
            <a:off x="4973222" y="2762883"/>
            <a:ext cx="121937" cy="84239"/>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98F279-7D43-3AA3-F31F-A7C1763E5F12}"/>
              </a:ext>
            </a:extLst>
          </p:cNvPr>
          <p:cNvCxnSpPr>
            <a:cxnSpLocks/>
          </p:cNvCxnSpPr>
          <p:nvPr/>
        </p:nvCxnSpPr>
        <p:spPr>
          <a:xfrm flipH="1" flipV="1">
            <a:off x="6954370" y="2524298"/>
            <a:ext cx="326702" cy="20667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18E40F2-F8BA-5796-9D3A-27ADAE6789C7}"/>
              </a:ext>
            </a:extLst>
          </p:cNvPr>
          <p:cNvCxnSpPr>
            <a:cxnSpLocks/>
          </p:cNvCxnSpPr>
          <p:nvPr/>
        </p:nvCxnSpPr>
        <p:spPr>
          <a:xfrm flipH="1" flipV="1">
            <a:off x="7038415" y="2651839"/>
            <a:ext cx="214091" cy="13577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93ACFCC-F60F-BA46-7B7C-59552B7695B4}"/>
              </a:ext>
            </a:extLst>
          </p:cNvPr>
          <p:cNvCxnSpPr>
            <a:cxnSpLocks/>
          </p:cNvCxnSpPr>
          <p:nvPr/>
        </p:nvCxnSpPr>
        <p:spPr>
          <a:xfrm flipH="1" flipV="1">
            <a:off x="7138755" y="2747704"/>
            <a:ext cx="104861" cy="6878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F1A05EA-4482-DF80-3DEE-603B57B7CBFF}"/>
              </a:ext>
            </a:extLst>
          </p:cNvPr>
          <p:cNvCxnSpPr>
            <a:cxnSpLocks/>
          </p:cNvCxnSpPr>
          <p:nvPr/>
        </p:nvCxnSpPr>
        <p:spPr>
          <a:xfrm flipH="1">
            <a:off x="5426639" y="2144219"/>
            <a:ext cx="562688" cy="38770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77963AF3-7AA4-C1DB-5F79-3DD7D1C7B57B}"/>
              </a:ext>
            </a:extLst>
          </p:cNvPr>
          <p:cNvCxnSpPr>
            <a:cxnSpLocks/>
          </p:cNvCxnSpPr>
          <p:nvPr/>
        </p:nvCxnSpPr>
        <p:spPr>
          <a:xfrm>
            <a:off x="6213964" y="2144219"/>
            <a:ext cx="582635" cy="41271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79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82992"/>
            <a:ext cx="7960833" cy="4699821"/>
          </a:xfrm>
          <a:prstGeom prst="roundRect">
            <a:avLst>
              <a:gd name="adj" fmla="val 1168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74739" y="1695063"/>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70043" y="2597273"/>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63755" y="2064395"/>
            <a:ext cx="4084425"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63756" y="2980248"/>
            <a:ext cx="4084424"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93408" y="4952158"/>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70043" y="4558240"/>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19084" y="5586719"/>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1E803AB4-F852-AB40-41DF-63552B0DED17}"/>
              </a:ext>
            </a:extLst>
          </p:cNvPr>
          <p:cNvSpPr txBox="1"/>
          <p:nvPr/>
        </p:nvSpPr>
        <p:spPr>
          <a:xfrm>
            <a:off x="5227188" y="3543216"/>
            <a:ext cx="1737622" cy="369332"/>
          </a:xfrm>
          <a:prstGeom prst="rect">
            <a:avLst/>
          </a:prstGeom>
          <a:no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0AFA98A8-F945-556E-DE87-B61CF64310B3}"/>
              </a:ext>
            </a:extLst>
          </p:cNvPr>
          <p:cNvSpPr/>
          <p:nvPr/>
        </p:nvSpPr>
        <p:spPr>
          <a:xfrm>
            <a:off x="4093408" y="3957763"/>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Tree>
    <p:extLst>
      <p:ext uri="{BB962C8B-B14F-4D97-AF65-F5344CB8AC3E}">
        <p14:creationId xmlns:p14="http://schemas.microsoft.com/office/powerpoint/2010/main" val="328754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90" y="1538450"/>
            <a:ext cx="7740446"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23166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951</TotalTime>
  <Words>1217</Words>
  <Application>Microsoft Office PowerPoint</Application>
  <PresentationFormat>ワイド画面</PresentationFormat>
  <Paragraphs>328</Paragraphs>
  <Slides>32</Slides>
  <Notes>19</Notes>
  <HiddenSlides>1</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68</cp:revision>
  <dcterms:created xsi:type="dcterms:W3CDTF">2024-06-07T02:20:00Z</dcterms:created>
  <dcterms:modified xsi:type="dcterms:W3CDTF">2024-06-18T06:33:16Z</dcterms:modified>
</cp:coreProperties>
</file>