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74" r:id="rId2"/>
    <p:sldId id="275" r:id="rId3"/>
    <p:sldId id="299" r:id="rId4"/>
    <p:sldId id="313" r:id="rId5"/>
    <p:sldId id="312" r:id="rId6"/>
    <p:sldId id="294" r:id="rId7"/>
    <p:sldId id="297" r:id="rId8"/>
    <p:sldId id="291" r:id="rId9"/>
    <p:sldId id="311" r:id="rId10"/>
    <p:sldId id="296" r:id="rId11"/>
    <p:sldId id="306" r:id="rId12"/>
    <p:sldId id="315" r:id="rId13"/>
    <p:sldId id="316" r:id="rId14"/>
    <p:sldId id="317" r:id="rId15"/>
    <p:sldId id="314" r:id="rId16"/>
    <p:sldId id="310" r:id="rId17"/>
    <p:sldId id="307" r:id="rId18"/>
    <p:sldId id="277" r:id="rId19"/>
    <p:sldId id="280" r:id="rId20"/>
    <p:sldId id="300" r:id="rId21"/>
    <p:sldId id="279" r:id="rId22"/>
    <p:sldId id="309" r:id="rId23"/>
    <p:sldId id="318" r:id="rId24"/>
    <p:sldId id="281" r:id="rId25"/>
    <p:sldId id="270" r:id="rId26"/>
    <p:sldId id="271" r:id="rId27"/>
    <p:sldId id="265" r:id="rId28"/>
    <p:sldId id="268" r:id="rId29"/>
    <p:sldId id="282" r:id="rId30"/>
    <p:sldId id="267" r:id="rId31"/>
    <p:sldId id="273" r:id="rId32"/>
    <p:sldId id="283" r:id="rId33"/>
    <p:sldId id="284" r:id="rId34"/>
    <p:sldId id="285" r:id="rId35"/>
    <p:sldId id="286" r:id="rId36"/>
    <p:sldId id="257"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291"/>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14"/>
            <p14:sldId id="310"/>
            <p14:sldId id="307"/>
            <p14:sldId id="277"/>
            <p14:sldId id="280"/>
            <p14:sldId id="300"/>
            <p14:sldId id="279"/>
            <p14:sldId id="309"/>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F3B4AB"/>
    <a:srgbClr val="F8D5D0"/>
    <a:srgbClr val="8AAEC9"/>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03076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2120231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352201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214333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6</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41575" y="27547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588861" y="27854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222447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4" name="正方形/長方形 33">
            <a:extLst>
              <a:ext uri="{FF2B5EF4-FFF2-40B4-BE49-F238E27FC236}">
                <a16:creationId xmlns:a16="http://schemas.microsoft.com/office/drawing/2014/main" id="{FAE951C4-3A10-6F5B-F8ED-D430D769B7EF}"/>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F83E4585-5B81-1C5E-E4E8-A3951542E04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FA2D8A7-8BAA-C9C7-6921-0DA37B81C8DA}"/>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16E0E4E6-3646-D90C-614A-1C46AABCC401}"/>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B3A83131-C898-9858-5756-B30F3E99071C}"/>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9" name="テキスト ボックス 38">
            <a:extLst>
              <a:ext uri="{FF2B5EF4-FFF2-40B4-BE49-F238E27FC236}">
                <a16:creationId xmlns:a16="http://schemas.microsoft.com/office/drawing/2014/main" id="{23487069-D12B-8C32-CE68-6353FFC0CD9A}"/>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40" name="テキスト ボックス 39">
            <a:extLst>
              <a:ext uri="{FF2B5EF4-FFF2-40B4-BE49-F238E27FC236}">
                <a16:creationId xmlns:a16="http://schemas.microsoft.com/office/drawing/2014/main" id="{344E2F76-FAFD-0598-B183-44A09C64FE28}"/>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41" name="テキスト ボックス 40">
            <a:extLst>
              <a:ext uri="{FF2B5EF4-FFF2-40B4-BE49-F238E27FC236}">
                <a16:creationId xmlns:a16="http://schemas.microsoft.com/office/drawing/2014/main" id="{6CAF59E5-26A7-0697-90D1-70C059DB73AA}"/>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0509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 name="正方形/長方形 2">
            <a:extLst>
              <a:ext uri="{FF2B5EF4-FFF2-40B4-BE49-F238E27FC236}">
                <a16:creationId xmlns:a16="http://schemas.microsoft.com/office/drawing/2014/main" id="{D898E521-E8D2-2738-1BBD-C80C2033FEE4}"/>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C9BA7E1-35C7-CDB8-1879-F48F8F2C2C1F}"/>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0E4D834-F95B-2751-06AE-63A820DBAF2D}"/>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720C8A88-6E2D-98E3-2548-6CD082074972}"/>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C840A4-8523-7221-DB9F-B978BBB774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E8ECC43-4040-DDCE-F35F-DBD0B3345125}"/>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8" name="テキスト ボックス 17">
            <a:extLst>
              <a:ext uri="{FF2B5EF4-FFF2-40B4-BE49-F238E27FC236}">
                <a16:creationId xmlns:a16="http://schemas.microsoft.com/office/drawing/2014/main" id="{09FD2480-D640-6DFB-ABCF-8B523EC03830}"/>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9" name="テキスト ボックス 18">
            <a:extLst>
              <a:ext uri="{FF2B5EF4-FFF2-40B4-BE49-F238E27FC236}">
                <a16:creationId xmlns:a16="http://schemas.microsoft.com/office/drawing/2014/main" id="{52E444BD-FB93-2B3E-CF1D-735E3FDE1C2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4" name="テキスト ボックス 23">
            <a:extLst>
              <a:ext uri="{FF2B5EF4-FFF2-40B4-BE49-F238E27FC236}">
                <a16:creationId xmlns:a16="http://schemas.microsoft.com/office/drawing/2014/main" id="{9E39B75A-715F-6ACF-D567-932E5BFC8885}"/>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30" name="四角形: 角を丸くする 29">
            <a:extLst>
              <a:ext uri="{FF2B5EF4-FFF2-40B4-BE49-F238E27FC236}">
                <a16:creationId xmlns:a16="http://schemas.microsoft.com/office/drawing/2014/main" id="{C7355840-0475-34FF-81DB-168600B7BDA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999F8686-83C4-5B99-B249-81D0E5D9C2C9}"/>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CB411A6-0259-0FD8-980F-53040999ABB6}"/>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3" name="テキスト ボックス 32">
            <a:extLst>
              <a:ext uri="{FF2B5EF4-FFF2-40B4-BE49-F238E27FC236}">
                <a16:creationId xmlns:a16="http://schemas.microsoft.com/office/drawing/2014/main" id="{AD3DC2FC-E1C8-C1AD-55C7-6BDE0872F3A1}"/>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6517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3" name="四角形: 角を丸くする 2">
            <a:extLst>
              <a:ext uri="{FF2B5EF4-FFF2-40B4-BE49-F238E27FC236}">
                <a16:creationId xmlns:a16="http://schemas.microsoft.com/office/drawing/2014/main" id="{63CF200D-E8F1-F104-9641-35249653A81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8A7BF06-01EA-3945-DD3B-ABCB852943D2}"/>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782A45-C8C0-DBE5-D9CC-6DD1A082968F}"/>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2" name="テキスト ボックス 11">
            <a:extLst>
              <a:ext uri="{FF2B5EF4-FFF2-40B4-BE49-F238E27FC236}">
                <a16:creationId xmlns:a16="http://schemas.microsoft.com/office/drawing/2014/main" id="{6290520D-15D3-5BA6-8A26-148B18122F9E}"/>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41807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1" name="四角形: 角を丸くする 10">
            <a:extLst>
              <a:ext uri="{FF2B5EF4-FFF2-40B4-BE49-F238E27FC236}">
                <a16:creationId xmlns:a16="http://schemas.microsoft.com/office/drawing/2014/main" id="{A1AE624B-F41E-16A2-534E-4FB313BE3F0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067460E-4DB6-314C-4D96-ADEB33EB3784}"/>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F952DA2-F30C-E2C6-F698-683A5FC977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D6F9D6A7-A692-E085-9129-E9A8C1D7991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81591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53691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9" name="四角形: 上の 2 つの角を丸める 28">
            <a:extLst>
              <a:ext uri="{FF2B5EF4-FFF2-40B4-BE49-F238E27FC236}">
                <a16:creationId xmlns:a16="http://schemas.microsoft.com/office/drawing/2014/main" id="{1B8B19A7-6E00-337F-7D07-73C1BBCC77BD}"/>
              </a:ext>
            </a:extLst>
          </p:cNvPr>
          <p:cNvSpPr/>
          <p:nvPr/>
        </p:nvSpPr>
        <p:spPr>
          <a:xfrm>
            <a:off x="4556981" y="1531749"/>
            <a:ext cx="3078036" cy="698582"/>
          </a:xfrm>
          <a:prstGeom prst="round2SameRect">
            <a:avLst>
              <a:gd name="adj1" fmla="val 36696"/>
              <a:gd name="adj2" fmla="val 0"/>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2C5BE6B-2186-175A-7907-A3ACADAAAAED}"/>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32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280040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7" name="楕円 36">
            <a:extLst>
              <a:ext uri="{FF2B5EF4-FFF2-40B4-BE49-F238E27FC236}">
                <a16:creationId xmlns:a16="http://schemas.microsoft.com/office/drawing/2014/main" id="{F7B79908-BB3E-3DEC-C3FD-60D16C256C0A}"/>
              </a:ext>
            </a:extLst>
          </p:cNvPr>
          <p:cNvSpPr/>
          <p:nvPr/>
        </p:nvSpPr>
        <p:spPr>
          <a:xfrm>
            <a:off x="3416828" y="5268931"/>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rgbClr val="8AAEC9"/>
              </a:solidFill>
            </a:endParaRPr>
          </a:p>
        </p:txBody>
      </p:sp>
      <p:cxnSp>
        <p:nvCxnSpPr>
          <p:cNvPr id="10" name="直線コネクタ 9">
            <a:extLst>
              <a:ext uri="{FF2B5EF4-FFF2-40B4-BE49-F238E27FC236}">
                <a16:creationId xmlns:a16="http://schemas.microsoft.com/office/drawing/2014/main" id="{B0AA5A77-1C18-208E-5728-DB25A3B32D8F}"/>
              </a:ext>
            </a:extLst>
          </p:cNvPr>
          <p:cNvCxnSpPr>
            <a:cxnSpLocks/>
          </p:cNvCxnSpPr>
          <p:nvPr/>
        </p:nvCxnSpPr>
        <p:spPr>
          <a:xfrm>
            <a:off x="3620123" y="5350366"/>
            <a:ext cx="0" cy="235335"/>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E1DAF4A9-1370-04C3-644A-AE4293282E75}"/>
              </a:ext>
            </a:extLst>
          </p:cNvPr>
          <p:cNvCxnSpPr>
            <a:cxnSpLocks/>
          </p:cNvCxnSpPr>
          <p:nvPr/>
        </p:nvCxnSpPr>
        <p:spPr>
          <a:xfrm>
            <a:off x="3494902" y="5468034"/>
            <a:ext cx="250443" cy="0"/>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93296"/>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634</TotalTime>
  <Words>1628</Words>
  <Application>Microsoft Office PowerPoint</Application>
  <PresentationFormat>ワイド画面</PresentationFormat>
  <Paragraphs>462</Paragraphs>
  <Slides>37</Slides>
  <Notes>27</Notes>
  <HiddenSlides>8</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37</vt:i4>
      </vt:variant>
    </vt:vector>
  </HeadingPairs>
  <TitlesOfParts>
    <vt:vector size="48"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帆波 勝間</cp:lastModifiedBy>
  <cp:revision>60</cp:revision>
  <dcterms:created xsi:type="dcterms:W3CDTF">2024-06-07T02:20:00Z</dcterms:created>
  <dcterms:modified xsi:type="dcterms:W3CDTF">2024-06-12T00:55:10Z</dcterms:modified>
</cp:coreProperties>
</file>