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74" r:id="rId2"/>
    <p:sldId id="275" r:id="rId3"/>
    <p:sldId id="319" r:id="rId4"/>
    <p:sldId id="321" r:id="rId5"/>
    <p:sldId id="320" r:id="rId6"/>
    <p:sldId id="299" r:id="rId7"/>
    <p:sldId id="313" r:id="rId8"/>
    <p:sldId id="312" r:id="rId9"/>
    <p:sldId id="294" r:id="rId10"/>
    <p:sldId id="297" r:id="rId11"/>
    <p:sldId id="311" r:id="rId12"/>
    <p:sldId id="296" r:id="rId13"/>
    <p:sldId id="306" r:id="rId14"/>
    <p:sldId id="315" r:id="rId15"/>
    <p:sldId id="316" r:id="rId16"/>
    <p:sldId id="317" r:id="rId17"/>
    <p:sldId id="300" r:id="rId18"/>
    <p:sldId id="318" r:id="rId19"/>
    <p:sldId id="281" r:id="rId20"/>
    <p:sldId id="270" r:id="rId21"/>
    <p:sldId id="271" r:id="rId22"/>
    <p:sldId id="265" r:id="rId23"/>
    <p:sldId id="268" r:id="rId24"/>
    <p:sldId id="282" r:id="rId25"/>
    <p:sldId id="267" r:id="rId26"/>
    <p:sldId id="273" r:id="rId27"/>
    <p:sldId id="283" r:id="rId28"/>
    <p:sldId id="284" r:id="rId29"/>
    <p:sldId id="285" r:id="rId30"/>
    <p:sldId id="286" r:id="rId31"/>
    <p:sldId id="257" r:id="rId32"/>
    <p:sldId id="260"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ロゴ" id="{094B0E9A-2E92-4D46-84BE-EEC93BDC7906}">
          <p14:sldIdLst>
            <p14:sldId id="274"/>
            <p14:sldId id="275"/>
            <p14:sldId id="319"/>
            <p14:sldId id="321"/>
            <p14:sldId id="320"/>
          </p14:sldIdLst>
        </p14:section>
        <p14:section name="ログイン画面" id="{E5EB74CB-7C85-47D3-AC32-40567FAEF618}">
          <p14:sldIdLst>
            <p14:sldId id="299"/>
            <p14:sldId id="313"/>
          </p14:sldIdLst>
        </p14:section>
        <p14:section name="アカウント画面" id="{BCFD2CCE-A018-4A8B-A82F-A99A4AFB5B02}">
          <p14:sldIdLst>
            <p14:sldId id="312"/>
          </p14:sldIdLst>
        </p14:section>
        <p14:section name="グループ画面" id="{67AC0456-16C1-49E5-A367-6273AA406CB2}">
          <p14:sldIdLst>
            <p14:sldId id="294"/>
            <p14:sldId id="297"/>
            <p14:sldId id="311"/>
          </p14:sldIdLst>
        </p14:section>
        <p14:section name="完了画面" id="{680B505C-613E-4EE5-A37D-CDB4F16ED553}">
          <p14:sldIdLst>
            <p14:sldId id="296"/>
          </p14:sldIdLst>
        </p14:section>
        <p14:section name="ホーム(マニュアル)画面" id="{B3CE27B6-794E-4CB8-B611-2E41F6ADFD2C}">
          <p14:sldIdLst>
            <p14:sldId id="306"/>
            <p14:sldId id="315"/>
            <p14:sldId id="316"/>
            <p14:sldId id="317"/>
            <p14:sldId id="300"/>
            <p14:sldId id="318"/>
          </p14:sldIdLst>
        </p14:section>
        <p14:section name="タスクマネジメント" id="{12747FD5-C46E-49D4-AC69-2F7FD4C30506}">
          <p14:sldIdLst>
            <p14:sldId id="281"/>
            <p14:sldId id="270"/>
            <p14:sldId id="271"/>
            <p14:sldId id="265"/>
            <p14:sldId id="268"/>
            <p14:sldId id="282"/>
            <p14:sldId id="267"/>
            <p14:sldId id="273"/>
            <p14:sldId id="283"/>
            <p14:sldId id="284"/>
            <p14:sldId id="285"/>
            <p14:sldId id="286"/>
          </p14:sldIdLst>
        </p14:section>
        <p14:section name="共通認識" id="{E2578A6E-5362-477D-9133-684E3CBAD98A}">
          <p14:sldIdLst>
            <p14:sldId id="257"/>
            <p14:sldId id="26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1746"/>
    <a:srgbClr val="8AAEC9"/>
    <a:srgbClr val="F3B4AB"/>
    <a:srgbClr val="F8D5D0"/>
    <a:srgbClr val="F4D13E"/>
    <a:srgbClr val="F5F5F5"/>
    <a:srgbClr val="EA7B6B"/>
    <a:srgbClr val="FAE2DE"/>
    <a:srgbClr val="C6D7E4"/>
    <a:srgbClr val="F7D0C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78534" autoAdjust="0"/>
  </p:normalViewPr>
  <p:slideViewPr>
    <p:cSldViewPr snapToGrid="0">
      <p:cViewPr varScale="1">
        <p:scale>
          <a:sx n="51" d="100"/>
          <a:sy n="51" d="100"/>
        </p:scale>
        <p:origin x="888"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2430ED-E2F6-4484-A6AC-505E26A42927}" type="datetimeFigureOut">
              <a:rPr kumimoji="1" lang="ja-JP" altLang="en-US" smtClean="0"/>
              <a:t>2024/6/17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D2C706-47D6-4569-9577-3661343DEC25}" type="slidenum">
              <a:rPr kumimoji="1" lang="ja-JP" altLang="en-US" smtClean="0"/>
              <a:t>‹#›</a:t>
            </a:fld>
            <a:endParaRPr kumimoji="1" lang="ja-JP" altLang="en-US"/>
          </a:p>
        </p:txBody>
      </p:sp>
    </p:spTree>
    <p:extLst>
      <p:ext uri="{BB962C8B-B14F-4D97-AF65-F5344CB8AC3E}">
        <p14:creationId xmlns:p14="http://schemas.microsoft.com/office/powerpoint/2010/main" val="68034861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新規登録画面</a:t>
            </a:r>
            <a:endParaRPr kumimoji="1" lang="en-US" altLang="ja-JP" dirty="0"/>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7</a:t>
            </a:fld>
            <a:endParaRPr kumimoji="1" lang="ja-JP" altLang="en-US"/>
          </a:p>
        </p:txBody>
      </p:sp>
    </p:spTree>
    <p:extLst>
      <p:ext uri="{BB962C8B-B14F-4D97-AF65-F5344CB8AC3E}">
        <p14:creationId xmlns:p14="http://schemas.microsoft.com/office/powerpoint/2010/main" val="7673330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マニュアル詳細　更新　削除</a:t>
            </a:r>
            <a:br>
              <a:rPr kumimoji="1" lang="en-US" altLang="ja-JP" dirty="0"/>
            </a:br>
            <a:r>
              <a:rPr kumimoji="1" lang="ja-JP" altLang="en-US" dirty="0"/>
              <a:t>内容の編集</a:t>
            </a:r>
            <a:r>
              <a:rPr kumimoji="1" lang="en-US" altLang="ja-JP" dirty="0"/>
              <a:t>…</a:t>
            </a:r>
            <a:r>
              <a:rPr kumimoji="1" lang="ja-JP" altLang="en-US" dirty="0"/>
              <a:t>入力している項目は黄色になる</a:t>
            </a:r>
            <a:endParaRPr kumimoji="1" lang="en-US" altLang="ja-JP" dirty="0"/>
          </a:p>
          <a:p>
            <a:r>
              <a:rPr kumimoji="1" lang="ja-JP" altLang="en-US" dirty="0"/>
              <a:t>列削除</a:t>
            </a:r>
            <a:r>
              <a:rPr kumimoji="1" lang="en-US" altLang="ja-JP" dirty="0"/>
              <a:t>…</a:t>
            </a:r>
            <a:r>
              <a:rPr kumimoji="1" lang="ja-JP" altLang="en-US" dirty="0"/>
              <a:t>マイナスボタン</a:t>
            </a:r>
            <a:r>
              <a:rPr kumimoji="1" lang="en-US" altLang="ja-JP" dirty="0"/>
              <a:t>(</a:t>
            </a:r>
            <a:r>
              <a:rPr kumimoji="1" lang="ja-JP" altLang="en-US" dirty="0"/>
              <a:t>右</a:t>
            </a:r>
            <a:r>
              <a:rPr kumimoji="1" lang="en-US" altLang="ja-JP" dirty="0"/>
              <a:t>)</a:t>
            </a:r>
            <a:r>
              <a:rPr kumimoji="1" lang="ja-JP" altLang="en-US" dirty="0"/>
              <a:t>を押す</a:t>
            </a:r>
            <a:endParaRPr kumimoji="1" lang="en-US" altLang="ja-JP" dirty="0"/>
          </a:p>
          <a:p>
            <a:r>
              <a:rPr kumimoji="1" lang="ja-JP" altLang="en-US" dirty="0"/>
              <a:t>列追加</a:t>
            </a:r>
            <a:r>
              <a:rPr kumimoji="1" lang="en-US" altLang="ja-JP" dirty="0"/>
              <a:t>…</a:t>
            </a:r>
            <a:r>
              <a:rPr kumimoji="1" lang="ja-JP" altLang="en-US" dirty="0"/>
              <a:t>プラスボタン</a:t>
            </a:r>
            <a:r>
              <a:rPr kumimoji="1" lang="en-US" altLang="ja-JP" dirty="0"/>
              <a:t>(</a:t>
            </a:r>
            <a:r>
              <a:rPr kumimoji="1" lang="ja-JP" altLang="en-US" dirty="0"/>
              <a:t>下</a:t>
            </a:r>
            <a:r>
              <a:rPr kumimoji="1" lang="en-US" altLang="ja-JP" dirty="0"/>
              <a:t>)</a:t>
            </a:r>
            <a:r>
              <a:rPr kumimoji="1" lang="ja-JP" altLang="en-US" dirty="0"/>
              <a:t>を押す</a:t>
            </a:r>
            <a:endParaRPr kumimoji="1" lang="en-US" altLang="ja-JP" dirty="0"/>
          </a:p>
          <a:p>
            <a:r>
              <a:rPr kumimoji="1" lang="ja-JP" altLang="en-US" dirty="0"/>
              <a:t>マニュアルの削除</a:t>
            </a:r>
            <a:r>
              <a:rPr kumimoji="1" lang="en-US" altLang="ja-JP" dirty="0"/>
              <a:t>…</a:t>
            </a:r>
            <a:r>
              <a:rPr kumimoji="1" lang="ja-JP" altLang="en-US" dirty="0"/>
              <a:t>削除ボタン</a:t>
            </a:r>
            <a:r>
              <a:rPr kumimoji="1" lang="en-US" altLang="ja-JP" dirty="0"/>
              <a:t>(</a:t>
            </a:r>
            <a:r>
              <a:rPr kumimoji="1" lang="ja-JP" altLang="en-US" dirty="0"/>
              <a:t>下</a:t>
            </a:r>
            <a:r>
              <a:rPr kumimoji="1" lang="en-US" altLang="ja-JP" dirty="0"/>
              <a:t>)</a:t>
            </a:r>
            <a:r>
              <a:rPr kumimoji="1" lang="ja-JP" altLang="en-US" dirty="0"/>
              <a:t>を押す</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17</a:t>
            </a:fld>
            <a:endParaRPr kumimoji="1" lang="ja-JP" altLang="en-US"/>
          </a:p>
        </p:txBody>
      </p:sp>
    </p:spTree>
    <p:extLst>
      <p:ext uri="{BB962C8B-B14F-4D97-AF65-F5344CB8AC3E}">
        <p14:creationId xmlns:p14="http://schemas.microsoft.com/office/powerpoint/2010/main" val="40064191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マニュアル詳細　更新　削除</a:t>
            </a:r>
            <a:br>
              <a:rPr kumimoji="1" lang="en-US" altLang="ja-JP" dirty="0"/>
            </a:br>
            <a:r>
              <a:rPr kumimoji="1" lang="ja-JP" altLang="en-US" dirty="0"/>
              <a:t>内容の編集</a:t>
            </a:r>
            <a:r>
              <a:rPr kumimoji="1" lang="en-US" altLang="ja-JP" dirty="0"/>
              <a:t>…</a:t>
            </a:r>
            <a:r>
              <a:rPr kumimoji="1" lang="ja-JP" altLang="en-US" dirty="0"/>
              <a:t>入力している項目は黄色になる</a:t>
            </a:r>
            <a:endParaRPr kumimoji="1" lang="en-US" altLang="ja-JP" dirty="0"/>
          </a:p>
          <a:p>
            <a:r>
              <a:rPr kumimoji="1" lang="ja-JP" altLang="en-US" dirty="0"/>
              <a:t>列削除</a:t>
            </a:r>
            <a:r>
              <a:rPr kumimoji="1" lang="en-US" altLang="ja-JP" dirty="0"/>
              <a:t>…</a:t>
            </a:r>
            <a:r>
              <a:rPr kumimoji="1" lang="ja-JP" altLang="en-US" dirty="0"/>
              <a:t>マイナスボタン</a:t>
            </a:r>
            <a:r>
              <a:rPr kumimoji="1" lang="en-US" altLang="ja-JP" dirty="0"/>
              <a:t>(</a:t>
            </a:r>
            <a:r>
              <a:rPr kumimoji="1" lang="ja-JP" altLang="en-US" dirty="0"/>
              <a:t>右</a:t>
            </a:r>
            <a:r>
              <a:rPr kumimoji="1" lang="en-US" altLang="ja-JP" dirty="0"/>
              <a:t>)</a:t>
            </a:r>
            <a:r>
              <a:rPr kumimoji="1" lang="ja-JP" altLang="en-US" dirty="0"/>
              <a:t>を押す</a:t>
            </a:r>
            <a:endParaRPr kumimoji="1" lang="en-US" altLang="ja-JP" dirty="0"/>
          </a:p>
          <a:p>
            <a:r>
              <a:rPr kumimoji="1" lang="ja-JP" altLang="en-US" dirty="0"/>
              <a:t>列追加</a:t>
            </a:r>
            <a:r>
              <a:rPr kumimoji="1" lang="en-US" altLang="ja-JP" dirty="0"/>
              <a:t>…</a:t>
            </a:r>
            <a:r>
              <a:rPr kumimoji="1" lang="ja-JP" altLang="en-US" dirty="0"/>
              <a:t>プラスボタン</a:t>
            </a:r>
            <a:r>
              <a:rPr kumimoji="1" lang="en-US" altLang="ja-JP" dirty="0"/>
              <a:t>(</a:t>
            </a:r>
            <a:r>
              <a:rPr kumimoji="1" lang="ja-JP" altLang="en-US" dirty="0"/>
              <a:t>下</a:t>
            </a:r>
            <a:r>
              <a:rPr kumimoji="1" lang="en-US" altLang="ja-JP" dirty="0"/>
              <a:t>)</a:t>
            </a:r>
            <a:r>
              <a:rPr kumimoji="1" lang="ja-JP" altLang="en-US" dirty="0"/>
              <a:t>を押す</a:t>
            </a:r>
            <a:endParaRPr kumimoji="1" lang="en-US" altLang="ja-JP" dirty="0"/>
          </a:p>
          <a:p>
            <a:r>
              <a:rPr kumimoji="1" lang="ja-JP" altLang="en-US" dirty="0"/>
              <a:t>マニュアルの削除</a:t>
            </a:r>
            <a:r>
              <a:rPr kumimoji="1" lang="en-US" altLang="ja-JP" dirty="0"/>
              <a:t>…</a:t>
            </a:r>
            <a:r>
              <a:rPr kumimoji="1" lang="ja-JP" altLang="en-US" dirty="0"/>
              <a:t>削除ボタン</a:t>
            </a:r>
            <a:r>
              <a:rPr kumimoji="1" lang="en-US" altLang="ja-JP" dirty="0"/>
              <a:t>(</a:t>
            </a:r>
            <a:r>
              <a:rPr kumimoji="1" lang="ja-JP" altLang="en-US" dirty="0"/>
              <a:t>下</a:t>
            </a:r>
            <a:r>
              <a:rPr kumimoji="1" lang="en-US" altLang="ja-JP" dirty="0"/>
              <a:t>)</a:t>
            </a:r>
            <a:r>
              <a:rPr kumimoji="1" lang="ja-JP" altLang="en-US" dirty="0"/>
              <a:t>を押す</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18</a:t>
            </a:fld>
            <a:endParaRPr kumimoji="1" lang="ja-JP" altLang="en-US"/>
          </a:p>
        </p:txBody>
      </p:sp>
    </p:spTree>
    <p:extLst>
      <p:ext uri="{BB962C8B-B14F-4D97-AF65-F5344CB8AC3E}">
        <p14:creationId xmlns:p14="http://schemas.microsoft.com/office/powerpoint/2010/main" val="3813590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＋マークを押すとそれぞれタスクや予定の新規登録画面にいく。</a:t>
            </a:r>
            <a:endParaRPr kumimoji="1" lang="en-US" altLang="ja-JP" dirty="0"/>
          </a:p>
          <a:p>
            <a:r>
              <a:rPr kumimoji="1" lang="ja-JP" altLang="en-US" dirty="0"/>
              <a:t>タスクも予定も、各項目を押すと詳細（更新、削除、マニュアル）にとぶ。</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19</a:t>
            </a:fld>
            <a:endParaRPr kumimoji="1" lang="ja-JP" altLang="en-US"/>
          </a:p>
        </p:txBody>
      </p:sp>
    </p:spTree>
    <p:extLst>
      <p:ext uri="{BB962C8B-B14F-4D97-AF65-F5344CB8AC3E}">
        <p14:creationId xmlns:p14="http://schemas.microsoft.com/office/powerpoint/2010/main" val="8022741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日付を押すと日付変更ができ、その日のタスクと予定が見れる。</a:t>
            </a:r>
            <a:endParaRPr kumimoji="1" lang="en-US" altLang="ja-JP" dirty="0"/>
          </a:p>
          <a:p>
            <a:r>
              <a:rPr kumimoji="1" lang="ja-JP" altLang="en-US" dirty="0"/>
              <a:t>日付変更は出てきたカレンダーの日程選択で行う。</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20</a:t>
            </a:fld>
            <a:endParaRPr kumimoji="1" lang="ja-JP" altLang="en-US"/>
          </a:p>
        </p:txBody>
      </p:sp>
    </p:spTree>
    <p:extLst>
      <p:ext uri="{BB962C8B-B14F-4D97-AF65-F5344CB8AC3E}">
        <p14:creationId xmlns:p14="http://schemas.microsoft.com/office/powerpoint/2010/main" val="31996524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マニュアルを設定しているときはそのマニュアル名が表示される。そのままボタンを押すとリンクしてあるマニュアルにとぶ。</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更新ボタンを押すと色が反転。</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23</a:t>
            </a:fld>
            <a:endParaRPr kumimoji="1" lang="ja-JP" altLang="en-US"/>
          </a:p>
        </p:txBody>
      </p:sp>
    </p:spTree>
    <p:extLst>
      <p:ext uri="{BB962C8B-B14F-4D97-AF65-F5344CB8AC3E}">
        <p14:creationId xmlns:p14="http://schemas.microsoft.com/office/powerpoint/2010/main" val="15925409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リンクしてあるマニュアルを変えたいときはプルダウンボタンから変更したいマニュアルを選択して設定する。</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24</a:t>
            </a:fld>
            <a:endParaRPr kumimoji="1" lang="ja-JP" altLang="en-US"/>
          </a:p>
        </p:txBody>
      </p:sp>
    </p:spTree>
    <p:extLst>
      <p:ext uri="{BB962C8B-B14F-4D97-AF65-F5344CB8AC3E}">
        <p14:creationId xmlns:p14="http://schemas.microsoft.com/office/powerpoint/2010/main" val="23342612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マニュアルを設定していないときの画面。</a:t>
            </a:r>
            <a:endParaRPr kumimoji="1" lang="en-US" altLang="ja-JP" dirty="0"/>
          </a:p>
          <a:p>
            <a:r>
              <a:rPr kumimoji="1" lang="ja-JP" altLang="en-US" dirty="0"/>
              <a:t>マニュアルボタンはただマニュアルと表示される</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27</a:t>
            </a:fld>
            <a:endParaRPr kumimoji="1" lang="ja-JP" altLang="en-US"/>
          </a:p>
        </p:txBody>
      </p:sp>
    </p:spTree>
    <p:extLst>
      <p:ext uri="{BB962C8B-B14F-4D97-AF65-F5344CB8AC3E}">
        <p14:creationId xmlns:p14="http://schemas.microsoft.com/office/powerpoint/2010/main" val="36922786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マニュアルを設定しているときはそのマニュアル名が表示される。そのままボタンを押すとリンクしてあるマニュアルにとぶ。</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更新ボタンを押すと色が反転。</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既成のマニュアルをリンクさせたいときはプルダウンボタンから変更したいマニュアルを選択して設定する。</a:t>
            </a:r>
          </a:p>
          <a:p>
            <a:endParaRPr kumimoji="1" lang="en-US" altLang="ja-JP" dirty="0"/>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28</a:t>
            </a:fld>
            <a:endParaRPr kumimoji="1" lang="ja-JP" altLang="en-US"/>
          </a:p>
        </p:txBody>
      </p:sp>
    </p:spTree>
    <p:extLst>
      <p:ext uri="{BB962C8B-B14F-4D97-AF65-F5344CB8AC3E}">
        <p14:creationId xmlns:p14="http://schemas.microsoft.com/office/powerpoint/2010/main" val="15925409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予定の設定者は自動入力</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29</a:t>
            </a:fld>
            <a:endParaRPr kumimoji="1" lang="ja-JP" altLang="en-US"/>
          </a:p>
        </p:txBody>
      </p:sp>
    </p:spTree>
    <p:extLst>
      <p:ext uri="{BB962C8B-B14F-4D97-AF65-F5344CB8AC3E}">
        <p14:creationId xmlns:p14="http://schemas.microsoft.com/office/powerpoint/2010/main" val="28191971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予定の設定者は自動入力</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30</a:t>
            </a:fld>
            <a:endParaRPr kumimoji="1" lang="ja-JP" altLang="en-US"/>
          </a:p>
        </p:txBody>
      </p:sp>
    </p:spTree>
    <p:extLst>
      <p:ext uri="{BB962C8B-B14F-4D97-AF65-F5344CB8AC3E}">
        <p14:creationId xmlns:p14="http://schemas.microsoft.com/office/powerpoint/2010/main" val="3328412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アカウント画面</a:t>
            </a:r>
            <a:endParaRPr kumimoji="1" lang="en-US" altLang="ja-JP" dirty="0"/>
          </a:p>
          <a:p>
            <a:r>
              <a:rPr kumimoji="1" lang="ja-JP" altLang="en-US" dirty="0"/>
              <a:t>アカウント情報が表示され、変更、登録ができる。</a:t>
            </a:r>
            <a:endParaRPr kumimoji="1" lang="en-US" altLang="ja-JP" dirty="0"/>
          </a:p>
          <a:p>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8</a:t>
            </a:fld>
            <a:endParaRPr kumimoji="1" lang="ja-JP" altLang="en-US"/>
          </a:p>
        </p:txBody>
      </p:sp>
    </p:spTree>
    <p:extLst>
      <p:ext uri="{BB962C8B-B14F-4D97-AF65-F5344CB8AC3E}">
        <p14:creationId xmlns:p14="http://schemas.microsoft.com/office/powerpoint/2010/main" val="105353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書くグループのアイコンは写真を挿入できる</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9</a:t>
            </a:fld>
            <a:endParaRPr kumimoji="1" lang="ja-JP" altLang="en-US"/>
          </a:p>
        </p:txBody>
      </p:sp>
    </p:spTree>
    <p:extLst>
      <p:ext uri="{BB962C8B-B14F-4D97-AF65-F5344CB8AC3E}">
        <p14:creationId xmlns:p14="http://schemas.microsoft.com/office/powerpoint/2010/main" val="3482008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アカウントにイメージ画像を挿入できる。</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10</a:t>
            </a:fld>
            <a:endParaRPr kumimoji="1" lang="ja-JP" altLang="en-US"/>
          </a:p>
        </p:txBody>
      </p:sp>
    </p:spTree>
    <p:extLst>
      <p:ext uri="{BB962C8B-B14F-4D97-AF65-F5344CB8AC3E}">
        <p14:creationId xmlns:p14="http://schemas.microsoft.com/office/powerpoint/2010/main" val="6228838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グループ詳細画面</a:t>
            </a:r>
            <a:br>
              <a:rPr kumimoji="1" lang="en-US" altLang="ja-JP" dirty="0"/>
            </a:br>
            <a:r>
              <a:rPr kumimoji="1" lang="ja-JP" altLang="en-US" dirty="0"/>
              <a:t>メンバの設定</a:t>
            </a:r>
            <a:endParaRPr kumimoji="1" lang="en-US" altLang="ja-JP" dirty="0"/>
          </a:p>
          <a:p>
            <a:endParaRPr kumimoji="1" lang="en-US" altLang="ja-JP" dirty="0"/>
          </a:p>
          <a:p>
            <a:r>
              <a:rPr kumimoji="1" lang="ja-JP" altLang="en-US" dirty="0"/>
              <a:t>編集者マークは一度押したら消せない</a:t>
            </a:r>
            <a:endParaRPr kumimoji="1" lang="en-US" altLang="ja-JP" dirty="0"/>
          </a:p>
          <a:p>
            <a:r>
              <a:rPr kumimoji="1" lang="ja-JP" altLang="en-US" dirty="0"/>
              <a:t>招待を送ったら新しい枠が表示される</a:t>
            </a:r>
            <a:endParaRPr kumimoji="1" lang="en-US" altLang="ja-JP" dirty="0"/>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11</a:t>
            </a:fld>
            <a:endParaRPr kumimoji="1" lang="ja-JP" altLang="en-US"/>
          </a:p>
        </p:txBody>
      </p:sp>
    </p:spTree>
    <p:extLst>
      <p:ext uri="{BB962C8B-B14F-4D97-AF65-F5344CB8AC3E}">
        <p14:creationId xmlns:p14="http://schemas.microsoft.com/office/powerpoint/2010/main" val="15150338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マニュアル一覧</a:t>
            </a:r>
            <a:br>
              <a:rPr kumimoji="1" lang="en-US" altLang="ja-JP" dirty="0"/>
            </a:br>
            <a:r>
              <a:rPr kumimoji="1" lang="ja-JP" altLang="en-US" dirty="0"/>
              <a:t>クリックしたら色が黄色に変わる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13</a:t>
            </a:fld>
            <a:endParaRPr kumimoji="1" lang="ja-JP" altLang="en-US"/>
          </a:p>
        </p:txBody>
      </p:sp>
    </p:spTree>
    <p:extLst>
      <p:ext uri="{BB962C8B-B14F-4D97-AF65-F5344CB8AC3E}">
        <p14:creationId xmlns:p14="http://schemas.microsoft.com/office/powerpoint/2010/main" val="5821591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マニュアル一覧</a:t>
            </a:r>
            <a:br>
              <a:rPr kumimoji="1" lang="en-US" altLang="ja-JP" dirty="0"/>
            </a:br>
            <a:r>
              <a:rPr kumimoji="1" lang="ja-JP" altLang="en-US" dirty="0"/>
              <a:t>クリックしたら色が黄色に変わる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14</a:t>
            </a:fld>
            <a:endParaRPr kumimoji="1" lang="ja-JP" altLang="en-US"/>
          </a:p>
        </p:txBody>
      </p:sp>
    </p:spTree>
    <p:extLst>
      <p:ext uri="{BB962C8B-B14F-4D97-AF65-F5344CB8AC3E}">
        <p14:creationId xmlns:p14="http://schemas.microsoft.com/office/powerpoint/2010/main" val="25738871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マニュアル一覧</a:t>
            </a:r>
            <a:br>
              <a:rPr kumimoji="1" lang="en-US" altLang="ja-JP" dirty="0"/>
            </a:br>
            <a:r>
              <a:rPr kumimoji="1" lang="ja-JP" altLang="en-US" dirty="0"/>
              <a:t>クリックしたら色が黄色に変わる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15</a:t>
            </a:fld>
            <a:endParaRPr kumimoji="1" lang="ja-JP" altLang="en-US"/>
          </a:p>
        </p:txBody>
      </p:sp>
    </p:spTree>
    <p:extLst>
      <p:ext uri="{BB962C8B-B14F-4D97-AF65-F5344CB8AC3E}">
        <p14:creationId xmlns:p14="http://schemas.microsoft.com/office/powerpoint/2010/main" val="40612112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マニュアル一覧</a:t>
            </a:r>
            <a:br>
              <a:rPr kumimoji="1" lang="en-US" altLang="ja-JP" dirty="0"/>
            </a:br>
            <a:r>
              <a:rPr kumimoji="1" lang="ja-JP" altLang="en-US" dirty="0"/>
              <a:t>クリックしたら色が黄色に変わる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16</a:t>
            </a:fld>
            <a:endParaRPr kumimoji="1" lang="ja-JP" altLang="en-US"/>
          </a:p>
        </p:txBody>
      </p:sp>
    </p:spTree>
    <p:extLst>
      <p:ext uri="{BB962C8B-B14F-4D97-AF65-F5344CB8AC3E}">
        <p14:creationId xmlns:p14="http://schemas.microsoft.com/office/powerpoint/2010/main" val="137367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BAC50D38-93CF-4DED-8D80-A808B08123E7}" type="datetimeFigureOut">
              <a:rPr kumimoji="1" lang="ja-JP" altLang="en-US" smtClean="0"/>
              <a:t>2024/6/17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2969059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AC50D38-93CF-4DED-8D80-A808B08123E7}" type="datetimeFigureOut">
              <a:rPr kumimoji="1" lang="ja-JP" altLang="en-US" smtClean="0"/>
              <a:t>2024/6/17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2360968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AC50D38-93CF-4DED-8D80-A808B08123E7}" type="datetimeFigureOut">
              <a:rPr kumimoji="1" lang="ja-JP" altLang="en-US" smtClean="0"/>
              <a:t>2024/6/17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3229379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AC50D38-93CF-4DED-8D80-A808B08123E7}" type="datetimeFigureOut">
              <a:rPr kumimoji="1" lang="ja-JP" altLang="en-US" smtClean="0"/>
              <a:t>2024/6/17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2186732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AC50D38-93CF-4DED-8D80-A808B08123E7}" type="datetimeFigureOut">
              <a:rPr kumimoji="1" lang="ja-JP" altLang="en-US" smtClean="0"/>
              <a:t>2024/6/17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1769013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BAC50D38-93CF-4DED-8D80-A808B08123E7}" type="datetimeFigureOut">
              <a:rPr kumimoji="1" lang="ja-JP" altLang="en-US" smtClean="0"/>
              <a:t>2024/6/17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133769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AC50D38-93CF-4DED-8D80-A808B08123E7}" type="datetimeFigureOut">
              <a:rPr kumimoji="1" lang="ja-JP" altLang="en-US" smtClean="0"/>
              <a:t>2024/6/17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3240589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AC50D38-93CF-4DED-8D80-A808B08123E7}" type="datetimeFigureOut">
              <a:rPr kumimoji="1" lang="ja-JP" altLang="en-US" smtClean="0"/>
              <a:t>2024/6/17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3465404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C50D38-93CF-4DED-8D80-A808B08123E7}" type="datetimeFigureOut">
              <a:rPr kumimoji="1" lang="ja-JP" altLang="en-US" smtClean="0"/>
              <a:t>2024/6/17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818968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AC50D38-93CF-4DED-8D80-A808B08123E7}" type="datetimeFigureOut">
              <a:rPr kumimoji="1" lang="ja-JP" altLang="en-US" smtClean="0"/>
              <a:t>2024/6/17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1895261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AC50D38-93CF-4DED-8D80-A808B08123E7}" type="datetimeFigureOut">
              <a:rPr kumimoji="1" lang="ja-JP" altLang="en-US" smtClean="0"/>
              <a:t>2024/6/17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4108319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C50D38-93CF-4DED-8D80-A808B08123E7}" type="datetimeFigureOut">
              <a:rPr kumimoji="1" lang="ja-JP" altLang="en-US" smtClean="0"/>
              <a:t>2024/6/17</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37964398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15.sv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7.svg"/></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svg"/><Relationship Id="rId3" Type="http://schemas.openxmlformats.org/officeDocument/2006/relationships/image" Target="../media/image1.png"/><Relationship Id="rId7" Type="http://schemas.openxmlformats.org/officeDocument/2006/relationships/image" Target="../media/image5.svg"/><Relationship Id="rId12"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3.sv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svg"/></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3" name="グループ化 32">
            <a:extLst>
              <a:ext uri="{FF2B5EF4-FFF2-40B4-BE49-F238E27FC236}">
                <a16:creationId xmlns:a16="http://schemas.microsoft.com/office/drawing/2014/main" id="{87AF4651-F173-7EC3-5698-572E8A9EB04A}"/>
              </a:ext>
            </a:extLst>
          </p:cNvPr>
          <p:cNvGrpSpPr/>
          <p:nvPr/>
        </p:nvGrpSpPr>
        <p:grpSpPr>
          <a:xfrm>
            <a:off x="3836099" y="1341693"/>
            <a:ext cx="4192875" cy="3529852"/>
            <a:chOff x="3836099" y="1341693"/>
            <a:chExt cx="4192875" cy="3529852"/>
          </a:xfrm>
        </p:grpSpPr>
        <p:sp>
          <p:nvSpPr>
            <p:cNvPr id="26" name="L 字 25">
              <a:extLst>
                <a:ext uri="{FF2B5EF4-FFF2-40B4-BE49-F238E27FC236}">
                  <a16:creationId xmlns:a16="http://schemas.microsoft.com/office/drawing/2014/main" id="{474A12A2-9A4C-E0DB-9468-430F91891DFC}"/>
                </a:ext>
              </a:extLst>
            </p:cNvPr>
            <p:cNvSpPr/>
            <p:nvPr/>
          </p:nvSpPr>
          <p:spPr>
            <a:xfrm>
              <a:off x="4651135" y="2431299"/>
              <a:ext cx="2565918" cy="2440246"/>
            </a:xfrm>
            <a:prstGeom prst="corner">
              <a:avLst>
                <a:gd name="adj1" fmla="val 16667"/>
                <a:gd name="adj2" fmla="val 15934"/>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EEB05059-0AF6-68BE-96D6-A3FBDBD06BE1}"/>
                </a:ext>
              </a:extLst>
            </p:cNvPr>
            <p:cNvSpPr/>
            <p:nvPr/>
          </p:nvSpPr>
          <p:spPr>
            <a:xfrm>
              <a:off x="4837101" y="2431299"/>
              <a:ext cx="2379952" cy="2232544"/>
            </a:xfrm>
            <a:prstGeom prst="rect">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二等辺三角形 15">
              <a:extLst>
                <a:ext uri="{FF2B5EF4-FFF2-40B4-BE49-F238E27FC236}">
                  <a16:creationId xmlns:a16="http://schemas.microsoft.com/office/drawing/2014/main" id="{AE607618-58D8-E267-886D-34102E75034D}"/>
                </a:ext>
              </a:extLst>
            </p:cNvPr>
            <p:cNvSpPr/>
            <p:nvPr/>
          </p:nvSpPr>
          <p:spPr>
            <a:xfrm>
              <a:off x="4632583" y="1601755"/>
              <a:ext cx="2603017" cy="850177"/>
            </a:xfrm>
            <a:prstGeom prst="triangle">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8FB10DB9-E5C5-CFB4-7784-B73BC7544ACA}"/>
                </a:ext>
              </a:extLst>
            </p:cNvPr>
            <p:cNvSpPr/>
            <p:nvPr/>
          </p:nvSpPr>
          <p:spPr>
            <a:xfrm>
              <a:off x="5223742" y="2890530"/>
              <a:ext cx="1420701" cy="1334715"/>
            </a:xfrm>
            <a:prstGeom prst="roundRect">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L 字 17">
              <a:extLst>
                <a:ext uri="{FF2B5EF4-FFF2-40B4-BE49-F238E27FC236}">
                  <a16:creationId xmlns:a16="http://schemas.microsoft.com/office/drawing/2014/main" id="{9074FC9F-2762-7DDE-3587-1B64388E6566}"/>
                </a:ext>
              </a:extLst>
            </p:cNvPr>
            <p:cNvSpPr/>
            <p:nvPr/>
          </p:nvSpPr>
          <p:spPr>
            <a:xfrm rot="18917526">
              <a:off x="5472263" y="3200647"/>
              <a:ext cx="923658" cy="568915"/>
            </a:xfrm>
            <a:prstGeom prst="corner">
              <a:avLst>
                <a:gd name="adj1" fmla="val 44010"/>
                <a:gd name="adj2" fmla="val 42013"/>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18">
              <a:extLst>
                <a:ext uri="{FF2B5EF4-FFF2-40B4-BE49-F238E27FC236}">
                  <a16:creationId xmlns:a16="http://schemas.microsoft.com/office/drawing/2014/main" id="{0ADEF3DB-5BCC-4485-B9FD-094EE2B67AB1}"/>
                </a:ext>
              </a:extLst>
            </p:cNvPr>
            <p:cNvSpPr/>
            <p:nvPr/>
          </p:nvSpPr>
          <p:spPr>
            <a:xfrm rot="3629677">
              <a:off x="4889245" y="958320"/>
              <a:ext cx="481569" cy="2263167"/>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二等辺三角形 26">
              <a:extLst>
                <a:ext uri="{FF2B5EF4-FFF2-40B4-BE49-F238E27FC236}">
                  <a16:creationId xmlns:a16="http://schemas.microsoft.com/office/drawing/2014/main" id="{3C12A2A3-D877-1767-7684-3E174310C30E}"/>
                </a:ext>
              </a:extLst>
            </p:cNvPr>
            <p:cNvSpPr/>
            <p:nvPr/>
          </p:nvSpPr>
          <p:spPr>
            <a:xfrm rot="17970323" flipH="1">
              <a:off x="6486651" y="952701"/>
              <a:ext cx="481569" cy="2263167"/>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二等辺三角形 28">
              <a:extLst>
                <a:ext uri="{FF2B5EF4-FFF2-40B4-BE49-F238E27FC236}">
                  <a16:creationId xmlns:a16="http://schemas.microsoft.com/office/drawing/2014/main" id="{AE8C77B1-FFE4-A63A-E23B-8FCFF501DBC7}"/>
                </a:ext>
              </a:extLst>
            </p:cNvPr>
            <p:cNvSpPr/>
            <p:nvPr/>
          </p:nvSpPr>
          <p:spPr>
            <a:xfrm rot="14513562">
              <a:off x="5559006" y="1416459"/>
              <a:ext cx="188202" cy="581356"/>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C3003849-170C-D2C7-6DF0-8A3D2D916259}"/>
                </a:ext>
              </a:extLst>
            </p:cNvPr>
            <p:cNvSpPr/>
            <p:nvPr/>
          </p:nvSpPr>
          <p:spPr>
            <a:xfrm rot="19716515">
              <a:off x="3836099" y="1915475"/>
              <a:ext cx="2146024" cy="201615"/>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二等辺三角形 30">
              <a:extLst>
                <a:ext uri="{FF2B5EF4-FFF2-40B4-BE49-F238E27FC236}">
                  <a16:creationId xmlns:a16="http://schemas.microsoft.com/office/drawing/2014/main" id="{5272523C-C9F6-D7A1-39A3-8F7AF6446257}"/>
                </a:ext>
              </a:extLst>
            </p:cNvPr>
            <p:cNvSpPr/>
            <p:nvPr/>
          </p:nvSpPr>
          <p:spPr>
            <a:xfrm rot="10800000">
              <a:off x="5868618" y="1539067"/>
              <a:ext cx="124594" cy="10606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716FDE50-055F-744F-13E4-D85112D1C2D0}"/>
                </a:ext>
              </a:extLst>
            </p:cNvPr>
            <p:cNvSpPr/>
            <p:nvPr/>
          </p:nvSpPr>
          <p:spPr>
            <a:xfrm rot="1883485" flipH="1">
              <a:off x="5882950" y="1888529"/>
              <a:ext cx="2146024" cy="230687"/>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二等辺三角形 29">
              <a:extLst>
                <a:ext uri="{FF2B5EF4-FFF2-40B4-BE49-F238E27FC236}">
                  <a16:creationId xmlns:a16="http://schemas.microsoft.com/office/drawing/2014/main" id="{B102C9DE-E1DF-1BF0-35D5-820EAC5F9C26}"/>
                </a:ext>
              </a:extLst>
            </p:cNvPr>
            <p:cNvSpPr/>
            <p:nvPr/>
          </p:nvSpPr>
          <p:spPr>
            <a:xfrm rot="6891913" flipH="1">
              <a:off x="6139724" y="1436610"/>
              <a:ext cx="142512" cy="581356"/>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BF6EA4BA-28B3-A7B1-8E69-0118A5E4B626}"/>
                </a:ext>
              </a:extLst>
            </p:cNvPr>
            <p:cNvSpPr/>
            <p:nvPr/>
          </p:nvSpPr>
          <p:spPr>
            <a:xfrm>
              <a:off x="5631044" y="1341693"/>
              <a:ext cx="579936" cy="197374"/>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737625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4EACDB33-D278-4E96-4B83-CB0DA0017812}"/>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ロゴ&#10;&#10;中程度の精度で自動的に生成された説明">
            <a:extLst>
              <a:ext uri="{FF2B5EF4-FFF2-40B4-BE49-F238E27FC236}">
                <a16:creationId xmlns:a16="http://schemas.microsoft.com/office/drawing/2014/main" id="{90677610-C373-EFD4-017B-EAF5C0AA7686}"/>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grpSp>
        <p:nvGrpSpPr>
          <p:cNvPr id="4" name="グループ化 3">
            <a:extLst>
              <a:ext uri="{FF2B5EF4-FFF2-40B4-BE49-F238E27FC236}">
                <a16:creationId xmlns:a16="http://schemas.microsoft.com/office/drawing/2014/main" id="{329BA7C7-A952-CC36-20BF-41CF8CC2B67C}"/>
              </a:ext>
            </a:extLst>
          </p:cNvPr>
          <p:cNvGrpSpPr/>
          <p:nvPr/>
        </p:nvGrpSpPr>
        <p:grpSpPr>
          <a:xfrm>
            <a:off x="317581" y="277924"/>
            <a:ext cx="924233" cy="1234235"/>
            <a:chOff x="266781" y="196644"/>
            <a:chExt cx="924233" cy="1234235"/>
          </a:xfrm>
        </p:grpSpPr>
        <p:sp>
          <p:nvSpPr>
            <p:cNvPr id="5" name="フローチャート: 結合子 4">
              <a:extLst>
                <a:ext uri="{FF2B5EF4-FFF2-40B4-BE49-F238E27FC236}">
                  <a16:creationId xmlns:a16="http://schemas.microsoft.com/office/drawing/2014/main" id="{47EE03C1-417B-88F6-FDC6-9C47B48C9432}"/>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フローチャート: 結合子 5">
              <a:extLst>
                <a:ext uri="{FF2B5EF4-FFF2-40B4-BE49-F238E27FC236}">
                  <a16:creationId xmlns:a16="http://schemas.microsoft.com/office/drawing/2014/main" id="{2B1C132E-FFE0-8F97-83E9-F824738228FA}"/>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弧 6">
              <a:extLst>
                <a:ext uri="{FF2B5EF4-FFF2-40B4-BE49-F238E27FC236}">
                  <a16:creationId xmlns:a16="http://schemas.microsoft.com/office/drawing/2014/main" id="{ADD0E8F1-ED4C-92D8-5152-3BEBF7347DF4}"/>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8" name="テキスト ボックス 7">
            <a:extLst>
              <a:ext uri="{FF2B5EF4-FFF2-40B4-BE49-F238E27FC236}">
                <a16:creationId xmlns:a16="http://schemas.microsoft.com/office/drawing/2014/main" id="{EB500DF1-82BB-4D47-5EF1-B2F6CFEC1B8A}"/>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9" name="正方形/長方形 8">
            <a:extLst>
              <a:ext uri="{FF2B5EF4-FFF2-40B4-BE49-F238E27FC236}">
                <a16:creationId xmlns:a16="http://schemas.microsoft.com/office/drawing/2014/main" id="{D53C526D-B094-8918-A557-24C3499CAA14}"/>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D2E0BB24-9F6B-FCE0-B878-91A73ADBBABD}"/>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11" name="四角形: 角を丸くする 10">
            <a:extLst>
              <a:ext uri="{FF2B5EF4-FFF2-40B4-BE49-F238E27FC236}">
                <a16:creationId xmlns:a16="http://schemas.microsoft.com/office/drawing/2014/main" id="{0925A5A4-9FD1-E099-4F8C-F9F3FEFEE6B6}"/>
              </a:ext>
            </a:extLst>
          </p:cNvPr>
          <p:cNvSpPr/>
          <p:nvPr/>
        </p:nvSpPr>
        <p:spPr>
          <a:xfrm>
            <a:off x="1776766" y="2275073"/>
            <a:ext cx="8638468" cy="3734730"/>
          </a:xfrm>
          <a:prstGeom prst="roundRect">
            <a:avLst>
              <a:gd name="adj" fmla="val 8782"/>
            </a:avLst>
          </a:prstGeom>
          <a:noFill/>
          <a:ln w="76200" cmpd="dbl">
            <a:solidFill>
              <a:srgbClr val="F4D13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四角形: 角を丸くする 11">
            <a:extLst>
              <a:ext uri="{FF2B5EF4-FFF2-40B4-BE49-F238E27FC236}">
                <a16:creationId xmlns:a16="http://schemas.microsoft.com/office/drawing/2014/main" id="{F1A1FCD3-7398-3301-09BE-047BBEAC09B6}"/>
              </a:ext>
            </a:extLst>
          </p:cNvPr>
          <p:cNvSpPr/>
          <p:nvPr/>
        </p:nvSpPr>
        <p:spPr>
          <a:xfrm>
            <a:off x="2124401" y="2723445"/>
            <a:ext cx="2988527" cy="2837985"/>
          </a:xfrm>
          <a:prstGeom prst="roundRect">
            <a:avLst/>
          </a:prstGeom>
          <a:noFill/>
          <a:ln w="57150">
            <a:solidFill>
              <a:srgbClr val="F4D13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9A787AF9-B709-EDFB-47D2-86102DFA6FCE}"/>
              </a:ext>
            </a:extLst>
          </p:cNvPr>
          <p:cNvSpPr/>
          <p:nvPr/>
        </p:nvSpPr>
        <p:spPr>
          <a:xfrm>
            <a:off x="5460562" y="2704096"/>
            <a:ext cx="4650058" cy="1569649"/>
          </a:xfrm>
          <a:prstGeom prst="roundRect">
            <a:avLst>
              <a:gd name="adj" fmla="val 26360"/>
            </a:avLst>
          </a:prstGeom>
          <a:solidFill>
            <a:srgbClr val="FCF1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四角形: 角を丸くする 14">
            <a:extLst>
              <a:ext uri="{FF2B5EF4-FFF2-40B4-BE49-F238E27FC236}">
                <a16:creationId xmlns:a16="http://schemas.microsoft.com/office/drawing/2014/main" id="{8AB698E6-D247-C602-B79A-81597FD493D9}"/>
              </a:ext>
            </a:extLst>
          </p:cNvPr>
          <p:cNvSpPr/>
          <p:nvPr/>
        </p:nvSpPr>
        <p:spPr>
          <a:xfrm>
            <a:off x="6367390" y="4702768"/>
            <a:ext cx="2836402" cy="858662"/>
          </a:xfrm>
          <a:prstGeom prst="roundRect">
            <a:avLst>
              <a:gd name="adj" fmla="val 23763"/>
            </a:avLst>
          </a:prstGeom>
          <a:solidFill>
            <a:srgbClr val="F4D1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04759C4B-EA56-95E5-EE6A-E20C7F9EAD67}"/>
              </a:ext>
            </a:extLst>
          </p:cNvPr>
          <p:cNvSpPr txBox="1"/>
          <p:nvPr/>
        </p:nvSpPr>
        <p:spPr>
          <a:xfrm>
            <a:off x="7324122" y="4839711"/>
            <a:ext cx="922938" cy="584775"/>
          </a:xfrm>
          <a:prstGeom prst="rect">
            <a:avLst/>
          </a:prstGeom>
          <a:noFill/>
        </p:spPr>
        <p:txBody>
          <a:bodyPr wrap="square" rtlCol="0">
            <a:spAutoFit/>
          </a:bodyPr>
          <a:lstStyle/>
          <a:p>
            <a:r>
              <a:rPr kumimoji="1" lang="en-US" altLang="ja-JP" sz="3200" dirty="0">
                <a:solidFill>
                  <a:schemeClr val="bg1"/>
                </a:solidFill>
                <a:latin typeface="UD デジタル 教科書体 NP-B" panose="02020700000000000000" pitchFamily="18" charset="-128"/>
                <a:ea typeface="UD デジタル 教科書体 NP-B" panose="02020700000000000000" pitchFamily="18" charset="-128"/>
              </a:rPr>
              <a:t>OK</a:t>
            </a: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17" name="テキスト ボックス 16">
            <a:extLst>
              <a:ext uri="{FF2B5EF4-FFF2-40B4-BE49-F238E27FC236}">
                <a16:creationId xmlns:a16="http://schemas.microsoft.com/office/drawing/2014/main" id="{E275C74F-8FF5-6FB3-6B50-E9B8A4EF6FFA}"/>
              </a:ext>
            </a:extLst>
          </p:cNvPr>
          <p:cNvSpPr txBox="1"/>
          <p:nvPr/>
        </p:nvSpPr>
        <p:spPr>
          <a:xfrm>
            <a:off x="6054301" y="3227310"/>
            <a:ext cx="3410127"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パラパラチャーハン</a:t>
            </a:r>
          </a:p>
        </p:txBody>
      </p:sp>
      <p:pic>
        <p:nvPicPr>
          <p:cNvPr id="19" name="グラフィックス 18" descr="りんご 単色塗りつぶし">
            <a:extLst>
              <a:ext uri="{FF2B5EF4-FFF2-40B4-BE49-F238E27FC236}">
                <a16:creationId xmlns:a16="http://schemas.microsoft.com/office/drawing/2014/main" id="{8DDB967A-F4D4-5C7A-6253-45857B35CD4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531449" y="3046439"/>
            <a:ext cx="2102963" cy="2102963"/>
          </a:xfrm>
          <a:prstGeom prst="rect">
            <a:avLst/>
          </a:prstGeom>
        </p:spPr>
      </p:pic>
      <p:sp>
        <p:nvSpPr>
          <p:cNvPr id="20" name="四角形: 上の 2 つの角を丸める 19">
            <a:extLst>
              <a:ext uri="{FF2B5EF4-FFF2-40B4-BE49-F238E27FC236}">
                <a16:creationId xmlns:a16="http://schemas.microsoft.com/office/drawing/2014/main" id="{1ABB374C-554B-C4BD-FB72-CAFD9EA76A5D}"/>
              </a:ext>
            </a:extLst>
          </p:cNvPr>
          <p:cNvSpPr/>
          <p:nvPr/>
        </p:nvSpPr>
        <p:spPr>
          <a:xfrm>
            <a:off x="4452694" y="1688039"/>
            <a:ext cx="3266983" cy="581396"/>
          </a:xfrm>
          <a:prstGeom prst="round2SameRect">
            <a:avLst>
              <a:gd name="adj1" fmla="val 50000"/>
              <a:gd name="adj2" fmla="val 0"/>
            </a:avLst>
          </a:prstGeom>
          <a:solidFill>
            <a:srgbClr val="F4D1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3F2B6FF1-152F-BD9A-3032-6DFB760ADA38}"/>
              </a:ext>
            </a:extLst>
          </p:cNvPr>
          <p:cNvSpPr txBox="1"/>
          <p:nvPr/>
        </p:nvSpPr>
        <p:spPr>
          <a:xfrm>
            <a:off x="4813593" y="1732581"/>
            <a:ext cx="2564813"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New Group</a:t>
            </a:r>
            <a:endParaRPr kumimoji="1" lang="ja-JP" altLang="en-US" sz="3200" dirty="0">
              <a:solidFill>
                <a:schemeClr val="bg1"/>
              </a:solidFill>
              <a:latin typeface="Kristen ITC" panose="03050502040202030202" pitchFamily="66" charset="0"/>
            </a:endParaRPr>
          </a:p>
        </p:txBody>
      </p:sp>
    </p:spTree>
    <p:extLst>
      <p:ext uri="{BB962C8B-B14F-4D97-AF65-F5344CB8AC3E}">
        <p14:creationId xmlns:p14="http://schemas.microsoft.com/office/powerpoint/2010/main" val="3326991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17474" y="640962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4" name="四角形: 角を丸くする 3">
            <a:extLst>
              <a:ext uri="{FF2B5EF4-FFF2-40B4-BE49-F238E27FC236}">
                <a16:creationId xmlns:a16="http://schemas.microsoft.com/office/drawing/2014/main" id="{45CC6719-3A16-ECDD-201D-F89D915F727C}"/>
              </a:ext>
            </a:extLst>
          </p:cNvPr>
          <p:cNvSpPr/>
          <p:nvPr/>
        </p:nvSpPr>
        <p:spPr>
          <a:xfrm>
            <a:off x="2180521" y="2075090"/>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8" name="グラフィックス 7" descr="ピエロ 単色塗りつぶし">
            <a:extLst>
              <a:ext uri="{FF2B5EF4-FFF2-40B4-BE49-F238E27FC236}">
                <a16:creationId xmlns:a16="http://schemas.microsoft.com/office/drawing/2014/main" id="{7F41DE25-A12F-0B9A-9029-4134B89303D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85924" y="2247155"/>
            <a:ext cx="914400" cy="914400"/>
          </a:xfrm>
          <a:prstGeom prst="rect">
            <a:avLst/>
          </a:prstGeom>
        </p:spPr>
      </p:pic>
      <p:sp>
        <p:nvSpPr>
          <p:cNvPr id="9" name="四角形: 角を丸くする 8">
            <a:extLst>
              <a:ext uri="{FF2B5EF4-FFF2-40B4-BE49-F238E27FC236}">
                <a16:creationId xmlns:a16="http://schemas.microsoft.com/office/drawing/2014/main" id="{6503DFE8-606B-A4C9-771A-9337E6A25C71}"/>
              </a:ext>
            </a:extLst>
          </p:cNvPr>
          <p:cNvSpPr/>
          <p:nvPr/>
        </p:nvSpPr>
        <p:spPr>
          <a:xfrm>
            <a:off x="2385924" y="1563978"/>
            <a:ext cx="7420152" cy="4777828"/>
          </a:xfrm>
          <a:prstGeom prst="roundRect">
            <a:avLst>
              <a:gd name="adj" fmla="val 11508"/>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19" name="グループ化 18">
            <a:extLst>
              <a:ext uri="{FF2B5EF4-FFF2-40B4-BE49-F238E27FC236}">
                <a16:creationId xmlns:a16="http://schemas.microsoft.com/office/drawing/2014/main" id="{C4728169-702F-101A-7EDC-570D94A811CF}"/>
              </a:ext>
            </a:extLst>
          </p:cNvPr>
          <p:cNvGrpSpPr/>
          <p:nvPr/>
        </p:nvGrpSpPr>
        <p:grpSpPr>
          <a:xfrm>
            <a:off x="2945827" y="1741721"/>
            <a:ext cx="1325207" cy="1262233"/>
            <a:chOff x="2354695" y="2184840"/>
            <a:chExt cx="1325207" cy="1258530"/>
          </a:xfrm>
        </p:grpSpPr>
        <p:sp>
          <p:nvSpPr>
            <p:cNvPr id="17" name="四角形: 角を丸くする 16">
              <a:extLst>
                <a:ext uri="{FF2B5EF4-FFF2-40B4-BE49-F238E27FC236}">
                  <a16:creationId xmlns:a16="http://schemas.microsoft.com/office/drawing/2014/main" id="{E5A88E3C-273F-A868-836F-2302D41D8F21}"/>
                </a:ext>
              </a:extLst>
            </p:cNvPr>
            <p:cNvSpPr/>
            <p:nvPr/>
          </p:nvSpPr>
          <p:spPr>
            <a:xfrm>
              <a:off x="2354695" y="2184840"/>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8" name="グラフィックス 17" descr="ピエロ 単色塗りつぶし">
              <a:extLst>
                <a:ext uri="{FF2B5EF4-FFF2-40B4-BE49-F238E27FC236}">
                  <a16:creationId xmlns:a16="http://schemas.microsoft.com/office/drawing/2014/main" id="{CAEE8EDD-D4DE-ED27-AAAC-738489B1145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560098" y="2356905"/>
              <a:ext cx="914400" cy="914400"/>
            </a:xfrm>
            <a:prstGeom prst="rect">
              <a:avLst/>
            </a:prstGeom>
          </p:spPr>
        </p:pic>
      </p:grpSp>
      <p:sp>
        <p:nvSpPr>
          <p:cNvPr id="24" name="四角形: 角を丸くする 23">
            <a:extLst>
              <a:ext uri="{FF2B5EF4-FFF2-40B4-BE49-F238E27FC236}">
                <a16:creationId xmlns:a16="http://schemas.microsoft.com/office/drawing/2014/main" id="{57E2C155-0CC5-4B19-1DF7-648470ABF67D}"/>
              </a:ext>
            </a:extLst>
          </p:cNvPr>
          <p:cNvSpPr/>
          <p:nvPr/>
        </p:nvSpPr>
        <p:spPr>
          <a:xfrm>
            <a:off x="4708946" y="3134548"/>
            <a:ext cx="3608701" cy="579476"/>
          </a:xfrm>
          <a:prstGeom prst="roundRect">
            <a:avLst/>
          </a:prstGeom>
          <a:solidFill>
            <a:schemeClr val="bg1"/>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25" name="四角形: 角を丸くする 24">
            <a:extLst>
              <a:ext uri="{FF2B5EF4-FFF2-40B4-BE49-F238E27FC236}">
                <a16:creationId xmlns:a16="http://schemas.microsoft.com/office/drawing/2014/main" id="{12C5D54D-91C2-4529-CE60-FB1C598F2071}"/>
              </a:ext>
            </a:extLst>
          </p:cNvPr>
          <p:cNvSpPr/>
          <p:nvPr/>
        </p:nvSpPr>
        <p:spPr>
          <a:xfrm>
            <a:off x="4708945" y="3828410"/>
            <a:ext cx="3586585" cy="559876"/>
          </a:xfrm>
          <a:prstGeom prst="roundRect">
            <a:avLst/>
          </a:prstGeom>
          <a:solidFill>
            <a:schemeClr val="bg1"/>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rPr>
              <a:t>しんちゃん</a:t>
            </a:r>
            <a:r>
              <a:rPr kumimoji="1" lang="en-US" altLang="ja-JP" dirty="0">
                <a:solidFill>
                  <a:srgbClr val="001746"/>
                </a:solidFill>
                <a:latin typeface="UD デジタル 教科書体 NP-B" panose="02020700000000000000" pitchFamily="18" charset="-128"/>
                <a:ea typeface="UD デジタル 教科書体 NP-B" panose="02020700000000000000" pitchFamily="18" charset="-128"/>
              </a:rPr>
              <a:t>(</a:t>
            </a:r>
            <a:r>
              <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rPr>
              <a:t>閲覧モード</a:t>
            </a:r>
            <a:r>
              <a:rPr kumimoji="1" lang="en-US" altLang="ja-JP" dirty="0">
                <a:solidFill>
                  <a:srgbClr val="001746"/>
                </a:solidFill>
                <a:latin typeface="UD デジタル 教科書体 NP-B" panose="02020700000000000000" pitchFamily="18" charset="-128"/>
                <a:ea typeface="UD デジタル 教科書体 NP-B" panose="02020700000000000000" pitchFamily="18" charset="-128"/>
              </a:rPr>
              <a:t>)</a:t>
            </a:r>
            <a:endPar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26" name="四角形: 角を丸くする 25">
            <a:extLst>
              <a:ext uri="{FF2B5EF4-FFF2-40B4-BE49-F238E27FC236}">
                <a16:creationId xmlns:a16="http://schemas.microsoft.com/office/drawing/2014/main" id="{5686D17B-7A2B-5B3A-D37A-7E811A8535D1}"/>
              </a:ext>
            </a:extLst>
          </p:cNvPr>
          <p:cNvSpPr/>
          <p:nvPr/>
        </p:nvSpPr>
        <p:spPr>
          <a:xfrm>
            <a:off x="4708945" y="4540129"/>
            <a:ext cx="3608701" cy="559876"/>
          </a:xfrm>
          <a:prstGeom prst="roundRect">
            <a:avLst/>
          </a:prstGeom>
          <a:solidFill>
            <a:schemeClr val="bg1"/>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rPr>
              <a:t>例：</a:t>
            </a:r>
            <a:r>
              <a:rPr kumimoji="1" lang="en-US" altLang="ja-JP" dirty="0" err="1">
                <a:solidFill>
                  <a:srgbClr val="001746"/>
                </a:solidFill>
                <a:latin typeface="UD デジタル 教科書体 NP-B" panose="02020700000000000000" pitchFamily="18" charset="-128"/>
                <a:ea typeface="UD デジタル 教科書体 NP-B" panose="02020700000000000000" pitchFamily="18" charset="-128"/>
              </a:rPr>
              <a:t>para_mam</a:t>
            </a:r>
            <a:endPar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28" name="四角形: 角を丸くする 27">
            <a:extLst>
              <a:ext uri="{FF2B5EF4-FFF2-40B4-BE49-F238E27FC236}">
                <a16:creationId xmlns:a16="http://schemas.microsoft.com/office/drawing/2014/main" id="{6F38FBD7-B58A-D55E-177C-FF83FC22711D}"/>
              </a:ext>
            </a:extLst>
          </p:cNvPr>
          <p:cNvSpPr/>
          <p:nvPr/>
        </p:nvSpPr>
        <p:spPr>
          <a:xfrm>
            <a:off x="4639727" y="1959323"/>
            <a:ext cx="4445685" cy="871345"/>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001746"/>
                </a:solidFill>
                <a:latin typeface="UD デジタル 教科書体 NP-B" panose="02020700000000000000" pitchFamily="18" charset="-128"/>
                <a:ea typeface="UD デジタル 教科書体 NP-B" panose="02020700000000000000" pitchFamily="18" charset="-128"/>
              </a:rPr>
              <a:t>パラパラチャーハンファミリー</a:t>
            </a:r>
            <a:endParaRPr kumimoji="1" lang="ja-JP" altLang="en-US" dirty="0">
              <a:solidFill>
                <a:srgbClr val="001746"/>
              </a:solidFill>
            </a:endParaRPr>
          </a:p>
        </p:txBody>
      </p:sp>
      <p:sp>
        <p:nvSpPr>
          <p:cNvPr id="29" name="楕円 28">
            <a:extLst>
              <a:ext uri="{FF2B5EF4-FFF2-40B4-BE49-F238E27FC236}">
                <a16:creationId xmlns:a16="http://schemas.microsoft.com/office/drawing/2014/main" id="{9FF74E0B-E88D-F766-4F1B-CE7CDC051B4D}"/>
              </a:ext>
            </a:extLst>
          </p:cNvPr>
          <p:cNvSpPr/>
          <p:nvPr/>
        </p:nvSpPr>
        <p:spPr>
          <a:xfrm>
            <a:off x="8666874" y="3202028"/>
            <a:ext cx="418538" cy="398206"/>
          </a:xfrm>
          <a:prstGeom prst="ellipse">
            <a:avLst/>
          </a:prstGeom>
          <a:solidFill>
            <a:schemeClr val="bg1"/>
          </a:solidFill>
          <a:ln w="28575">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8AAEC9"/>
                </a:solidFill>
              </a:rPr>
              <a:t>-</a:t>
            </a:r>
            <a:endParaRPr kumimoji="1" lang="ja-JP" altLang="en-US" sz="4000" dirty="0">
              <a:solidFill>
                <a:srgbClr val="8AAEC9"/>
              </a:solidFill>
            </a:endParaRPr>
          </a:p>
        </p:txBody>
      </p:sp>
      <p:sp>
        <p:nvSpPr>
          <p:cNvPr id="32" name="楕円 31">
            <a:extLst>
              <a:ext uri="{FF2B5EF4-FFF2-40B4-BE49-F238E27FC236}">
                <a16:creationId xmlns:a16="http://schemas.microsoft.com/office/drawing/2014/main" id="{BA2F6191-5572-957C-3DC7-9891FE0C5024}"/>
              </a:ext>
            </a:extLst>
          </p:cNvPr>
          <p:cNvSpPr/>
          <p:nvPr/>
        </p:nvSpPr>
        <p:spPr>
          <a:xfrm>
            <a:off x="8666874" y="3936396"/>
            <a:ext cx="418538" cy="398206"/>
          </a:xfrm>
          <a:prstGeom prst="ellipse">
            <a:avLst/>
          </a:prstGeom>
          <a:solidFill>
            <a:schemeClr val="bg1"/>
          </a:solidFill>
          <a:ln w="28575">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8AAEC9"/>
                </a:solidFill>
              </a:rPr>
              <a:t>-</a:t>
            </a:r>
            <a:endParaRPr kumimoji="1" lang="ja-JP" altLang="en-US" sz="4000" dirty="0">
              <a:solidFill>
                <a:srgbClr val="8AAEC9"/>
              </a:solidFill>
            </a:endParaRPr>
          </a:p>
        </p:txBody>
      </p:sp>
      <p:sp>
        <p:nvSpPr>
          <p:cNvPr id="33" name="楕円 32">
            <a:extLst>
              <a:ext uri="{FF2B5EF4-FFF2-40B4-BE49-F238E27FC236}">
                <a16:creationId xmlns:a16="http://schemas.microsoft.com/office/drawing/2014/main" id="{92B5B08E-AA93-4EB7-14BF-D2B4348EAB05}"/>
              </a:ext>
            </a:extLst>
          </p:cNvPr>
          <p:cNvSpPr/>
          <p:nvPr/>
        </p:nvSpPr>
        <p:spPr>
          <a:xfrm>
            <a:off x="8666874" y="4632612"/>
            <a:ext cx="418538" cy="398206"/>
          </a:xfrm>
          <a:prstGeom prst="ellipse">
            <a:avLst/>
          </a:prstGeom>
          <a:solidFill>
            <a:schemeClr val="bg1"/>
          </a:solidFill>
          <a:ln w="28575">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8AAEC9"/>
                </a:solidFill>
              </a:rPr>
              <a:t>-</a:t>
            </a:r>
            <a:endParaRPr kumimoji="1" lang="ja-JP" altLang="en-US" sz="4000" dirty="0">
              <a:solidFill>
                <a:srgbClr val="8AAEC9"/>
              </a:solidFill>
            </a:endParaRPr>
          </a:p>
        </p:txBody>
      </p:sp>
      <p:sp>
        <p:nvSpPr>
          <p:cNvPr id="34" name="四角形: 角を丸くする 33">
            <a:extLst>
              <a:ext uri="{FF2B5EF4-FFF2-40B4-BE49-F238E27FC236}">
                <a16:creationId xmlns:a16="http://schemas.microsoft.com/office/drawing/2014/main" id="{5E5D6106-770F-F4AE-B088-E6885DE6E41C}"/>
              </a:ext>
            </a:extLst>
          </p:cNvPr>
          <p:cNvSpPr/>
          <p:nvPr/>
        </p:nvSpPr>
        <p:spPr>
          <a:xfrm>
            <a:off x="5717058" y="5760953"/>
            <a:ext cx="1215341" cy="449172"/>
          </a:xfrm>
          <a:prstGeom prst="roundRect">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latin typeface="UD デジタル 教科書体 NP-B" panose="02020700000000000000" pitchFamily="18" charset="-128"/>
                <a:ea typeface="UD デジタル 教科書体 NP-B" panose="02020700000000000000" pitchFamily="18" charset="-128"/>
              </a:rPr>
              <a:t>OK</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40" name="四角形: 角を丸くする 39">
            <a:extLst>
              <a:ext uri="{FF2B5EF4-FFF2-40B4-BE49-F238E27FC236}">
                <a16:creationId xmlns:a16="http://schemas.microsoft.com/office/drawing/2014/main" id="{C38083B4-DEC7-4462-BB87-07E084B49B5D}"/>
              </a:ext>
            </a:extLst>
          </p:cNvPr>
          <p:cNvSpPr/>
          <p:nvPr/>
        </p:nvSpPr>
        <p:spPr>
          <a:xfrm>
            <a:off x="2971817" y="3862765"/>
            <a:ext cx="1325207" cy="485405"/>
          </a:xfrm>
          <a:prstGeom prst="roundRect">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latin typeface="Kristen ITC" panose="03050502040202030202" pitchFamily="66" charset="0"/>
              </a:rPr>
              <a:t>Member</a:t>
            </a:r>
            <a:endParaRPr kumimoji="1" lang="ja-JP" altLang="en-US" dirty="0">
              <a:solidFill>
                <a:schemeClr val="bg1"/>
              </a:solidFill>
              <a:latin typeface="Kristen ITC" panose="03050502040202030202" pitchFamily="66" charset="0"/>
            </a:endParaRPr>
          </a:p>
        </p:txBody>
      </p:sp>
      <p:sp>
        <p:nvSpPr>
          <p:cNvPr id="41" name="四角形: 角を丸くする 40">
            <a:extLst>
              <a:ext uri="{FF2B5EF4-FFF2-40B4-BE49-F238E27FC236}">
                <a16:creationId xmlns:a16="http://schemas.microsoft.com/office/drawing/2014/main" id="{51181426-C656-D1CC-4FD6-2C6AD2282C70}"/>
              </a:ext>
            </a:extLst>
          </p:cNvPr>
          <p:cNvSpPr/>
          <p:nvPr/>
        </p:nvSpPr>
        <p:spPr>
          <a:xfrm>
            <a:off x="2971818" y="4565848"/>
            <a:ext cx="1325207" cy="485405"/>
          </a:xfrm>
          <a:prstGeom prst="roundRect">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latin typeface="Kristen ITC" panose="03050502040202030202" pitchFamily="66" charset="0"/>
              </a:rPr>
              <a:t>Member</a:t>
            </a:r>
            <a:endParaRPr kumimoji="1" lang="ja-JP" altLang="en-US" dirty="0">
              <a:solidFill>
                <a:schemeClr val="bg1"/>
              </a:solidFill>
              <a:latin typeface="Kristen ITC" panose="03050502040202030202" pitchFamily="66" charset="0"/>
            </a:endParaRPr>
          </a:p>
        </p:txBody>
      </p:sp>
      <p:pic>
        <p:nvPicPr>
          <p:cNvPr id="49" name="グラフィックス 48" descr="クリップボード 単色塗りつぶし">
            <a:extLst>
              <a:ext uri="{FF2B5EF4-FFF2-40B4-BE49-F238E27FC236}">
                <a16:creationId xmlns:a16="http://schemas.microsoft.com/office/drawing/2014/main" id="{B28C3103-D730-DDB6-27D4-2E72D84F102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751281" y="3188891"/>
            <a:ext cx="487676" cy="487676"/>
          </a:xfrm>
          <a:prstGeom prst="rect">
            <a:avLst/>
          </a:prstGeom>
        </p:spPr>
      </p:pic>
      <p:sp>
        <p:nvSpPr>
          <p:cNvPr id="50" name="四角形: 角を丸くする 49">
            <a:extLst>
              <a:ext uri="{FF2B5EF4-FFF2-40B4-BE49-F238E27FC236}">
                <a16:creationId xmlns:a16="http://schemas.microsoft.com/office/drawing/2014/main" id="{226CDFEA-0136-F45D-AA86-1A687D3E6845}"/>
              </a:ext>
            </a:extLst>
          </p:cNvPr>
          <p:cNvSpPr/>
          <p:nvPr/>
        </p:nvSpPr>
        <p:spPr>
          <a:xfrm>
            <a:off x="2963494" y="3181584"/>
            <a:ext cx="1325207" cy="485405"/>
          </a:xfrm>
          <a:prstGeom prst="roundRect">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latin typeface="Kristen ITC" panose="03050502040202030202" pitchFamily="66" charset="0"/>
              </a:rPr>
              <a:t>Member</a:t>
            </a:r>
            <a:endParaRPr kumimoji="1" lang="ja-JP" altLang="en-US" dirty="0">
              <a:solidFill>
                <a:schemeClr val="bg1"/>
              </a:solidFill>
              <a:latin typeface="Kristen ITC" panose="03050502040202030202" pitchFamily="66" charset="0"/>
            </a:endParaRPr>
          </a:p>
        </p:txBody>
      </p:sp>
      <p:pic>
        <p:nvPicPr>
          <p:cNvPr id="51" name="グラフィックス 50" descr="クリップボード 単色塗りつぶし">
            <a:extLst>
              <a:ext uri="{FF2B5EF4-FFF2-40B4-BE49-F238E27FC236}">
                <a16:creationId xmlns:a16="http://schemas.microsoft.com/office/drawing/2014/main" id="{51A21315-5D7B-D9F7-6C6A-0257EDDFEF4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751281" y="3852460"/>
            <a:ext cx="487676" cy="487676"/>
          </a:xfrm>
          <a:prstGeom prst="rect">
            <a:avLst/>
          </a:prstGeom>
        </p:spPr>
      </p:pic>
      <p:sp>
        <p:nvSpPr>
          <p:cNvPr id="52" name="四角形: 角を丸くする 51">
            <a:extLst>
              <a:ext uri="{FF2B5EF4-FFF2-40B4-BE49-F238E27FC236}">
                <a16:creationId xmlns:a16="http://schemas.microsoft.com/office/drawing/2014/main" id="{5245D68E-2185-FBF4-2351-B7C6DF2856C9}"/>
              </a:ext>
            </a:extLst>
          </p:cNvPr>
          <p:cNvSpPr/>
          <p:nvPr/>
        </p:nvSpPr>
        <p:spPr>
          <a:xfrm>
            <a:off x="7434278" y="4609316"/>
            <a:ext cx="795596" cy="421502"/>
          </a:xfrm>
          <a:prstGeom prst="roundRect">
            <a:avLst/>
          </a:prstGeom>
          <a:solidFill>
            <a:srgbClr val="F4D1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bg1"/>
                </a:solidFill>
                <a:latin typeface="UD デジタル 教科書体 NP-B" panose="02020700000000000000" pitchFamily="18" charset="-128"/>
                <a:ea typeface="UD デジタル 教科書体 NP-B" panose="02020700000000000000" pitchFamily="18" charset="-128"/>
              </a:rPr>
              <a:t>招待</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946593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4EACDB33-D278-4E96-4B83-CB0DA0017812}"/>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ロゴ&#10;&#10;中程度の精度で自動的に生成された説明">
            <a:extLst>
              <a:ext uri="{FF2B5EF4-FFF2-40B4-BE49-F238E27FC236}">
                <a16:creationId xmlns:a16="http://schemas.microsoft.com/office/drawing/2014/main" id="{90677610-C373-EFD4-017B-EAF5C0AA7686}"/>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grpSp>
        <p:nvGrpSpPr>
          <p:cNvPr id="4" name="グループ化 3">
            <a:extLst>
              <a:ext uri="{FF2B5EF4-FFF2-40B4-BE49-F238E27FC236}">
                <a16:creationId xmlns:a16="http://schemas.microsoft.com/office/drawing/2014/main" id="{329BA7C7-A952-CC36-20BF-41CF8CC2B67C}"/>
              </a:ext>
            </a:extLst>
          </p:cNvPr>
          <p:cNvGrpSpPr/>
          <p:nvPr/>
        </p:nvGrpSpPr>
        <p:grpSpPr>
          <a:xfrm>
            <a:off x="317581" y="277924"/>
            <a:ext cx="924233" cy="1234235"/>
            <a:chOff x="266781" y="196644"/>
            <a:chExt cx="924233" cy="1234235"/>
          </a:xfrm>
        </p:grpSpPr>
        <p:sp>
          <p:nvSpPr>
            <p:cNvPr id="5" name="フローチャート: 結合子 4">
              <a:extLst>
                <a:ext uri="{FF2B5EF4-FFF2-40B4-BE49-F238E27FC236}">
                  <a16:creationId xmlns:a16="http://schemas.microsoft.com/office/drawing/2014/main" id="{47EE03C1-417B-88F6-FDC6-9C47B48C9432}"/>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フローチャート: 結合子 5">
              <a:extLst>
                <a:ext uri="{FF2B5EF4-FFF2-40B4-BE49-F238E27FC236}">
                  <a16:creationId xmlns:a16="http://schemas.microsoft.com/office/drawing/2014/main" id="{2B1C132E-FFE0-8F97-83E9-F824738228FA}"/>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弧 6">
              <a:extLst>
                <a:ext uri="{FF2B5EF4-FFF2-40B4-BE49-F238E27FC236}">
                  <a16:creationId xmlns:a16="http://schemas.microsoft.com/office/drawing/2014/main" id="{ADD0E8F1-ED4C-92D8-5152-3BEBF7347DF4}"/>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8" name="テキスト ボックス 7">
            <a:extLst>
              <a:ext uri="{FF2B5EF4-FFF2-40B4-BE49-F238E27FC236}">
                <a16:creationId xmlns:a16="http://schemas.microsoft.com/office/drawing/2014/main" id="{EB500DF1-82BB-4D47-5EF1-B2F6CFEC1B8A}"/>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9" name="正方形/長方形 8">
            <a:extLst>
              <a:ext uri="{FF2B5EF4-FFF2-40B4-BE49-F238E27FC236}">
                <a16:creationId xmlns:a16="http://schemas.microsoft.com/office/drawing/2014/main" id="{D53C526D-B094-8918-A557-24C3499CAA14}"/>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D2E0BB24-9F6B-FCE0-B878-91A73ADBBABD}"/>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grpSp>
        <p:nvGrpSpPr>
          <p:cNvPr id="25" name="グループ化 24">
            <a:extLst>
              <a:ext uri="{FF2B5EF4-FFF2-40B4-BE49-F238E27FC236}">
                <a16:creationId xmlns:a16="http://schemas.microsoft.com/office/drawing/2014/main" id="{1B2E6B63-9010-965E-7D01-4364EBDE99A4}"/>
              </a:ext>
            </a:extLst>
          </p:cNvPr>
          <p:cNvGrpSpPr/>
          <p:nvPr/>
        </p:nvGrpSpPr>
        <p:grpSpPr>
          <a:xfrm>
            <a:off x="4707175" y="1878956"/>
            <a:ext cx="2791620" cy="2237486"/>
            <a:chOff x="4534679" y="1979001"/>
            <a:chExt cx="2791620" cy="2237486"/>
          </a:xfrm>
        </p:grpSpPr>
        <p:sp>
          <p:nvSpPr>
            <p:cNvPr id="12" name="L 字 11">
              <a:extLst>
                <a:ext uri="{FF2B5EF4-FFF2-40B4-BE49-F238E27FC236}">
                  <a16:creationId xmlns:a16="http://schemas.microsoft.com/office/drawing/2014/main" id="{D05C476A-E610-0807-05E3-BCC7930B763D}"/>
                </a:ext>
              </a:extLst>
            </p:cNvPr>
            <p:cNvSpPr/>
            <p:nvPr/>
          </p:nvSpPr>
          <p:spPr>
            <a:xfrm>
              <a:off x="5078127" y="2681946"/>
              <a:ext cx="1710897" cy="1534541"/>
            </a:xfrm>
            <a:prstGeom prst="corner">
              <a:avLst>
                <a:gd name="adj1" fmla="val 16667"/>
                <a:gd name="adj2" fmla="val 15934"/>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547CA2FA-C935-CEF4-B367-B2EB22975461}"/>
                </a:ext>
              </a:extLst>
            </p:cNvPr>
            <p:cNvSpPr/>
            <p:nvPr/>
          </p:nvSpPr>
          <p:spPr>
            <a:xfrm>
              <a:off x="5202125" y="2681946"/>
              <a:ext cx="1586899" cy="1403928"/>
            </a:xfrm>
            <a:prstGeom prst="rect">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二等辺三角形 13">
              <a:extLst>
                <a:ext uri="{FF2B5EF4-FFF2-40B4-BE49-F238E27FC236}">
                  <a16:creationId xmlns:a16="http://schemas.microsoft.com/office/drawing/2014/main" id="{6B1DEACB-788A-A211-8F4E-23207CD9EE3A}"/>
                </a:ext>
              </a:extLst>
            </p:cNvPr>
            <p:cNvSpPr/>
            <p:nvPr/>
          </p:nvSpPr>
          <p:spPr>
            <a:xfrm>
              <a:off x="5065757" y="2160290"/>
              <a:ext cx="1735634" cy="534631"/>
            </a:xfrm>
            <a:prstGeom prst="triangle">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四角形: 角を丸くする 14">
              <a:extLst>
                <a:ext uri="{FF2B5EF4-FFF2-40B4-BE49-F238E27FC236}">
                  <a16:creationId xmlns:a16="http://schemas.microsoft.com/office/drawing/2014/main" id="{5094E576-2121-1C96-B978-82513411DAD5}"/>
                </a:ext>
              </a:extLst>
            </p:cNvPr>
            <p:cNvSpPr/>
            <p:nvPr/>
          </p:nvSpPr>
          <p:spPr>
            <a:xfrm>
              <a:off x="5459929" y="2970732"/>
              <a:ext cx="947292" cy="839331"/>
            </a:xfrm>
            <a:prstGeom prst="roundRect">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L 字 15">
              <a:extLst>
                <a:ext uri="{FF2B5EF4-FFF2-40B4-BE49-F238E27FC236}">
                  <a16:creationId xmlns:a16="http://schemas.microsoft.com/office/drawing/2014/main" id="{E215BB5D-4747-0CFA-4819-402250220648}"/>
                </a:ext>
              </a:extLst>
            </p:cNvPr>
            <p:cNvSpPr/>
            <p:nvPr/>
          </p:nvSpPr>
          <p:spPr>
            <a:xfrm rot="18917526">
              <a:off x="5625637" y="3165748"/>
              <a:ext cx="615875" cy="357760"/>
            </a:xfrm>
            <a:prstGeom prst="corner">
              <a:avLst>
                <a:gd name="adj1" fmla="val 44010"/>
                <a:gd name="adj2" fmla="val 42013"/>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二等辺三角形 16">
              <a:extLst>
                <a:ext uri="{FF2B5EF4-FFF2-40B4-BE49-F238E27FC236}">
                  <a16:creationId xmlns:a16="http://schemas.microsoft.com/office/drawing/2014/main" id="{83CCE22A-92EE-2126-AACD-555937856792}"/>
                </a:ext>
              </a:extLst>
            </p:cNvPr>
            <p:cNvSpPr/>
            <p:nvPr/>
          </p:nvSpPr>
          <p:spPr>
            <a:xfrm rot="3629677">
              <a:off x="5246027" y="1712746"/>
              <a:ext cx="302833" cy="1509030"/>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二等辺三角形 17">
              <a:extLst>
                <a:ext uri="{FF2B5EF4-FFF2-40B4-BE49-F238E27FC236}">
                  <a16:creationId xmlns:a16="http://schemas.microsoft.com/office/drawing/2014/main" id="{78EDDAF7-71A8-7B01-EFA6-6DD614E14510}"/>
                </a:ext>
              </a:extLst>
            </p:cNvPr>
            <p:cNvSpPr/>
            <p:nvPr/>
          </p:nvSpPr>
          <p:spPr>
            <a:xfrm rot="17970323" flipH="1">
              <a:off x="6311141" y="1709212"/>
              <a:ext cx="302833" cy="1509030"/>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18">
              <a:extLst>
                <a:ext uri="{FF2B5EF4-FFF2-40B4-BE49-F238E27FC236}">
                  <a16:creationId xmlns:a16="http://schemas.microsoft.com/office/drawing/2014/main" id="{93BCEE33-E05A-DFF3-ADF6-900C4D51E007}"/>
                </a:ext>
              </a:extLst>
            </p:cNvPr>
            <p:cNvSpPr/>
            <p:nvPr/>
          </p:nvSpPr>
          <p:spPr>
            <a:xfrm rot="14513562">
              <a:off x="5687045" y="2032742"/>
              <a:ext cx="118350" cy="387635"/>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C540D345-DFD8-5B36-4B88-246344BC056D}"/>
                </a:ext>
              </a:extLst>
            </p:cNvPr>
            <p:cNvSpPr/>
            <p:nvPr/>
          </p:nvSpPr>
          <p:spPr>
            <a:xfrm rot="19716515">
              <a:off x="4534679" y="2357572"/>
              <a:ext cx="1430921" cy="126785"/>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二等辺三角形 20">
              <a:extLst>
                <a:ext uri="{FF2B5EF4-FFF2-40B4-BE49-F238E27FC236}">
                  <a16:creationId xmlns:a16="http://schemas.microsoft.com/office/drawing/2014/main" id="{E2B702F9-6D5A-51FF-379B-9BD29A51BA4B}"/>
                </a:ext>
              </a:extLst>
            </p:cNvPr>
            <p:cNvSpPr/>
            <p:nvPr/>
          </p:nvSpPr>
          <p:spPr>
            <a:xfrm rot="10800000">
              <a:off x="5889918" y="2120869"/>
              <a:ext cx="83077" cy="66701"/>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0D36E3CF-0363-CD9F-B562-8E34719FEFEA}"/>
                </a:ext>
              </a:extLst>
            </p:cNvPr>
            <p:cNvSpPr/>
            <p:nvPr/>
          </p:nvSpPr>
          <p:spPr>
            <a:xfrm rot="1883485" flipH="1">
              <a:off x="5895378" y="2355200"/>
              <a:ext cx="1430921" cy="129344"/>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二等辺三角形 22">
              <a:extLst>
                <a:ext uri="{FF2B5EF4-FFF2-40B4-BE49-F238E27FC236}">
                  <a16:creationId xmlns:a16="http://schemas.microsoft.com/office/drawing/2014/main" id="{85831E81-2F28-0B3C-681C-B379A63DB179}"/>
                </a:ext>
              </a:extLst>
            </p:cNvPr>
            <p:cNvSpPr/>
            <p:nvPr/>
          </p:nvSpPr>
          <p:spPr>
            <a:xfrm rot="6891913" flipH="1">
              <a:off x="6073388" y="2045414"/>
              <a:ext cx="89618" cy="387635"/>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331045D9-C16E-897C-E872-DB8D5A963C0F}"/>
                </a:ext>
              </a:extLst>
            </p:cNvPr>
            <p:cNvSpPr/>
            <p:nvPr/>
          </p:nvSpPr>
          <p:spPr>
            <a:xfrm>
              <a:off x="5735385" y="1979001"/>
              <a:ext cx="386688" cy="124118"/>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6" name="星: 4 pt 25">
            <a:extLst>
              <a:ext uri="{FF2B5EF4-FFF2-40B4-BE49-F238E27FC236}">
                <a16:creationId xmlns:a16="http://schemas.microsoft.com/office/drawing/2014/main" id="{AA4812C9-DFB4-CDF2-5F92-45515A191A62}"/>
              </a:ext>
            </a:extLst>
          </p:cNvPr>
          <p:cNvSpPr/>
          <p:nvPr/>
        </p:nvSpPr>
        <p:spPr>
          <a:xfrm>
            <a:off x="4290376" y="1705247"/>
            <a:ext cx="632336" cy="776763"/>
          </a:xfrm>
          <a:prstGeom prst="star4">
            <a:avLst/>
          </a:prstGeom>
          <a:solidFill>
            <a:srgbClr val="F4D1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星: 4 pt 26">
            <a:extLst>
              <a:ext uri="{FF2B5EF4-FFF2-40B4-BE49-F238E27FC236}">
                <a16:creationId xmlns:a16="http://schemas.microsoft.com/office/drawing/2014/main" id="{6EBC5E01-9E9D-44E9-32E2-149802291D5E}"/>
              </a:ext>
            </a:extLst>
          </p:cNvPr>
          <p:cNvSpPr/>
          <p:nvPr/>
        </p:nvSpPr>
        <p:spPr>
          <a:xfrm>
            <a:off x="4112040" y="2328606"/>
            <a:ext cx="392673" cy="577995"/>
          </a:xfrm>
          <a:prstGeom prst="star4">
            <a:avLst/>
          </a:prstGeom>
          <a:solidFill>
            <a:srgbClr val="F4D1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星: 4 pt 27">
            <a:extLst>
              <a:ext uri="{FF2B5EF4-FFF2-40B4-BE49-F238E27FC236}">
                <a16:creationId xmlns:a16="http://schemas.microsoft.com/office/drawing/2014/main" id="{1A2080A0-B28E-6DAF-345B-81705A1B141D}"/>
              </a:ext>
            </a:extLst>
          </p:cNvPr>
          <p:cNvSpPr/>
          <p:nvPr/>
        </p:nvSpPr>
        <p:spPr>
          <a:xfrm>
            <a:off x="7430917" y="3100388"/>
            <a:ext cx="632336" cy="776763"/>
          </a:xfrm>
          <a:prstGeom prst="star4">
            <a:avLst/>
          </a:prstGeom>
          <a:solidFill>
            <a:srgbClr val="F4D1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7EBF0D7C-8608-2107-8A24-42247F9AE9A2}"/>
              </a:ext>
            </a:extLst>
          </p:cNvPr>
          <p:cNvSpPr txBox="1"/>
          <p:nvPr/>
        </p:nvSpPr>
        <p:spPr>
          <a:xfrm>
            <a:off x="5455034" y="4350252"/>
            <a:ext cx="1506486" cy="400110"/>
          </a:xfrm>
          <a:prstGeom prst="rect">
            <a:avLst/>
          </a:prstGeom>
          <a:noFill/>
        </p:spPr>
        <p:txBody>
          <a:bodyPr wrap="square" rtlCol="0">
            <a:spAutoFit/>
          </a:bodyPr>
          <a:lstStyle/>
          <a:p>
            <a:r>
              <a:rPr kumimoji="1" lang="en-US" altLang="ja-JP" sz="2000" dirty="0" err="1">
                <a:solidFill>
                  <a:srgbClr val="001746"/>
                </a:solidFill>
                <a:latin typeface="UD デジタル 教科書体 NK-B" panose="02020700000000000000" pitchFamily="18" charset="-128"/>
                <a:ea typeface="UD デジタル 教科書体 NK-B" panose="02020700000000000000" pitchFamily="18" charset="-128"/>
              </a:rPr>
              <a:t>Welcom</a:t>
            </a:r>
            <a:r>
              <a:rPr kumimoji="1" lang="en-US" altLang="ja-JP" sz="2000" dirty="0">
                <a:solidFill>
                  <a:srgbClr val="001746"/>
                </a:solidFill>
                <a:latin typeface="UD デジタル 教科書体 NK-B" panose="02020700000000000000" pitchFamily="18" charset="-128"/>
                <a:ea typeface="UD デジタル 教科書体 NK-B" panose="02020700000000000000" pitchFamily="18" charset="-128"/>
              </a:rPr>
              <a:t>!!</a:t>
            </a:r>
            <a:endParaRPr kumimoji="1" lang="ja-JP" altLang="en-US" sz="2000" dirty="0">
              <a:solidFill>
                <a:srgbClr val="001746"/>
              </a:solidFill>
              <a:latin typeface="UD デジタル 教科書体 NK-B" panose="02020700000000000000" pitchFamily="18" charset="-128"/>
              <a:ea typeface="UD デジタル 教科書体 NK-B" panose="02020700000000000000" pitchFamily="18" charset="-128"/>
            </a:endParaRPr>
          </a:p>
        </p:txBody>
      </p:sp>
      <p:sp>
        <p:nvSpPr>
          <p:cNvPr id="30" name="テキスト ボックス 29">
            <a:extLst>
              <a:ext uri="{FF2B5EF4-FFF2-40B4-BE49-F238E27FC236}">
                <a16:creationId xmlns:a16="http://schemas.microsoft.com/office/drawing/2014/main" id="{8AEED3A8-71D7-37F8-43EC-F937CF539D66}"/>
              </a:ext>
            </a:extLst>
          </p:cNvPr>
          <p:cNvSpPr txBox="1"/>
          <p:nvPr/>
        </p:nvSpPr>
        <p:spPr>
          <a:xfrm>
            <a:off x="3721450" y="4836616"/>
            <a:ext cx="4763068" cy="461665"/>
          </a:xfrm>
          <a:prstGeom prst="rect">
            <a:avLst/>
          </a:prstGeom>
          <a:noFill/>
        </p:spPr>
        <p:txBody>
          <a:bodyPr wrap="square" rtlCol="0">
            <a:spAutoFit/>
          </a:bodyPr>
          <a:lstStyle/>
          <a:p>
            <a:r>
              <a:rPr kumimoji="1" lang="ja-JP" altLang="en-US" sz="2400" dirty="0">
                <a:solidFill>
                  <a:srgbClr val="001746"/>
                </a:solidFill>
                <a:latin typeface="UD デジタル 教科書体 NP-B" panose="02020700000000000000" pitchFamily="18" charset="-128"/>
                <a:ea typeface="UD デジタル 教科書体 NP-B" panose="02020700000000000000" pitchFamily="18" charset="-128"/>
              </a:rPr>
              <a:t>アカウントの登録が完了しました</a:t>
            </a:r>
          </a:p>
        </p:txBody>
      </p:sp>
      <p:sp>
        <p:nvSpPr>
          <p:cNvPr id="11" name="四角形: 角を丸くする 10">
            <a:extLst>
              <a:ext uri="{FF2B5EF4-FFF2-40B4-BE49-F238E27FC236}">
                <a16:creationId xmlns:a16="http://schemas.microsoft.com/office/drawing/2014/main" id="{E55BEDDF-AAA3-B924-7A03-F7BC47D1B709}"/>
              </a:ext>
            </a:extLst>
          </p:cNvPr>
          <p:cNvSpPr/>
          <p:nvPr/>
        </p:nvSpPr>
        <p:spPr>
          <a:xfrm>
            <a:off x="5143045" y="5516077"/>
            <a:ext cx="1905910" cy="535259"/>
          </a:xfrm>
          <a:prstGeom prst="roundRect">
            <a:avLst>
              <a:gd name="adj" fmla="val 21536"/>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UD デジタル 教科書体 NK-B" panose="02020700000000000000" pitchFamily="18" charset="-128"/>
                <a:ea typeface="UD デジタル 教科書体 NK-B" panose="02020700000000000000" pitchFamily="18" charset="-128"/>
              </a:rPr>
              <a:t>ログイン画面へ</a:t>
            </a:r>
          </a:p>
        </p:txBody>
      </p:sp>
    </p:spTree>
    <p:extLst>
      <p:ext uri="{BB962C8B-B14F-4D97-AF65-F5344CB8AC3E}">
        <p14:creationId xmlns:p14="http://schemas.microsoft.com/office/powerpoint/2010/main" val="2522886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四角形: 角を丸くする 1">
            <a:extLst>
              <a:ext uri="{FF2B5EF4-FFF2-40B4-BE49-F238E27FC236}">
                <a16:creationId xmlns:a16="http://schemas.microsoft.com/office/drawing/2014/main" id="{C34B1011-4B1D-9558-1F21-18B89CC61072}"/>
              </a:ext>
            </a:extLst>
          </p:cNvPr>
          <p:cNvSpPr/>
          <p:nvPr/>
        </p:nvSpPr>
        <p:spPr>
          <a:xfrm>
            <a:off x="3477514" y="3139308"/>
            <a:ext cx="5479740" cy="861499"/>
          </a:xfrm>
          <a:prstGeom prst="roundRect">
            <a:avLst/>
          </a:prstGeom>
          <a:solidFill>
            <a:srgbClr val="F8D5D0"/>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お風呂掃除</a:t>
            </a:r>
            <a:endPar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4" name="四角形: 角を丸くする 3">
            <a:extLst>
              <a:ext uri="{FF2B5EF4-FFF2-40B4-BE49-F238E27FC236}">
                <a16:creationId xmlns:a16="http://schemas.microsoft.com/office/drawing/2014/main" id="{FB78DCA7-D19B-809C-27D2-E91F1C9D4D13}"/>
              </a:ext>
            </a:extLst>
          </p:cNvPr>
          <p:cNvSpPr/>
          <p:nvPr/>
        </p:nvSpPr>
        <p:spPr>
          <a:xfrm>
            <a:off x="3477514" y="4252910"/>
            <a:ext cx="5479740" cy="861498"/>
          </a:xfrm>
          <a:prstGeom prst="roundRect">
            <a:avLst/>
          </a:prstGeom>
          <a:solidFill>
            <a:srgbClr val="FCF1C4"/>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洗濯</a:t>
            </a:r>
            <a:endPar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3477514" y="5366511"/>
            <a:ext cx="5479740" cy="861498"/>
          </a:xfrm>
          <a:prstGeom prst="roundRect">
            <a:avLst/>
          </a:prstGeom>
          <a:solidFill>
            <a:srgbClr val="F8D5D0"/>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棚の整理</a:t>
            </a:r>
            <a:endPar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10" name="四角形: 角を丸くする 9">
            <a:extLst>
              <a:ext uri="{FF2B5EF4-FFF2-40B4-BE49-F238E27FC236}">
                <a16:creationId xmlns:a16="http://schemas.microsoft.com/office/drawing/2014/main" id="{04C87ACE-C2FE-0232-F5DF-14C1924DFA91}"/>
              </a:ext>
            </a:extLst>
          </p:cNvPr>
          <p:cNvSpPr/>
          <p:nvPr/>
        </p:nvSpPr>
        <p:spPr>
          <a:xfrm>
            <a:off x="3477514" y="2382912"/>
            <a:ext cx="5479740" cy="461665"/>
          </a:xfrm>
          <a:prstGeom prst="roundRect">
            <a:avLst/>
          </a:prstGeom>
          <a:solidFill>
            <a:schemeClr val="bg1"/>
          </a:solidFill>
          <a:ln w="28575">
            <a:solidFill>
              <a:srgbClr val="F7CDC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rgbClr val="F3B4AB"/>
                </a:solidFill>
                <a:latin typeface="UD デジタル 教科書体 NP-B" panose="02020700000000000000" pitchFamily="18" charset="-128"/>
                <a:ea typeface="UD デジタル 教科書体 NP-B" panose="02020700000000000000" pitchFamily="18" charset="-128"/>
              </a:rPr>
              <a:t>検索</a:t>
            </a:r>
          </a:p>
        </p:txBody>
      </p:sp>
      <p:sp>
        <p:nvSpPr>
          <p:cNvPr id="11" name="楕円 10">
            <a:extLst>
              <a:ext uri="{FF2B5EF4-FFF2-40B4-BE49-F238E27FC236}">
                <a16:creationId xmlns:a16="http://schemas.microsoft.com/office/drawing/2014/main" id="{FDB06728-9034-E249-6B27-8A7D35A78571}"/>
              </a:ext>
            </a:extLst>
          </p:cNvPr>
          <p:cNvSpPr/>
          <p:nvPr/>
        </p:nvSpPr>
        <p:spPr>
          <a:xfrm>
            <a:off x="9157202" y="1740870"/>
            <a:ext cx="700268" cy="668369"/>
          </a:xfrm>
          <a:prstGeom prst="ellipse">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chemeClr val="bg1"/>
                </a:solidFill>
              </a:rPr>
              <a:t>＋</a:t>
            </a:r>
            <a:endParaRPr kumimoji="1" lang="ja-JP" altLang="en-US" sz="4400" dirty="0">
              <a:solidFill>
                <a:schemeClr val="bg1"/>
              </a:solidFill>
            </a:endParaRPr>
          </a:p>
        </p:txBody>
      </p:sp>
      <p:sp>
        <p:nvSpPr>
          <p:cNvPr id="42" name="四角形: 角を丸くする 41">
            <a:extLst>
              <a:ext uri="{FF2B5EF4-FFF2-40B4-BE49-F238E27FC236}">
                <a16:creationId xmlns:a16="http://schemas.microsoft.com/office/drawing/2014/main" id="{25A7EE9E-1559-2B14-FB3A-545573B6A94B}"/>
              </a:ext>
            </a:extLst>
          </p:cNvPr>
          <p:cNvSpPr/>
          <p:nvPr/>
        </p:nvSpPr>
        <p:spPr>
          <a:xfrm>
            <a:off x="1517728" y="249259"/>
            <a:ext cx="1116177" cy="991374"/>
          </a:xfrm>
          <a:prstGeom prst="roundRect">
            <a:avLst>
              <a:gd name="adj" fmla="val 13080"/>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四角形: 角を丸くする 42">
            <a:extLst>
              <a:ext uri="{FF2B5EF4-FFF2-40B4-BE49-F238E27FC236}">
                <a16:creationId xmlns:a16="http://schemas.microsoft.com/office/drawing/2014/main" id="{EB4810A6-78D1-3E7D-0A8A-5CAF9B632133}"/>
              </a:ext>
            </a:extLst>
          </p:cNvPr>
          <p:cNvSpPr/>
          <p:nvPr/>
        </p:nvSpPr>
        <p:spPr>
          <a:xfrm>
            <a:off x="1585080" y="328769"/>
            <a:ext cx="975240" cy="834344"/>
          </a:xfrm>
          <a:prstGeom prst="roundRect">
            <a:avLst>
              <a:gd name="adj" fmla="val 13080"/>
            </a:avLst>
          </a:prstGeom>
          <a:noFill/>
          <a:ln w="38100">
            <a:solidFill>
              <a:schemeClr val="bg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7B38C1D3-4AC0-D1D6-3BED-97A558BC3159}"/>
              </a:ext>
            </a:extLst>
          </p:cNvPr>
          <p:cNvSpPr txBox="1"/>
          <p:nvPr/>
        </p:nvSpPr>
        <p:spPr>
          <a:xfrm>
            <a:off x="1717322" y="637452"/>
            <a:ext cx="717277" cy="369332"/>
          </a:xfrm>
          <a:prstGeom prst="rect">
            <a:avLst/>
          </a:prstGeom>
          <a:noFill/>
        </p:spPr>
        <p:txBody>
          <a:bodyPr wrap="square" rtlCol="0">
            <a:spAutoFit/>
          </a:bodyPr>
          <a:lstStyle/>
          <a:p>
            <a:r>
              <a:rPr kumimoji="1" lang="en-US" altLang="ja-JP" dirty="0">
                <a:solidFill>
                  <a:srgbClr val="001746"/>
                </a:solidFill>
                <a:latin typeface="Kristen ITC" panose="03050502040202030202" pitchFamily="66" charset="0"/>
              </a:rPr>
              <a:t>Task</a:t>
            </a:r>
            <a:endParaRPr kumimoji="1" lang="ja-JP" altLang="en-US" dirty="0">
              <a:solidFill>
                <a:srgbClr val="001746"/>
              </a:solidFill>
              <a:latin typeface="Kristen ITC" panose="03050502040202030202" pitchFamily="66" charset="0"/>
            </a:endParaRPr>
          </a:p>
        </p:txBody>
      </p:sp>
      <p:sp>
        <p:nvSpPr>
          <p:cNvPr id="45" name="テキスト ボックス 44">
            <a:extLst>
              <a:ext uri="{FF2B5EF4-FFF2-40B4-BE49-F238E27FC236}">
                <a16:creationId xmlns:a16="http://schemas.microsoft.com/office/drawing/2014/main" id="{FBF6F381-043A-5CC7-45DB-2EC93F340C96}"/>
              </a:ext>
            </a:extLst>
          </p:cNvPr>
          <p:cNvSpPr txBox="1"/>
          <p:nvPr/>
        </p:nvSpPr>
        <p:spPr>
          <a:xfrm>
            <a:off x="1797685" y="480454"/>
            <a:ext cx="550029" cy="246221"/>
          </a:xfrm>
          <a:prstGeom prst="rect">
            <a:avLst/>
          </a:prstGeom>
          <a:noFill/>
        </p:spPr>
        <p:txBody>
          <a:bodyPr wrap="square" rtlCol="0">
            <a:spAutoFit/>
          </a:bodyPr>
          <a:lstStyle/>
          <a:p>
            <a:r>
              <a:rPr kumimoji="1" lang="ja-JP" altLang="en-US" sz="1000"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
        <p:nvSpPr>
          <p:cNvPr id="49" name="四角形: 角を丸くする 48">
            <a:extLst>
              <a:ext uri="{FF2B5EF4-FFF2-40B4-BE49-F238E27FC236}">
                <a16:creationId xmlns:a16="http://schemas.microsoft.com/office/drawing/2014/main" id="{BDC4CFD2-F5D1-C189-EADF-F7E8BD5ED86D}"/>
              </a:ext>
            </a:extLst>
          </p:cNvPr>
          <p:cNvSpPr/>
          <p:nvPr/>
        </p:nvSpPr>
        <p:spPr>
          <a:xfrm>
            <a:off x="3769332" y="3340316"/>
            <a:ext cx="839755" cy="450103"/>
          </a:xfrm>
          <a:prstGeom prst="roundRect">
            <a:avLst>
              <a:gd name="adj" fmla="val 50000"/>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4AF3DF24-E4BB-06C3-AF68-23C16654F0E7}"/>
              </a:ext>
            </a:extLst>
          </p:cNvPr>
          <p:cNvSpPr txBox="1"/>
          <p:nvPr/>
        </p:nvSpPr>
        <p:spPr>
          <a:xfrm>
            <a:off x="3616618" y="3371094"/>
            <a:ext cx="1145182" cy="400110"/>
          </a:xfrm>
          <a:prstGeom prst="rect">
            <a:avLst/>
          </a:prstGeom>
          <a:noFill/>
        </p:spPr>
        <p:txBody>
          <a:bodyPr wrap="square" rtlCol="0">
            <a:spAutoFit/>
          </a:bodyPr>
          <a:lstStyle/>
          <a:p>
            <a:pPr algn="ctr"/>
            <a:r>
              <a:rPr kumimoji="1" lang="en-US" altLang="ja-JP" sz="2000" dirty="0">
                <a:solidFill>
                  <a:schemeClr val="bg1"/>
                </a:solidFill>
                <a:latin typeface="Kristen ITC" panose="03050502040202030202" pitchFamily="66" charset="0"/>
                <a:ea typeface="UD デジタル 教科書体 NP-B" panose="02020700000000000000" pitchFamily="18" charset="-128"/>
              </a:rPr>
              <a:t>New!!</a:t>
            </a:r>
            <a:endParaRPr kumimoji="1" lang="ja-JP" altLang="en-US" sz="2000" dirty="0">
              <a:solidFill>
                <a:schemeClr val="bg1"/>
              </a:solidFill>
              <a:latin typeface="Kristen ITC" panose="03050502040202030202" pitchFamily="66" charset="0"/>
              <a:ea typeface="UD デジタル 教科書体 NP-B" panose="02020700000000000000" pitchFamily="18" charset="-128"/>
            </a:endParaRPr>
          </a:p>
        </p:txBody>
      </p:sp>
      <p:sp>
        <p:nvSpPr>
          <p:cNvPr id="3" name="四角形: 上の 2 つの角を丸める 2">
            <a:extLst>
              <a:ext uri="{FF2B5EF4-FFF2-40B4-BE49-F238E27FC236}">
                <a16:creationId xmlns:a16="http://schemas.microsoft.com/office/drawing/2014/main" id="{58381C75-BD9F-EFC8-22ED-B53B3C3F9597}"/>
              </a:ext>
            </a:extLst>
          </p:cNvPr>
          <p:cNvSpPr/>
          <p:nvPr/>
        </p:nvSpPr>
        <p:spPr>
          <a:xfrm>
            <a:off x="4924528" y="1740871"/>
            <a:ext cx="2585711" cy="640416"/>
          </a:xfrm>
          <a:prstGeom prst="round2SameRect">
            <a:avLst>
              <a:gd name="adj1" fmla="val 36696"/>
              <a:gd name="adj2" fmla="val 0"/>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5325502" y="1837085"/>
            <a:ext cx="1783761" cy="523220"/>
          </a:xfrm>
          <a:prstGeom prst="rect">
            <a:avLst/>
          </a:prstGeom>
          <a:noFill/>
        </p:spPr>
        <p:txBody>
          <a:bodyPr wrap="square" rtlCol="0">
            <a:spAutoFit/>
          </a:bodyPr>
          <a:lstStyle/>
          <a:p>
            <a:pPr algn="ctr"/>
            <a:r>
              <a:rPr lang="en-US" altLang="ja-JP" sz="2800" dirty="0">
                <a:solidFill>
                  <a:schemeClr val="bg1"/>
                </a:solidFill>
                <a:latin typeface="Kristen ITC" panose="03050502040202030202" pitchFamily="66" charset="0"/>
                <a:ea typeface="UD デジタル 教科書体 NP-B" panose="02020700000000000000" pitchFamily="18" charset="-128"/>
              </a:rPr>
              <a:t>Manual</a:t>
            </a:r>
            <a:endParaRPr kumimoji="1" lang="ja-JP" altLang="en-US" sz="2800" dirty="0">
              <a:solidFill>
                <a:schemeClr val="bg1"/>
              </a:solidFill>
              <a:latin typeface="Kristen ITC" panose="03050502040202030202" pitchFamily="66" charset="0"/>
              <a:ea typeface="UD デジタル 教科書体 NP-B" panose="02020700000000000000" pitchFamily="18" charset="-128"/>
            </a:endParaRPr>
          </a:p>
        </p:txBody>
      </p:sp>
    </p:spTree>
    <p:extLst>
      <p:ext uri="{BB962C8B-B14F-4D97-AF65-F5344CB8AC3E}">
        <p14:creationId xmlns:p14="http://schemas.microsoft.com/office/powerpoint/2010/main" val="1778166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四角形: 角を丸くする 1">
            <a:extLst>
              <a:ext uri="{FF2B5EF4-FFF2-40B4-BE49-F238E27FC236}">
                <a16:creationId xmlns:a16="http://schemas.microsoft.com/office/drawing/2014/main" id="{C34B1011-4B1D-9558-1F21-18B89CC61072}"/>
              </a:ext>
            </a:extLst>
          </p:cNvPr>
          <p:cNvSpPr/>
          <p:nvPr/>
        </p:nvSpPr>
        <p:spPr>
          <a:xfrm>
            <a:off x="3477514" y="3139308"/>
            <a:ext cx="5479740" cy="861499"/>
          </a:xfrm>
          <a:prstGeom prst="roundRect">
            <a:avLst/>
          </a:prstGeom>
          <a:solidFill>
            <a:srgbClr val="F8D5D0"/>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お風呂掃除</a:t>
            </a:r>
            <a:endPar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4" name="四角形: 角を丸くする 3">
            <a:extLst>
              <a:ext uri="{FF2B5EF4-FFF2-40B4-BE49-F238E27FC236}">
                <a16:creationId xmlns:a16="http://schemas.microsoft.com/office/drawing/2014/main" id="{FB78DCA7-D19B-809C-27D2-E91F1C9D4D13}"/>
              </a:ext>
            </a:extLst>
          </p:cNvPr>
          <p:cNvSpPr/>
          <p:nvPr/>
        </p:nvSpPr>
        <p:spPr>
          <a:xfrm>
            <a:off x="3477514" y="4252910"/>
            <a:ext cx="5479740" cy="861498"/>
          </a:xfrm>
          <a:prstGeom prst="roundRect">
            <a:avLst/>
          </a:prstGeom>
          <a:solidFill>
            <a:srgbClr val="FCF1C4"/>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洗濯</a:t>
            </a:r>
            <a:endPar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3477514" y="5366511"/>
            <a:ext cx="5479740" cy="861498"/>
          </a:xfrm>
          <a:prstGeom prst="roundRect">
            <a:avLst/>
          </a:prstGeom>
          <a:solidFill>
            <a:srgbClr val="F8D5D0"/>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棚の整理</a:t>
            </a:r>
            <a:endPar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10" name="四角形: 角を丸くする 9">
            <a:extLst>
              <a:ext uri="{FF2B5EF4-FFF2-40B4-BE49-F238E27FC236}">
                <a16:creationId xmlns:a16="http://schemas.microsoft.com/office/drawing/2014/main" id="{04C87ACE-C2FE-0232-F5DF-14C1924DFA91}"/>
              </a:ext>
            </a:extLst>
          </p:cNvPr>
          <p:cNvSpPr/>
          <p:nvPr/>
        </p:nvSpPr>
        <p:spPr>
          <a:xfrm>
            <a:off x="3477514" y="2382912"/>
            <a:ext cx="5479740" cy="461665"/>
          </a:xfrm>
          <a:prstGeom prst="roundRect">
            <a:avLst/>
          </a:prstGeom>
          <a:solidFill>
            <a:schemeClr val="bg1"/>
          </a:solidFill>
          <a:ln w="28575">
            <a:solidFill>
              <a:srgbClr val="F7CDC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rgbClr val="F3B4AB"/>
                </a:solidFill>
                <a:latin typeface="UD デジタル 教科書体 NP-B" panose="02020700000000000000" pitchFamily="18" charset="-128"/>
                <a:ea typeface="UD デジタル 教科書体 NP-B" panose="02020700000000000000" pitchFamily="18" charset="-128"/>
              </a:rPr>
              <a:t>検索</a:t>
            </a:r>
          </a:p>
        </p:txBody>
      </p:sp>
      <p:sp>
        <p:nvSpPr>
          <p:cNvPr id="11" name="楕円 10">
            <a:extLst>
              <a:ext uri="{FF2B5EF4-FFF2-40B4-BE49-F238E27FC236}">
                <a16:creationId xmlns:a16="http://schemas.microsoft.com/office/drawing/2014/main" id="{FDB06728-9034-E249-6B27-8A7D35A78571}"/>
              </a:ext>
            </a:extLst>
          </p:cNvPr>
          <p:cNvSpPr/>
          <p:nvPr/>
        </p:nvSpPr>
        <p:spPr>
          <a:xfrm>
            <a:off x="9157202" y="1740870"/>
            <a:ext cx="700268" cy="668369"/>
          </a:xfrm>
          <a:prstGeom prst="ellipse">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chemeClr val="bg1"/>
                </a:solidFill>
              </a:rPr>
              <a:t>＋</a:t>
            </a:r>
            <a:endParaRPr kumimoji="1" lang="ja-JP" altLang="en-US" sz="4400" dirty="0">
              <a:solidFill>
                <a:schemeClr val="bg1"/>
              </a:solidFill>
            </a:endParaRPr>
          </a:p>
        </p:txBody>
      </p:sp>
      <p:sp>
        <p:nvSpPr>
          <p:cNvPr id="42" name="四角形: 角を丸くする 41">
            <a:extLst>
              <a:ext uri="{FF2B5EF4-FFF2-40B4-BE49-F238E27FC236}">
                <a16:creationId xmlns:a16="http://schemas.microsoft.com/office/drawing/2014/main" id="{25A7EE9E-1559-2B14-FB3A-545573B6A94B}"/>
              </a:ext>
            </a:extLst>
          </p:cNvPr>
          <p:cNvSpPr/>
          <p:nvPr/>
        </p:nvSpPr>
        <p:spPr>
          <a:xfrm>
            <a:off x="1517728" y="249259"/>
            <a:ext cx="1116177" cy="991374"/>
          </a:xfrm>
          <a:prstGeom prst="roundRect">
            <a:avLst>
              <a:gd name="adj" fmla="val 13080"/>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四角形: 角を丸くする 42">
            <a:extLst>
              <a:ext uri="{FF2B5EF4-FFF2-40B4-BE49-F238E27FC236}">
                <a16:creationId xmlns:a16="http://schemas.microsoft.com/office/drawing/2014/main" id="{EB4810A6-78D1-3E7D-0A8A-5CAF9B632133}"/>
              </a:ext>
            </a:extLst>
          </p:cNvPr>
          <p:cNvSpPr/>
          <p:nvPr/>
        </p:nvSpPr>
        <p:spPr>
          <a:xfrm>
            <a:off x="1585080" y="328769"/>
            <a:ext cx="975240" cy="834344"/>
          </a:xfrm>
          <a:prstGeom prst="roundRect">
            <a:avLst>
              <a:gd name="adj" fmla="val 13080"/>
            </a:avLst>
          </a:prstGeom>
          <a:noFill/>
          <a:ln w="38100">
            <a:solidFill>
              <a:schemeClr val="bg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7B38C1D3-4AC0-D1D6-3BED-97A558BC3159}"/>
              </a:ext>
            </a:extLst>
          </p:cNvPr>
          <p:cNvSpPr txBox="1"/>
          <p:nvPr/>
        </p:nvSpPr>
        <p:spPr>
          <a:xfrm>
            <a:off x="1717322" y="637452"/>
            <a:ext cx="717277" cy="369332"/>
          </a:xfrm>
          <a:prstGeom prst="rect">
            <a:avLst/>
          </a:prstGeom>
          <a:noFill/>
        </p:spPr>
        <p:txBody>
          <a:bodyPr wrap="square" rtlCol="0">
            <a:spAutoFit/>
          </a:bodyPr>
          <a:lstStyle/>
          <a:p>
            <a:r>
              <a:rPr kumimoji="1" lang="en-US" altLang="ja-JP" dirty="0">
                <a:solidFill>
                  <a:srgbClr val="001746"/>
                </a:solidFill>
                <a:latin typeface="Kristen ITC" panose="03050502040202030202" pitchFamily="66" charset="0"/>
              </a:rPr>
              <a:t>Task</a:t>
            </a:r>
            <a:endParaRPr kumimoji="1" lang="ja-JP" altLang="en-US" dirty="0">
              <a:solidFill>
                <a:srgbClr val="001746"/>
              </a:solidFill>
              <a:latin typeface="Kristen ITC" panose="03050502040202030202" pitchFamily="66" charset="0"/>
            </a:endParaRPr>
          </a:p>
        </p:txBody>
      </p:sp>
      <p:sp>
        <p:nvSpPr>
          <p:cNvPr id="45" name="テキスト ボックス 44">
            <a:extLst>
              <a:ext uri="{FF2B5EF4-FFF2-40B4-BE49-F238E27FC236}">
                <a16:creationId xmlns:a16="http://schemas.microsoft.com/office/drawing/2014/main" id="{FBF6F381-043A-5CC7-45DB-2EC93F340C96}"/>
              </a:ext>
            </a:extLst>
          </p:cNvPr>
          <p:cNvSpPr txBox="1"/>
          <p:nvPr/>
        </p:nvSpPr>
        <p:spPr>
          <a:xfrm>
            <a:off x="1797685" y="480454"/>
            <a:ext cx="550029" cy="246221"/>
          </a:xfrm>
          <a:prstGeom prst="rect">
            <a:avLst/>
          </a:prstGeom>
          <a:noFill/>
        </p:spPr>
        <p:txBody>
          <a:bodyPr wrap="square" rtlCol="0">
            <a:spAutoFit/>
          </a:bodyPr>
          <a:lstStyle/>
          <a:p>
            <a:r>
              <a:rPr kumimoji="1" lang="ja-JP" altLang="en-US" sz="1000"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
        <p:nvSpPr>
          <p:cNvPr id="49" name="四角形: 角を丸くする 48">
            <a:extLst>
              <a:ext uri="{FF2B5EF4-FFF2-40B4-BE49-F238E27FC236}">
                <a16:creationId xmlns:a16="http://schemas.microsoft.com/office/drawing/2014/main" id="{BDC4CFD2-F5D1-C189-EADF-F7E8BD5ED86D}"/>
              </a:ext>
            </a:extLst>
          </p:cNvPr>
          <p:cNvSpPr/>
          <p:nvPr/>
        </p:nvSpPr>
        <p:spPr>
          <a:xfrm>
            <a:off x="3769332" y="3340316"/>
            <a:ext cx="839755" cy="450103"/>
          </a:xfrm>
          <a:prstGeom prst="roundRect">
            <a:avLst>
              <a:gd name="adj" fmla="val 50000"/>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4AF3DF24-E4BB-06C3-AF68-23C16654F0E7}"/>
              </a:ext>
            </a:extLst>
          </p:cNvPr>
          <p:cNvSpPr txBox="1"/>
          <p:nvPr/>
        </p:nvSpPr>
        <p:spPr>
          <a:xfrm>
            <a:off x="3616618" y="3371094"/>
            <a:ext cx="1145182" cy="400110"/>
          </a:xfrm>
          <a:prstGeom prst="rect">
            <a:avLst/>
          </a:prstGeom>
          <a:noFill/>
        </p:spPr>
        <p:txBody>
          <a:bodyPr wrap="square" rtlCol="0">
            <a:spAutoFit/>
          </a:bodyPr>
          <a:lstStyle/>
          <a:p>
            <a:pPr algn="ctr"/>
            <a:r>
              <a:rPr kumimoji="1" lang="en-US" altLang="ja-JP" sz="2000" dirty="0">
                <a:solidFill>
                  <a:schemeClr val="bg1"/>
                </a:solidFill>
                <a:latin typeface="Kristen ITC" panose="03050502040202030202" pitchFamily="66" charset="0"/>
                <a:ea typeface="UD デジタル 教科書体 NP-B" panose="02020700000000000000" pitchFamily="18" charset="-128"/>
              </a:rPr>
              <a:t>New!!</a:t>
            </a:r>
            <a:endParaRPr kumimoji="1" lang="ja-JP" altLang="en-US" sz="2000" dirty="0">
              <a:solidFill>
                <a:schemeClr val="bg1"/>
              </a:solidFill>
              <a:latin typeface="Kristen ITC" panose="03050502040202030202" pitchFamily="66" charset="0"/>
              <a:ea typeface="UD デジタル 教科書体 NP-B" panose="02020700000000000000" pitchFamily="18" charset="-128"/>
            </a:endParaRPr>
          </a:p>
        </p:txBody>
      </p:sp>
      <p:sp>
        <p:nvSpPr>
          <p:cNvPr id="3" name="四角形: 上の 2 つの角を丸める 2">
            <a:extLst>
              <a:ext uri="{FF2B5EF4-FFF2-40B4-BE49-F238E27FC236}">
                <a16:creationId xmlns:a16="http://schemas.microsoft.com/office/drawing/2014/main" id="{58381C75-BD9F-EFC8-22ED-B53B3C3F9597}"/>
              </a:ext>
            </a:extLst>
          </p:cNvPr>
          <p:cNvSpPr/>
          <p:nvPr/>
        </p:nvSpPr>
        <p:spPr>
          <a:xfrm>
            <a:off x="4924528" y="1740871"/>
            <a:ext cx="2585711" cy="640416"/>
          </a:xfrm>
          <a:prstGeom prst="round2SameRect">
            <a:avLst>
              <a:gd name="adj1" fmla="val 36696"/>
              <a:gd name="adj2" fmla="val 0"/>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5325502" y="1837085"/>
            <a:ext cx="1783761" cy="523220"/>
          </a:xfrm>
          <a:prstGeom prst="rect">
            <a:avLst/>
          </a:prstGeom>
          <a:noFill/>
        </p:spPr>
        <p:txBody>
          <a:bodyPr wrap="square" rtlCol="0">
            <a:spAutoFit/>
          </a:bodyPr>
          <a:lstStyle/>
          <a:p>
            <a:pPr algn="ctr"/>
            <a:r>
              <a:rPr lang="en-US" altLang="ja-JP" sz="2800" dirty="0">
                <a:solidFill>
                  <a:schemeClr val="bg1"/>
                </a:solidFill>
                <a:latin typeface="Kristen ITC" panose="03050502040202030202" pitchFamily="66" charset="0"/>
                <a:ea typeface="UD デジタル 教科書体 NP-B" panose="02020700000000000000" pitchFamily="18" charset="-128"/>
              </a:rPr>
              <a:t>Manual</a:t>
            </a:r>
            <a:endParaRPr kumimoji="1" lang="ja-JP" altLang="en-US" sz="2800" dirty="0">
              <a:solidFill>
                <a:schemeClr val="bg1"/>
              </a:solidFill>
              <a:latin typeface="Kristen ITC" panose="03050502040202030202" pitchFamily="66" charset="0"/>
              <a:ea typeface="UD デジタル 教科書体 NP-B" panose="02020700000000000000" pitchFamily="18" charset="-128"/>
            </a:endParaRPr>
          </a:p>
        </p:txBody>
      </p:sp>
      <p:sp>
        <p:nvSpPr>
          <p:cNvPr id="8" name="正方形/長方形 7">
            <a:extLst>
              <a:ext uri="{FF2B5EF4-FFF2-40B4-BE49-F238E27FC236}">
                <a16:creationId xmlns:a16="http://schemas.microsoft.com/office/drawing/2014/main" id="{865C62DE-A8EE-4C4B-8F0C-ADB04C2A9BEA}"/>
              </a:ext>
            </a:extLst>
          </p:cNvPr>
          <p:cNvSpPr/>
          <p:nvPr/>
        </p:nvSpPr>
        <p:spPr>
          <a:xfrm>
            <a:off x="169154" y="1402615"/>
            <a:ext cx="4935794" cy="3972233"/>
          </a:xfrm>
          <a:prstGeom prst="rect">
            <a:avLst/>
          </a:prstGeom>
          <a:solidFill>
            <a:srgbClr val="001746">
              <a:alpha val="70000"/>
            </a:srgbClr>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コネクタ 11">
            <a:extLst>
              <a:ext uri="{FF2B5EF4-FFF2-40B4-BE49-F238E27FC236}">
                <a16:creationId xmlns:a16="http://schemas.microsoft.com/office/drawing/2014/main" id="{3AA44559-20B9-F2E6-0FC2-88BCE21C5DFE}"/>
              </a:ext>
            </a:extLst>
          </p:cNvPr>
          <p:cNvCxnSpPr>
            <a:cxnSpLocks/>
          </p:cNvCxnSpPr>
          <p:nvPr/>
        </p:nvCxnSpPr>
        <p:spPr>
          <a:xfrm>
            <a:off x="160020" y="2324581"/>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103B5008-AF67-60F1-2158-59DBC1459EF3}"/>
              </a:ext>
            </a:extLst>
          </p:cNvPr>
          <p:cNvCxnSpPr>
            <a:cxnSpLocks/>
          </p:cNvCxnSpPr>
          <p:nvPr/>
        </p:nvCxnSpPr>
        <p:spPr>
          <a:xfrm>
            <a:off x="160020" y="3289026"/>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5CEBD24D-95C5-B2D7-953A-1649EC43001D}"/>
              </a:ext>
            </a:extLst>
          </p:cNvPr>
          <p:cNvCxnSpPr>
            <a:cxnSpLocks/>
          </p:cNvCxnSpPr>
          <p:nvPr/>
        </p:nvCxnSpPr>
        <p:spPr>
          <a:xfrm>
            <a:off x="160020" y="4374607"/>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04DB7FD8-0ACF-99A0-ABEE-7A7FB3D56F7F}"/>
              </a:ext>
            </a:extLst>
          </p:cNvPr>
          <p:cNvSpPr txBox="1"/>
          <p:nvPr/>
        </p:nvSpPr>
        <p:spPr>
          <a:xfrm>
            <a:off x="351684" y="1594700"/>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アカウント画面</a:t>
            </a:r>
          </a:p>
        </p:txBody>
      </p:sp>
      <p:sp>
        <p:nvSpPr>
          <p:cNvPr id="19" name="テキスト ボックス 18">
            <a:extLst>
              <a:ext uri="{FF2B5EF4-FFF2-40B4-BE49-F238E27FC236}">
                <a16:creationId xmlns:a16="http://schemas.microsoft.com/office/drawing/2014/main" id="{D512CC29-650F-0640-5195-5F85D71A6A6C}"/>
              </a:ext>
            </a:extLst>
          </p:cNvPr>
          <p:cNvSpPr txBox="1"/>
          <p:nvPr/>
        </p:nvSpPr>
        <p:spPr>
          <a:xfrm>
            <a:off x="351683" y="2539871"/>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グループ一覧</a:t>
            </a:r>
          </a:p>
        </p:txBody>
      </p:sp>
      <p:sp>
        <p:nvSpPr>
          <p:cNvPr id="24" name="テキスト ボックス 23">
            <a:extLst>
              <a:ext uri="{FF2B5EF4-FFF2-40B4-BE49-F238E27FC236}">
                <a16:creationId xmlns:a16="http://schemas.microsoft.com/office/drawing/2014/main" id="{189EDBCE-89D4-217C-DF0E-FC862843147B}"/>
              </a:ext>
            </a:extLst>
          </p:cNvPr>
          <p:cNvSpPr txBox="1"/>
          <p:nvPr/>
        </p:nvSpPr>
        <p:spPr>
          <a:xfrm>
            <a:off x="351683" y="3612269"/>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グループ詳細</a:t>
            </a:r>
          </a:p>
        </p:txBody>
      </p:sp>
      <p:sp>
        <p:nvSpPr>
          <p:cNvPr id="25" name="テキスト ボックス 24">
            <a:extLst>
              <a:ext uri="{FF2B5EF4-FFF2-40B4-BE49-F238E27FC236}">
                <a16:creationId xmlns:a16="http://schemas.microsoft.com/office/drawing/2014/main" id="{095C81FB-56CC-B8F6-0A89-6E0453D772FF}"/>
              </a:ext>
            </a:extLst>
          </p:cNvPr>
          <p:cNvSpPr txBox="1"/>
          <p:nvPr/>
        </p:nvSpPr>
        <p:spPr>
          <a:xfrm>
            <a:off x="342570" y="4622995"/>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ログアウト</a:t>
            </a:r>
          </a:p>
        </p:txBody>
      </p:sp>
    </p:spTree>
    <p:extLst>
      <p:ext uri="{BB962C8B-B14F-4D97-AF65-F5344CB8AC3E}">
        <p14:creationId xmlns:p14="http://schemas.microsoft.com/office/powerpoint/2010/main" val="3193519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四角形: 角を丸くする 1">
            <a:extLst>
              <a:ext uri="{FF2B5EF4-FFF2-40B4-BE49-F238E27FC236}">
                <a16:creationId xmlns:a16="http://schemas.microsoft.com/office/drawing/2014/main" id="{C34B1011-4B1D-9558-1F21-18B89CC61072}"/>
              </a:ext>
            </a:extLst>
          </p:cNvPr>
          <p:cNvSpPr/>
          <p:nvPr/>
        </p:nvSpPr>
        <p:spPr>
          <a:xfrm>
            <a:off x="3477514" y="3139308"/>
            <a:ext cx="5479740" cy="861499"/>
          </a:xfrm>
          <a:prstGeom prst="roundRect">
            <a:avLst/>
          </a:prstGeom>
          <a:solidFill>
            <a:srgbClr val="F8D5D0"/>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お風呂掃除</a:t>
            </a:r>
            <a:endPar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4" name="四角形: 角を丸くする 3">
            <a:extLst>
              <a:ext uri="{FF2B5EF4-FFF2-40B4-BE49-F238E27FC236}">
                <a16:creationId xmlns:a16="http://schemas.microsoft.com/office/drawing/2014/main" id="{FB78DCA7-D19B-809C-27D2-E91F1C9D4D13}"/>
              </a:ext>
            </a:extLst>
          </p:cNvPr>
          <p:cNvSpPr/>
          <p:nvPr/>
        </p:nvSpPr>
        <p:spPr>
          <a:xfrm>
            <a:off x="3477514" y="4252910"/>
            <a:ext cx="5479740" cy="861498"/>
          </a:xfrm>
          <a:prstGeom prst="roundRect">
            <a:avLst/>
          </a:prstGeom>
          <a:solidFill>
            <a:srgbClr val="FCF1C4"/>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洗濯</a:t>
            </a:r>
            <a:endPar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3477514" y="5366511"/>
            <a:ext cx="5479740" cy="861498"/>
          </a:xfrm>
          <a:prstGeom prst="roundRect">
            <a:avLst/>
          </a:prstGeom>
          <a:solidFill>
            <a:srgbClr val="F8D5D0"/>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棚の整理</a:t>
            </a:r>
            <a:endPar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10" name="四角形: 角を丸くする 9">
            <a:extLst>
              <a:ext uri="{FF2B5EF4-FFF2-40B4-BE49-F238E27FC236}">
                <a16:creationId xmlns:a16="http://schemas.microsoft.com/office/drawing/2014/main" id="{04C87ACE-C2FE-0232-F5DF-14C1924DFA91}"/>
              </a:ext>
            </a:extLst>
          </p:cNvPr>
          <p:cNvSpPr/>
          <p:nvPr/>
        </p:nvSpPr>
        <p:spPr>
          <a:xfrm>
            <a:off x="3477514" y="2382912"/>
            <a:ext cx="5479740" cy="461665"/>
          </a:xfrm>
          <a:prstGeom prst="roundRect">
            <a:avLst/>
          </a:prstGeom>
          <a:solidFill>
            <a:schemeClr val="bg1"/>
          </a:solidFill>
          <a:ln w="28575">
            <a:solidFill>
              <a:srgbClr val="F7CDC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rgbClr val="F3B4AB"/>
                </a:solidFill>
                <a:latin typeface="UD デジタル 教科書体 NP-B" panose="02020700000000000000" pitchFamily="18" charset="-128"/>
                <a:ea typeface="UD デジタル 教科書体 NP-B" panose="02020700000000000000" pitchFamily="18" charset="-128"/>
              </a:rPr>
              <a:t>検索</a:t>
            </a:r>
          </a:p>
        </p:txBody>
      </p:sp>
      <p:sp>
        <p:nvSpPr>
          <p:cNvPr id="11" name="楕円 10">
            <a:extLst>
              <a:ext uri="{FF2B5EF4-FFF2-40B4-BE49-F238E27FC236}">
                <a16:creationId xmlns:a16="http://schemas.microsoft.com/office/drawing/2014/main" id="{FDB06728-9034-E249-6B27-8A7D35A78571}"/>
              </a:ext>
            </a:extLst>
          </p:cNvPr>
          <p:cNvSpPr/>
          <p:nvPr/>
        </p:nvSpPr>
        <p:spPr>
          <a:xfrm>
            <a:off x="9157202" y="1740870"/>
            <a:ext cx="700268" cy="668369"/>
          </a:xfrm>
          <a:prstGeom prst="ellipse">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chemeClr val="bg1"/>
                </a:solidFill>
              </a:rPr>
              <a:t>＋</a:t>
            </a:r>
            <a:endParaRPr kumimoji="1" lang="ja-JP" altLang="en-US" sz="4400" dirty="0">
              <a:solidFill>
                <a:schemeClr val="bg1"/>
              </a:solidFill>
            </a:endParaRPr>
          </a:p>
        </p:txBody>
      </p:sp>
      <p:sp>
        <p:nvSpPr>
          <p:cNvPr id="42" name="四角形: 角を丸くする 41">
            <a:extLst>
              <a:ext uri="{FF2B5EF4-FFF2-40B4-BE49-F238E27FC236}">
                <a16:creationId xmlns:a16="http://schemas.microsoft.com/office/drawing/2014/main" id="{25A7EE9E-1559-2B14-FB3A-545573B6A94B}"/>
              </a:ext>
            </a:extLst>
          </p:cNvPr>
          <p:cNvSpPr/>
          <p:nvPr/>
        </p:nvSpPr>
        <p:spPr>
          <a:xfrm>
            <a:off x="1517728" y="249259"/>
            <a:ext cx="1116177" cy="991374"/>
          </a:xfrm>
          <a:prstGeom prst="roundRect">
            <a:avLst>
              <a:gd name="adj" fmla="val 13080"/>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四角形: 角を丸くする 42">
            <a:extLst>
              <a:ext uri="{FF2B5EF4-FFF2-40B4-BE49-F238E27FC236}">
                <a16:creationId xmlns:a16="http://schemas.microsoft.com/office/drawing/2014/main" id="{EB4810A6-78D1-3E7D-0A8A-5CAF9B632133}"/>
              </a:ext>
            </a:extLst>
          </p:cNvPr>
          <p:cNvSpPr/>
          <p:nvPr/>
        </p:nvSpPr>
        <p:spPr>
          <a:xfrm>
            <a:off x="1585080" y="328769"/>
            <a:ext cx="975240" cy="834344"/>
          </a:xfrm>
          <a:prstGeom prst="roundRect">
            <a:avLst>
              <a:gd name="adj" fmla="val 13080"/>
            </a:avLst>
          </a:prstGeom>
          <a:noFill/>
          <a:ln w="38100">
            <a:solidFill>
              <a:schemeClr val="bg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7B38C1D3-4AC0-D1D6-3BED-97A558BC3159}"/>
              </a:ext>
            </a:extLst>
          </p:cNvPr>
          <p:cNvSpPr txBox="1"/>
          <p:nvPr/>
        </p:nvSpPr>
        <p:spPr>
          <a:xfrm>
            <a:off x="1717322" y="637452"/>
            <a:ext cx="717277" cy="369332"/>
          </a:xfrm>
          <a:prstGeom prst="rect">
            <a:avLst/>
          </a:prstGeom>
          <a:noFill/>
        </p:spPr>
        <p:txBody>
          <a:bodyPr wrap="square" rtlCol="0">
            <a:spAutoFit/>
          </a:bodyPr>
          <a:lstStyle/>
          <a:p>
            <a:r>
              <a:rPr kumimoji="1" lang="en-US" altLang="ja-JP" dirty="0">
                <a:solidFill>
                  <a:srgbClr val="001746"/>
                </a:solidFill>
                <a:latin typeface="Kristen ITC" panose="03050502040202030202" pitchFamily="66" charset="0"/>
              </a:rPr>
              <a:t>Task</a:t>
            </a:r>
            <a:endParaRPr kumimoji="1" lang="ja-JP" altLang="en-US" dirty="0">
              <a:solidFill>
                <a:srgbClr val="001746"/>
              </a:solidFill>
              <a:latin typeface="Kristen ITC" panose="03050502040202030202" pitchFamily="66" charset="0"/>
            </a:endParaRPr>
          </a:p>
        </p:txBody>
      </p:sp>
      <p:sp>
        <p:nvSpPr>
          <p:cNvPr id="45" name="テキスト ボックス 44">
            <a:extLst>
              <a:ext uri="{FF2B5EF4-FFF2-40B4-BE49-F238E27FC236}">
                <a16:creationId xmlns:a16="http://schemas.microsoft.com/office/drawing/2014/main" id="{FBF6F381-043A-5CC7-45DB-2EC93F340C96}"/>
              </a:ext>
            </a:extLst>
          </p:cNvPr>
          <p:cNvSpPr txBox="1"/>
          <p:nvPr/>
        </p:nvSpPr>
        <p:spPr>
          <a:xfrm>
            <a:off x="1797685" y="480454"/>
            <a:ext cx="550029" cy="246221"/>
          </a:xfrm>
          <a:prstGeom prst="rect">
            <a:avLst/>
          </a:prstGeom>
          <a:noFill/>
        </p:spPr>
        <p:txBody>
          <a:bodyPr wrap="square" rtlCol="0">
            <a:spAutoFit/>
          </a:bodyPr>
          <a:lstStyle/>
          <a:p>
            <a:r>
              <a:rPr kumimoji="1" lang="ja-JP" altLang="en-US" sz="1000"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
        <p:nvSpPr>
          <p:cNvPr id="49" name="四角形: 角を丸くする 48">
            <a:extLst>
              <a:ext uri="{FF2B5EF4-FFF2-40B4-BE49-F238E27FC236}">
                <a16:creationId xmlns:a16="http://schemas.microsoft.com/office/drawing/2014/main" id="{BDC4CFD2-F5D1-C189-EADF-F7E8BD5ED86D}"/>
              </a:ext>
            </a:extLst>
          </p:cNvPr>
          <p:cNvSpPr/>
          <p:nvPr/>
        </p:nvSpPr>
        <p:spPr>
          <a:xfrm>
            <a:off x="3769332" y="3340316"/>
            <a:ext cx="839755" cy="450103"/>
          </a:xfrm>
          <a:prstGeom prst="roundRect">
            <a:avLst>
              <a:gd name="adj" fmla="val 50000"/>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4AF3DF24-E4BB-06C3-AF68-23C16654F0E7}"/>
              </a:ext>
            </a:extLst>
          </p:cNvPr>
          <p:cNvSpPr txBox="1"/>
          <p:nvPr/>
        </p:nvSpPr>
        <p:spPr>
          <a:xfrm>
            <a:off x="3616618" y="3371094"/>
            <a:ext cx="1145182" cy="400110"/>
          </a:xfrm>
          <a:prstGeom prst="rect">
            <a:avLst/>
          </a:prstGeom>
          <a:noFill/>
        </p:spPr>
        <p:txBody>
          <a:bodyPr wrap="square" rtlCol="0">
            <a:spAutoFit/>
          </a:bodyPr>
          <a:lstStyle/>
          <a:p>
            <a:pPr algn="ctr"/>
            <a:r>
              <a:rPr kumimoji="1" lang="en-US" altLang="ja-JP" sz="2000" dirty="0">
                <a:solidFill>
                  <a:schemeClr val="bg1"/>
                </a:solidFill>
                <a:latin typeface="Kristen ITC" panose="03050502040202030202" pitchFamily="66" charset="0"/>
                <a:ea typeface="UD デジタル 教科書体 NP-B" panose="02020700000000000000" pitchFamily="18" charset="-128"/>
              </a:rPr>
              <a:t>New!!</a:t>
            </a:r>
            <a:endParaRPr kumimoji="1" lang="ja-JP" altLang="en-US" sz="2000" dirty="0">
              <a:solidFill>
                <a:schemeClr val="bg1"/>
              </a:solidFill>
              <a:latin typeface="Kristen ITC" panose="03050502040202030202" pitchFamily="66" charset="0"/>
              <a:ea typeface="UD デジタル 教科書体 NP-B" panose="02020700000000000000" pitchFamily="18" charset="-128"/>
            </a:endParaRPr>
          </a:p>
        </p:txBody>
      </p:sp>
      <p:sp>
        <p:nvSpPr>
          <p:cNvPr id="3" name="四角形: 上の 2 つの角を丸める 2">
            <a:extLst>
              <a:ext uri="{FF2B5EF4-FFF2-40B4-BE49-F238E27FC236}">
                <a16:creationId xmlns:a16="http://schemas.microsoft.com/office/drawing/2014/main" id="{58381C75-BD9F-EFC8-22ED-B53B3C3F9597}"/>
              </a:ext>
            </a:extLst>
          </p:cNvPr>
          <p:cNvSpPr/>
          <p:nvPr/>
        </p:nvSpPr>
        <p:spPr>
          <a:xfrm>
            <a:off x="4924528" y="1740871"/>
            <a:ext cx="2585711" cy="640416"/>
          </a:xfrm>
          <a:prstGeom prst="round2SameRect">
            <a:avLst>
              <a:gd name="adj1" fmla="val 36696"/>
              <a:gd name="adj2" fmla="val 0"/>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5325502" y="1837085"/>
            <a:ext cx="1783761" cy="523220"/>
          </a:xfrm>
          <a:prstGeom prst="rect">
            <a:avLst/>
          </a:prstGeom>
          <a:noFill/>
        </p:spPr>
        <p:txBody>
          <a:bodyPr wrap="square" rtlCol="0">
            <a:spAutoFit/>
          </a:bodyPr>
          <a:lstStyle/>
          <a:p>
            <a:pPr algn="ctr"/>
            <a:r>
              <a:rPr lang="en-US" altLang="ja-JP" sz="2800" dirty="0">
                <a:solidFill>
                  <a:schemeClr val="bg1"/>
                </a:solidFill>
                <a:latin typeface="Kristen ITC" panose="03050502040202030202" pitchFamily="66" charset="0"/>
                <a:ea typeface="UD デジタル 教科書体 NP-B" panose="02020700000000000000" pitchFamily="18" charset="-128"/>
              </a:rPr>
              <a:t>Manual</a:t>
            </a:r>
            <a:endParaRPr kumimoji="1" lang="ja-JP" altLang="en-US" sz="2800" dirty="0">
              <a:solidFill>
                <a:schemeClr val="bg1"/>
              </a:solidFill>
              <a:latin typeface="Kristen ITC" panose="03050502040202030202" pitchFamily="66" charset="0"/>
              <a:ea typeface="UD デジタル 教科書体 NP-B" panose="02020700000000000000" pitchFamily="18" charset="-128"/>
            </a:endParaRPr>
          </a:p>
        </p:txBody>
      </p:sp>
      <p:sp>
        <p:nvSpPr>
          <p:cNvPr id="8" name="正方形/長方形 7">
            <a:extLst>
              <a:ext uri="{FF2B5EF4-FFF2-40B4-BE49-F238E27FC236}">
                <a16:creationId xmlns:a16="http://schemas.microsoft.com/office/drawing/2014/main" id="{9F9D6DAB-3F2C-FC7A-259F-6E736D6F69B2}"/>
              </a:ext>
            </a:extLst>
          </p:cNvPr>
          <p:cNvSpPr/>
          <p:nvPr/>
        </p:nvSpPr>
        <p:spPr>
          <a:xfrm>
            <a:off x="169154" y="1402615"/>
            <a:ext cx="4935794" cy="3972233"/>
          </a:xfrm>
          <a:prstGeom prst="rect">
            <a:avLst/>
          </a:prstGeom>
          <a:solidFill>
            <a:srgbClr val="001746">
              <a:alpha val="70000"/>
            </a:srgbClr>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コネクタ 11">
            <a:extLst>
              <a:ext uri="{FF2B5EF4-FFF2-40B4-BE49-F238E27FC236}">
                <a16:creationId xmlns:a16="http://schemas.microsoft.com/office/drawing/2014/main" id="{EE5B364D-781D-1D93-CC56-80A49F3B98E1}"/>
              </a:ext>
            </a:extLst>
          </p:cNvPr>
          <p:cNvCxnSpPr>
            <a:cxnSpLocks/>
          </p:cNvCxnSpPr>
          <p:nvPr/>
        </p:nvCxnSpPr>
        <p:spPr>
          <a:xfrm>
            <a:off x="160020" y="2324581"/>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AD1892F4-A4B0-BEB5-A4FE-66BBF183DE24}"/>
              </a:ext>
            </a:extLst>
          </p:cNvPr>
          <p:cNvCxnSpPr>
            <a:cxnSpLocks/>
          </p:cNvCxnSpPr>
          <p:nvPr/>
        </p:nvCxnSpPr>
        <p:spPr>
          <a:xfrm>
            <a:off x="160020" y="3289026"/>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正方形/長方形 25">
            <a:extLst>
              <a:ext uri="{FF2B5EF4-FFF2-40B4-BE49-F238E27FC236}">
                <a16:creationId xmlns:a16="http://schemas.microsoft.com/office/drawing/2014/main" id="{E4267502-EA44-0206-CB8C-E0DAB862A5A7}"/>
              </a:ext>
            </a:extLst>
          </p:cNvPr>
          <p:cNvSpPr/>
          <p:nvPr/>
        </p:nvSpPr>
        <p:spPr>
          <a:xfrm>
            <a:off x="169154" y="1385485"/>
            <a:ext cx="4935794" cy="894735"/>
          </a:xfrm>
          <a:prstGeom prst="rect">
            <a:avLst/>
          </a:prstGeom>
          <a:solidFill>
            <a:srgbClr val="7DE3A1">
              <a:alpha val="7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コネクタ 16">
            <a:extLst>
              <a:ext uri="{FF2B5EF4-FFF2-40B4-BE49-F238E27FC236}">
                <a16:creationId xmlns:a16="http://schemas.microsoft.com/office/drawing/2014/main" id="{8CBD65F3-DB6C-4723-5F07-882813EFE358}"/>
              </a:ext>
            </a:extLst>
          </p:cNvPr>
          <p:cNvCxnSpPr>
            <a:cxnSpLocks/>
          </p:cNvCxnSpPr>
          <p:nvPr/>
        </p:nvCxnSpPr>
        <p:spPr>
          <a:xfrm>
            <a:off x="160020" y="4374607"/>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5691064C-BF90-9AED-ED4B-FDE4DB642C5B}"/>
              </a:ext>
            </a:extLst>
          </p:cNvPr>
          <p:cNvSpPr txBox="1"/>
          <p:nvPr/>
        </p:nvSpPr>
        <p:spPr>
          <a:xfrm>
            <a:off x="351684" y="1594700"/>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アカウント画面</a:t>
            </a:r>
          </a:p>
        </p:txBody>
      </p:sp>
      <p:sp>
        <p:nvSpPr>
          <p:cNvPr id="19" name="テキスト ボックス 18">
            <a:extLst>
              <a:ext uri="{FF2B5EF4-FFF2-40B4-BE49-F238E27FC236}">
                <a16:creationId xmlns:a16="http://schemas.microsoft.com/office/drawing/2014/main" id="{2C5050BF-84FF-271D-C4FB-B5006A93CC29}"/>
              </a:ext>
            </a:extLst>
          </p:cNvPr>
          <p:cNvSpPr txBox="1"/>
          <p:nvPr/>
        </p:nvSpPr>
        <p:spPr>
          <a:xfrm>
            <a:off x="351683" y="2539871"/>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グループ一覧</a:t>
            </a:r>
          </a:p>
        </p:txBody>
      </p:sp>
      <p:sp>
        <p:nvSpPr>
          <p:cNvPr id="24" name="テキスト ボックス 23">
            <a:extLst>
              <a:ext uri="{FF2B5EF4-FFF2-40B4-BE49-F238E27FC236}">
                <a16:creationId xmlns:a16="http://schemas.microsoft.com/office/drawing/2014/main" id="{0F822375-93A0-8ADE-19A8-4136166CA57F}"/>
              </a:ext>
            </a:extLst>
          </p:cNvPr>
          <p:cNvSpPr txBox="1"/>
          <p:nvPr/>
        </p:nvSpPr>
        <p:spPr>
          <a:xfrm>
            <a:off x="351683" y="3612269"/>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グループ詳細</a:t>
            </a:r>
          </a:p>
        </p:txBody>
      </p:sp>
      <p:sp>
        <p:nvSpPr>
          <p:cNvPr id="25" name="テキスト ボックス 24">
            <a:extLst>
              <a:ext uri="{FF2B5EF4-FFF2-40B4-BE49-F238E27FC236}">
                <a16:creationId xmlns:a16="http://schemas.microsoft.com/office/drawing/2014/main" id="{EFF08428-37F4-9CED-4BE0-4CF4CD7B16A3}"/>
              </a:ext>
            </a:extLst>
          </p:cNvPr>
          <p:cNvSpPr txBox="1"/>
          <p:nvPr/>
        </p:nvSpPr>
        <p:spPr>
          <a:xfrm>
            <a:off x="342570" y="4622995"/>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ログアウト</a:t>
            </a:r>
          </a:p>
        </p:txBody>
      </p:sp>
    </p:spTree>
    <p:extLst>
      <p:ext uri="{BB962C8B-B14F-4D97-AF65-F5344CB8AC3E}">
        <p14:creationId xmlns:p14="http://schemas.microsoft.com/office/powerpoint/2010/main" val="26887712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四角形: 角を丸くする 1">
            <a:extLst>
              <a:ext uri="{FF2B5EF4-FFF2-40B4-BE49-F238E27FC236}">
                <a16:creationId xmlns:a16="http://schemas.microsoft.com/office/drawing/2014/main" id="{C34B1011-4B1D-9558-1F21-18B89CC61072}"/>
              </a:ext>
            </a:extLst>
          </p:cNvPr>
          <p:cNvSpPr/>
          <p:nvPr/>
        </p:nvSpPr>
        <p:spPr>
          <a:xfrm>
            <a:off x="3477514" y="3139308"/>
            <a:ext cx="5479740" cy="861499"/>
          </a:xfrm>
          <a:prstGeom prst="roundRect">
            <a:avLst/>
          </a:prstGeom>
          <a:solidFill>
            <a:srgbClr val="F8D5D0"/>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お風呂掃除</a:t>
            </a:r>
            <a:endPar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4" name="四角形: 角を丸くする 3">
            <a:extLst>
              <a:ext uri="{FF2B5EF4-FFF2-40B4-BE49-F238E27FC236}">
                <a16:creationId xmlns:a16="http://schemas.microsoft.com/office/drawing/2014/main" id="{FB78DCA7-D19B-809C-27D2-E91F1C9D4D13}"/>
              </a:ext>
            </a:extLst>
          </p:cNvPr>
          <p:cNvSpPr/>
          <p:nvPr/>
        </p:nvSpPr>
        <p:spPr>
          <a:xfrm>
            <a:off x="3477514" y="4252910"/>
            <a:ext cx="5479740" cy="861498"/>
          </a:xfrm>
          <a:prstGeom prst="roundRect">
            <a:avLst/>
          </a:prstGeom>
          <a:solidFill>
            <a:srgbClr val="FCF1C4"/>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ベランダ掃除</a:t>
            </a: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3477514" y="5366511"/>
            <a:ext cx="5479740" cy="861498"/>
          </a:xfrm>
          <a:prstGeom prst="roundRect">
            <a:avLst/>
          </a:prstGeom>
          <a:solidFill>
            <a:srgbClr val="F8D5D0"/>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棚の掃除</a:t>
            </a:r>
            <a:endPar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10" name="四角形: 角を丸くする 9">
            <a:extLst>
              <a:ext uri="{FF2B5EF4-FFF2-40B4-BE49-F238E27FC236}">
                <a16:creationId xmlns:a16="http://schemas.microsoft.com/office/drawing/2014/main" id="{04C87ACE-C2FE-0232-F5DF-14C1924DFA91}"/>
              </a:ext>
            </a:extLst>
          </p:cNvPr>
          <p:cNvSpPr/>
          <p:nvPr/>
        </p:nvSpPr>
        <p:spPr>
          <a:xfrm>
            <a:off x="3477514" y="2382912"/>
            <a:ext cx="5479740" cy="461665"/>
          </a:xfrm>
          <a:prstGeom prst="roundRect">
            <a:avLst/>
          </a:prstGeom>
          <a:solidFill>
            <a:schemeClr val="bg1"/>
          </a:solidFill>
          <a:ln w="28575">
            <a:solidFill>
              <a:srgbClr val="F7CDC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rgbClr val="F3B4AB"/>
                </a:solidFill>
                <a:latin typeface="UD デジタル 教科書体 NP-B" panose="02020700000000000000" pitchFamily="18" charset="-128"/>
                <a:ea typeface="UD デジタル 教科書体 NP-B" panose="02020700000000000000" pitchFamily="18" charset="-128"/>
              </a:rPr>
              <a:t>例：掃除</a:t>
            </a:r>
          </a:p>
        </p:txBody>
      </p:sp>
      <p:sp>
        <p:nvSpPr>
          <p:cNvPr id="11" name="楕円 10">
            <a:extLst>
              <a:ext uri="{FF2B5EF4-FFF2-40B4-BE49-F238E27FC236}">
                <a16:creationId xmlns:a16="http://schemas.microsoft.com/office/drawing/2014/main" id="{FDB06728-9034-E249-6B27-8A7D35A78571}"/>
              </a:ext>
            </a:extLst>
          </p:cNvPr>
          <p:cNvSpPr/>
          <p:nvPr/>
        </p:nvSpPr>
        <p:spPr>
          <a:xfrm>
            <a:off x="9157202" y="1740870"/>
            <a:ext cx="700268" cy="668369"/>
          </a:xfrm>
          <a:prstGeom prst="ellipse">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chemeClr val="bg1"/>
                </a:solidFill>
              </a:rPr>
              <a:t>＋</a:t>
            </a:r>
            <a:endParaRPr kumimoji="1" lang="ja-JP" altLang="en-US" sz="4400" dirty="0">
              <a:solidFill>
                <a:schemeClr val="bg1"/>
              </a:solidFill>
            </a:endParaRPr>
          </a:p>
        </p:txBody>
      </p:sp>
      <p:sp>
        <p:nvSpPr>
          <p:cNvPr id="42" name="四角形: 角を丸くする 41">
            <a:extLst>
              <a:ext uri="{FF2B5EF4-FFF2-40B4-BE49-F238E27FC236}">
                <a16:creationId xmlns:a16="http://schemas.microsoft.com/office/drawing/2014/main" id="{25A7EE9E-1559-2B14-FB3A-545573B6A94B}"/>
              </a:ext>
            </a:extLst>
          </p:cNvPr>
          <p:cNvSpPr/>
          <p:nvPr/>
        </p:nvSpPr>
        <p:spPr>
          <a:xfrm>
            <a:off x="1517728" y="249259"/>
            <a:ext cx="1116177" cy="991374"/>
          </a:xfrm>
          <a:prstGeom prst="roundRect">
            <a:avLst>
              <a:gd name="adj" fmla="val 13080"/>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四角形: 角を丸くする 42">
            <a:extLst>
              <a:ext uri="{FF2B5EF4-FFF2-40B4-BE49-F238E27FC236}">
                <a16:creationId xmlns:a16="http://schemas.microsoft.com/office/drawing/2014/main" id="{EB4810A6-78D1-3E7D-0A8A-5CAF9B632133}"/>
              </a:ext>
            </a:extLst>
          </p:cNvPr>
          <p:cNvSpPr/>
          <p:nvPr/>
        </p:nvSpPr>
        <p:spPr>
          <a:xfrm>
            <a:off x="1585080" y="328769"/>
            <a:ext cx="975240" cy="834344"/>
          </a:xfrm>
          <a:prstGeom prst="roundRect">
            <a:avLst>
              <a:gd name="adj" fmla="val 13080"/>
            </a:avLst>
          </a:prstGeom>
          <a:noFill/>
          <a:ln w="38100">
            <a:solidFill>
              <a:schemeClr val="bg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7B38C1D3-4AC0-D1D6-3BED-97A558BC3159}"/>
              </a:ext>
            </a:extLst>
          </p:cNvPr>
          <p:cNvSpPr txBox="1"/>
          <p:nvPr/>
        </p:nvSpPr>
        <p:spPr>
          <a:xfrm>
            <a:off x="1717322" y="637452"/>
            <a:ext cx="717277" cy="369332"/>
          </a:xfrm>
          <a:prstGeom prst="rect">
            <a:avLst/>
          </a:prstGeom>
          <a:noFill/>
        </p:spPr>
        <p:txBody>
          <a:bodyPr wrap="square" rtlCol="0">
            <a:spAutoFit/>
          </a:bodyPr>
          <a:lstStyle/>
          <a:p>
            <a:r>
              <a:rPr kumimoji="1" lang="en-US" altLang="ja-JP" dirty="0">
                <a:solidFill>
                  <a:srgbClr val="001746"/>
                </a:solidFill>
                <a:latin typeface="Kristen ITC" panose="03050502040202030202" pitchFamily="66" charset="0"/>
              </a:rPr>
              <a:t>Task</a:t>
            </a:r>
            <a:endParaRPr kumimoji="1" lang="ja-JP" altLang="en-US" dirty="0">
              <a:solidFill>
                <a:srgbClr val="001746"/>
              </a:solidFill>
              <a:latin typeface="Kristen ITC" panose="03050502040202030202" pitchFamily="66" charset="0"/>
            </a:endParaRPr>
          </a:p>
        </p:txBody>
      </p:sp>
      <p:sp>
        <p:nvSpPr>
          <p:cNvPr id="45" name="テキスト ボックス 44">
            <a:extLst>
              <a:ext uri="{FF2B5EF4-FFF2-40B4-BE49-F238E27FC236}">
                <a16:creationId xmlns:a16="http://schemas.microsoft.com/office/drawing/2014/main" id="{FBF6F381-043A-5CC7-45DB-2EC93F340C96}"/>
              </a:ext>
            </a:extLst>
          </p:cNvPr>
          <p:cNvSpPr txBox="1"/>
          <p:nvPr/>
        </p:nvSpPr>
        <p:spPr>
          <a:xfrm>
            <a:off x="1797685" y="480454"/>
            <a:ext cx="550029" cy="246221"/>
          </a:xfrm>
          <a:prstGeom prst="rect">
            <a:avLst/>
          </a:prstGeom>
          <a:noFill/>
        </p:spPr>
        <p:txBody>
          <a:bodyPr wrap="square" rtlCol="0">
            <a:spAutoFit/>
          </a:bodyPr>
          <a:lstStyle/>
          <a:p>
            <a:r>
              <a:rPr kumimoji="1" lang="ja-JP" altLang="en-US" sz="1000"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
        <p:nvSpPr>
          <p:cNvPr id="3" name="四角形: 上の 2 つの角を丸める 2">
            <a:extLst>
              <a:ext uri="{FF2B5EF4-FFF2-40B4-BE49-F238E27FC236}">
                <a16:creationId xmlns:a16="http://schemas.microsoft.com/office/drawing/2014/main" id="{58381C75-BD9F-EFC8-22ED-B53B3C3F9597}"/>
              </a:ext>
            </a:extLst>
          </p:cNvPr>
          <p:cNvSpPr/>
          <p:nvPr/>
        </p:nvSpPr>
        <p:spPr>
          <a:xfrm>
            <a:off x="4924528" y="1740871"/>
            <a:ext cx="2585711" cy="640416"/>
          </a:xfrm>
          <a:prstGeom prst="round2SameRect">
            <a:avLst>
              <a:gd name="adj1" fmla="val 36696"/>
              <a:gd name="adj2" fmla="val 0"/>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5325502" y="1837085"/>
            <a:ext cx="1783761" cy="523220"/>
          </a:xfrm>
          <a:prstGeom prst="rect">
            <a:avLst/>
          </a:prstGeom>
          <a:noFill/>
        </p:spPr>
        <p:txBody>
          <a:bodyPr wrap="square" rtlCol="0">
            <a:spAutoFit/>
          </a:bodyPr>
          <a:lstStyle/>
          <a:p>
            <a:pPr algn="ctr"/>
            <a:r>
              <a:rPr lang="en-US" altLang="ja-JP" sz="2800" dirty="0">
                <a:solidFill>
                  <a:schemeClr val="bg1"/>
                </a:solidFill>
                <a:latin typeface="Kristen ITC" panose="03050502040202030202" pitchFamily="66" charset="0"/>
                <a:ea typeface="UD デジタル 教科書体 NP-B" panose="02020700000000000000" pitchFamily="18" charset="-128"/>
              </a:rPr>
              <a:t>Manual</a:t>
            </a:r>
            <a:endParaRPr kumimoji="1" lang="ja-JP" altLang="en-US" sz="2800" dirty="0">
              <a:solidFill>
                <a:schemeClr val="bg1"/>
              </a:solidFill>
              <a:latin typeface="Kristen ITC" panose="03050502040202030202" pitchFamily="66" charset="0"/>
              <a:ea typeface="UD デジタル 教科書体 NP-B" panose="02020700000000000000" pitchFamily="18" charset="-128"/>
            </a:endParaRPr>
          </a:p>
        </p:txBody>
      </p:sp>
    </p:spTree>
    <p:extLst>
      <p:ext uri="{BB962C8B-B14F-4D97-AF65-F5344CB8AC3E}">
        <p14:creationId xmlns:p14="http://schemas.microsoft.com/office/powerpoint/2010/main" val="3021632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68559"/>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12" name="四角形: 上の 2 つの角を丸める 11">
            <a:extLst>
              <a:ext uri="{FF2B5EF4-FFF2-40B4-BE49-F238E27FC236}">
                <a16:creationId xmlns:a16="http://schemas.microsoft.com/office/drawing/2014/main" id="{E1709E27-EC95-8568-8AF6-19BFF7A4AAA5}"/>
              </a:ext>
            </a:extLst>
          </p:cNvPr>
          <p:cNvSpPr/>
          <p:nvPr/>
        </p:nvSpPr>
        <p:spPr>
          <a:xfrm>
            <a:off x="4287014" y="1633331"/>
            <a:ext cx="4050568" cy="698582"/>
          </a:xfrm>
          <a:prstGeom prst="round2SameRect">
            <a:avLst>
              <a:gd name="adj1" fmla="val 36696"/>
              <a:gd name="adj2" fmla="val 0"/>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1547553" y="2323554"/>
            <a:ext cx="9529491" cy="3871995"/>
          </a:xfrm>
          <a:prstGeom prst="roundRect">
            <a:avLst>
              <a:gd name="adj" fmla="val 12317"/>
            </a:avLst>
          </a:prstGeom>
          <a:noFill/>
          <a:ln w="57150">
            <a:solidFill>
              <a:srgbClr val="F3B4A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405232" y="1758685"/>
            <a:ext cx="3814132" cy="523220"/>
          </a:xfrm>
          <a:prstGeom prst="rect">
            <a:avLst/>
          </a:prstGeom>
          <a:noFill/>
        </p:spPr>
        <p:txBody>
          <a:bodyPr wrap="square" rtlCol="0">
            <a:spAutoFit/>
          </a:bodyPr>
          <a:lstStyle/>
          <a:p>
            <a:pPr algn="ctr"/>
            <a:r>
              <a:rPr kumimoji="1" lang="en-US" altLang="ja-JP" sz="2800" dirty="0">
                <a:solidFill>
                  <a:schemeClr val="bg1"/>
                </a:solidFill>
                <a:latin typeface="Kristen ITC" panose="03050502040202030202" pitchFamily="66" charset="0"/>
                <a:ea typeface="UD デジタル 教科書体 NP-B" panose="02020700000000000000" pitchFamily="18" charset="-128"/>
              </a:rPr>
              <a:t>Manual Details</a:t>
            </a:r>
            <a:endParaRPr kumimoji="1" lang="ja-JP" altLang="en-US" sz="2800" dirty="0">
              <a:solidFill>
                <a:schemeClr val="bg1"/>
              </a:solidFill>
              <a:latin typeface="Kristen ITC" panose="03050502040202030202" pitchFamily="66" charset="0"/>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68710062-76A2-BF2F-BB8C-263382101060}"/>
              </a:ext>
            </a:extLst>
          </p:cNvPr>
          <p:cNvSpPr/>
          <p:nvPr/>
        </p:nvSpPr>
        <p:spPr>
          <a:xfrm>
            <a:off x="4826940" y="2548794"/>
            <a:ext cx="2756721" cy="503959"/>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キッチン掃除</a:t>
            </a:r>
          </a:p>
        </p:txBody>
      </p:sp>
      <p:sp>
        <p:nvSpPr>
          <p:cNvPr id="2" name="四角形: 角を丸くする 1">
            <a:extLst>
              <a:ext uri="{FF2B5EF4-FFF2-40B4-BE49-F238E27FC236}">
                <a16:creationId xmlns:a16="http://schemas.microsoft.com/office/drawing/2014/main" id="{DC0CE097-8DDA-37BB-56C2-A6916299C241}"/>
              </a:ext>
            </a:extLst>
          </p:cNvPr>
          <p:cNvSpPr/>
          <p:nvPr/>
        </p:nvSpPr>
        <p:spPr>
          <a:xfrm>
            <a:off x="7943243" y="5520626"/>
            <a:ext cx="1241459" cy="437572"/>
          </a:xfrm>
          <a:prstGeom prst="roundRect">
            <a:avLst>
              <a:gd name="adj" fmla="val 30415"/>
            </a:avLst>
          </a:prstGeom>
          <a:solidFill>
            <a:srgbClr val="001746"/>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latin typeface="UD デジタル 教科書体 NP-B" panose="02020700000000000000" pitchFamily="18" charset="-128"/>
                <a:ea typeface="UD デジタル 教科書体 NP-B" panose="02020700000000000000" pitchFamily="18" charset="-128"/>
              </a:rPr>
              <a:t>OK</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4" name="四角形: 角を丸くする 3">
            <a:extLst>
              <a:ext uri="{FF2B5EF4-FFF2-40B4-BE49-F238E27FC236}">
                <a16:creationId xmlns:a16="http://schemas.microsoft.com/office/drawing/2014/main" id="{EC4CCAA2-8F32-D3A2-4C27-91078062189A}"/>
              </a:ext>
            </a:extLst>
          </p:cNvPr>
          <p:cNvSpPr/>
          <p:nvPr/>
        </p:nvSpPr>
        <p:spPr>
          <a:xfrm>
            <a:off x="1838635" y="3354993"/>
            <a:ext cx="1777180" cy="766916"/>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rPr>
              <a:t>題目：洗剤</a:t>
            </a:r>
          </a:p>
        </p:txBody>
      </p:sp>
      <p:sp>
        <p:nvSpPr>
          <p:cNvPr id="8" name="四角形: 角を丸くする 7">
            <a:extLst>
              <a:ext uri="{FF2B5EF4-FFF2-40B4-BE49-F238E27FC236}">
                <a16:creationId xmlns:a16="http://schemas.microsoft.com/office/drawing/2014/main" id="{A62CCB2E-678E-D06A-5A33-F7C30E938315}"/>
              </a:ext>
            </a:extLst>
          </p:cNvPr>
          <p:cNvSpPr/>
          <p:nvPr/>
        </p:nvSpPr>
        <p:spPr>
          <a:xfrm>
            <a:off x="4011159" y="3354992"/>
            <a:ext cx="4208205" cy="766917"/>
          </a:xfrm>
          <a:prstGeom prst="roundRect">
            <a:avLst/>
          </a:prstGeom>
          <a:solidFill>
            <a:srgbClr val="FAE2D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rPr>
              <a:t>詳細：キッチンハイターはこれを使う</a:t>
            </a:r>
            <a:endParaRPr lang="en-US" altLang="ja-JP"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10" name="四角形: 角を丸くする 9">
            <a:extLst>
              <a:ext uri="{FF2B5EF4-FFF2-40B4-BE49-F238E27FC236}">
                <a16:creationId xmlns:a16="http://schemas.microsoft.com/office/drawing/2014/main" id="{90C69953-D242-A8A8-8DEE-B2DD58B57F4A}"/>
              </a:ext>
            </a:extLst>
          </p:cNvPr>
          <p:cNvSpPr/>
          <p:nvPr/>
        </p:nvSpPr>
        <p:spPr>
          <a:xfrm>
            <a:off x="8517191" y="3354992"/>
            <a:ext cx="1777180" cy="766917"/>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bg1"/>
                </a:solidFill>
                <a:latin typeface="UD デジタル 教科書体 NP-B" panose="02020700000000000000" pitchFamily="18" charset="-128"/>
                <a:ea typeface="UD デジタル 教科書体 NP-B" panose="02020700000000000000" pitchFamily="18" charset="-128"/>
              </a:rPr>
              <a:t>画像</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13" name="四角形: 角を丸くする 12">
            <a:extLst>
              <a:ext uri="{FF2B5EF4-FFF2-40B4-BE49-F238E27FC236}">
                <a16:creationId xmlns:a16="http://schemas.microsoft.com/office/drawing/2014/main" id="{471469FB-FCDC-1F07-8C79-EE3E1DCC33AC}"/>
              </a:ext>
            </a:extLst>
          </p:cNvPr>
          <p:cNvSpPr/>
          <p:nvPr/>
        </p:nvSpPr>
        <p:spPr>
          <a:xfrm>
            <a:off x="1887395" y="4371686"/>
            <a:ext cx="1777180" cy="766916"/>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rPr>
              <a:t>題目</a:t>
            </a:r>
            <a:r>
              <a:rPr kumimoji="1" lang="en-US" altLang="ja-JP" dirty="0">
                <a:solidFill>
                  <a:schemeClr val="bg1"/>
                </a:solidFill>
                <a:latin typeface="UD デジタル 教科書体 NP-B" panose="02020700000000000000" pitchFamily="18" charset="-128"/>
                <a:ea typeface="UD デジタル 教科書体 NP-B" panose="02020700000000000000" pitchFamily="18" charset="-128"/>
              </a:rPr>
              <a:t>:</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17" name="四角形: 角を丸くする 16">
            <a:extLst>
              <a:ext uri="{FF2B5EF4-FFF2-40B4-BE49-F238E27FC236}">
                <a16:creationId xmlns:a16="http://schemas.microsoft.com/office/drawing/2014/main" id="{A32FB70F-BBCB-4972-1F27-976C7EA941A1}"/>
              </a:ext>
            </a:extLst>
          </p:cNvPr>
          <p:cNvSpPr/>
          <p:nvPr/>
        </p:nvSpPr>
        <p:spPr>
          <a:xfrm>
            <a:off x="4011159" y="4357142"/>
            <a:ext cx="4208205" cy="766917"/>
          </a:xfrm>
          <a:prstGeom prst="roundRect">
            <a:avLst/>
          </a:prstGeom>
          <a:solidFill>
            <a:srgbClr val="FCF1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rPr>
              <a:t>詳細：</a:t>
            </a:r>
            <a:endParaRPr lang="en-US" altLang="ja-JP"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18" name="四角形: 角を丸くする 17">
            <a:extLst>
              <a:ext uri="{FF2B5EF4-FFF2-40B4-BE49-F238E27FC236}">
                <a16:creationId xmlns:a16="http://schemas.microsoft.com/office/drawing/2014/main" id="{6174A84C-6B0C-4C29-0716-CD99E5DABF83}"/>
              </a:ext>
            </a:extLst>
          </p:cNvPr>
          <p:cNvSpPr/>
          <p:nvPr/>
        </p:nvSpPr>
        <p:spPr>
          <a:xfrm>
            <a:off x="8517191" y="4368892"/>
            <a:ext cx="1777180" cy="766917"/>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bg1"/>
                </a:solidFill>
                <a:latin typeface="UD デジタル 教科書体 NP-B" panose="02020700000000000000" pitchFamily="18" charset="-128"/>
                <a:ea typeface="UD デジタル 教科書体 NP-B" panose="02020700000000000000" pitchFamily="18" charset="-128"/>
              </a:rPr>
              <a:t>画像</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6" name="楕円 25">
            <a:extLst>
              <a:ext uri="{FF2B5EF4-FFF2-40B4-BE49-F238E27FC236}">
                <a16:creationId xmlns:a16="http://schemas.microsoft.com/office/drawing/2014/main" id="{5C14203B-E9D8-B3A7-60E3-06036EBC93DF}"/>
              </a:ext>
            </a:extLst>
          </p:cNvPr>
          <p:cNvSpPr/>
          <p:nvPr/>
        </p:nvSpPr>
        <p:spPr>
          <a:xfrm>
            <a:off x="2025316" y="5411612"/>
            <a:ext cx="497965" cy="483862"/>
          </a:xfrm>
          <a:prstGeom prst="ellipse">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rgbClr val="001746"/>
                </a:solidFill>
              </a:rPr>
              <a:t>＋</a:t>
            </a:r>
            <a:endParaRPr kumimoji="1" lang="ja-JP" altLang="en-US" sz="4400" dirty="0">
              <a:solidFill>
                <a:srgbClr val="001746"/>
              </a:solidFill>
            </a:endParaRPr>
          </a:p>
        </p:txBody>
      </p:sp>
      <p:sp>
        <p:nvSpPr>
          <p:cNvPr id="28" name="楕円 27">
            <a:extLst>
              <a:ext uri="{FF2B5EF4-FFF2-40B4-BE49-F238E27FC236}">
                <a16:creationId xmlns:a16="http://schemas.microsoft.com/office/drawing/2014/main" id="{EB4F7BA9-D3E2-9404-E762-F1B3870D79CE}"/>
              </a:ext>
            </a:extLst>
          </p:cNvPr>
          <p:cNvSpPr/>
          <p:nvPr/>
        </p:nvSpPr>
        <p:spPr>
          <a:xfrm>
            <a:off x="10454013" y="3560375"/>
            <a:ext cx="329334" cy="314994"/>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
        <p:nvSpPr>
          <p:cNvPr id="29" name="楕円 28">
            <a:extLst>
              <a:ext uri="{FF2B5EF4-FFF2-40B4-BE49-F238E27FC236}">
                <a16:creationId xmlns:a16="http://schemas.microsoft.com/office/drawing/2014/main" id="{429F8324-988D-2014-75DF-16FDCF166377}"/>
              </a:ext>
            </a:extLst>
          </p:cNvPr>
          <p:cNvSpPr/>
          <p:nvPr/>
        </p:nvSpPr>
        <p:spPr>
          <a:xfrm>
            <a:off x="10455941" y="4546156"/>
            <a:ext cx="329334" cy="314994"/>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
        <p:nvSpPr>
          <p:cNvPr id="30" name="四角形: 角を丸くする 29">
            <a:extLst>
              <a:ext uri="{FF2B5EF4-FFF2-40B4-BE49-F238E27FC236}">
                <a16:creationId xmlns:a16="http://schemas.microsoft.com/office/drawing/2014/main" id="{728EE391-9FE5-AADF-DC87-35CCBD729981}"/>
              </a:ext>
            </a:extLst>
          </p:cNvPr>
          <p:cNvSpPr/>
          <p:nvPr/>
        </p:nvSpPr>
        <p:spPr>
          <a:xfrm>
            <a:off x="9402988" y="5514177"/>
            <a:ext cx="1241459" cy="437572"/>
          </a:xfrm>
          <a:prstGeom prst="roundRect">
            <a:avLst>
              <a:gd name="adj" fmla="val 27665"/>
            </a:avLst>
          </a:prstGeom>
          <a:solidFill>
            <a:schemeClr val="bg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rgbClr val="001746"/>
                </a:solidFill>
                <a:latin typeface="UD デジタル 教科書体 NP-B" panose="02020700000000000000" pitchFamily="18" charset="-128"/>
                <a:ea typeface="UD デジタル 教科書体 NP-B" panose="02020700000000000000" pitchFamily="18" charset="-128"/>
              </a:rPr>
              <a:t>Delete</a:t>
            </a:r>
            <a:endPar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endParaRPr>
          </a:p>
        </p:txBody>
      </p:sp>
      <p:cxnSp>
        <p:nvCxnSpPr>
          <p:cNvPr id="24" name="直線コネクタ 23">
            <a:extLst>
              <a:ext uri="{FF2B5EF4-FFF2-40B4-BE49-F238E27FC236}">
                <a16:creationId xmlns:a16="http://schemas.microsoft.com/office/drawing/2014/main" id="{5AA1F8ED-AE3B-6470-F39B-4007FEECBC1D}"/>
              </a:ext>
            </a:extLst>
          </p:cNvPr>
          <p:cNvCxnSpPr/>
          <p:nvPr/>
        </p:nvCxnSpPr>
        <p:spPr>
          <a:xfrm>
            <a:off x="2402906" y="3138110"/>
            <a:ext cx="7818783" cy="0"/>
          </a:xfrm>
          <a:prstGeom prst="line">
            <a:avLst/>
          </a:prstGeom>
          <a:ln w="38100">
            <a:solidFill>
              <a:srgbClr val="F3B4AB"/>
            </a:solidFill>
          </a:ln>
        </p:spPr>
        <p:style>
          <a:lnRef idx="1">
            <a:schemeClr val="accent1"/>
          </a:lnRef>
          <a:fillRef idx="0">
            <a:schemeClr val="accent1"/>
          </a:fillRef>
          <a:effectRef idx="0">
            <a:schemeClr val="accent1"/>
          </a:effectRef>
          <a:fontRef idx="minor">
            <a:schemeClr val="tx1"/>
          </a:fontRef>
        </p:style>
      </p:cxnSp>
      <p:sp>
        <p:nvSpPr>
          <p:cNvPr id="11" name="十字形 10">
            <a:extLst>
              <a:ext uri="{FF2B5EF4-FFF2-40B4-BE49-F238E27FC236}">
                <a16:creationId xmlns:a16="http://schemas.microsoft.com/office/drawing/2014/main" id="{3B7BA2BD-F938-376E-2697-4FA9F72595FD}"/>
              </a:ext>
            </a:extLst>
          </p:cNvPr>
          <p:cNvSpPr/>
          <p:nvPr/>
        </p:nvSpPr>
        <p:spPr>
          <a:xfrm>
            <a:off x="2151919" y="5524089"/>
            <a:ext cx="250987" cy="258908"/>
          </a:xfrm>
          <a:prstGeom prst="plus">
            <a:avLst>
              <a:gd name="adj" fmla="val 45525"/>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四角形: 角を丸くする 18">
            <a:extLst>
              <a:ext uri="{FF2B5EF4-FFF2-40B4-BE49-F238E27FC236}">
                <a16:creationId xmlns:a16="http://schemas.microsoft.com/office/drawing/2014/main" id="{45F07171-11CB-38F0-E9C3-97C4FECC1599}"/>
              </a:ext>
            </a:extLst>
          </p:cNvPr>
          <p:cNvSpPr/>
          <p:nvPr/>
        </p:nvSpPr>
        <p:spPr>
          <a:xfrm>
            <a:off x="1517728" y="249259"/>
            <a:ext cx="1116177" cy="991374"/>
          </a:xfrm>
          <a:prstGeom prst="roundRect">
            <a:avLst>
              <a:gd name="adj" fmla="val 13080"/>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四角形: 角を丸くする 24">
            <a:extLst>
              <a:ext uri="{FF2B5EF4-FFF2-40B4-BE49-F238E27FC236}">
                <a16:creationId xmlns:a16="http://schemas.microsoft.com/office/drawing/2014/main" id="{E248EC58-2CE8-6626-C533-F368E2BABCD8}"/>
              </a:ext>
            </a:extLst>
          </p:cNvPr>
          <p:cNvSpPr/>
          <p:nvPr/>
        </p:nvSpPr>
        <p:spPr>
          <a:xfrm>
            <a:off x="1585080" y="328769"/>
            <a:ext cx="975240" cy="834344"/>
          </a:xfrm>
          <a:prstGeom prst="roundRect">
            <a:avLst>
              <a:gd name="adj" fmla="val 13080"/>
            </a:avLst>
          </a:prstGeom>
          <a:noFill/>
          <a:ln w="38100">
            <a:solidFill>
              <a:schemeClr val="bg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C81DEE74-F677-C0D5-13EA-9954FC4A3EE3}"/>
              </a:ext>
            </a:extLst>
          </p:cNvPr>
          <p:cNvSpPr txBox="1"/>
          <p:nvPr/>
        </p:nvSpPr>
        <p:spPr>
          <a:xfrm>
            <a:off x="1717322" y="637452"/>
            <a:ext cx="717277" cy="369332"/>
          </a:xfrm>
          <a:prstGeom prst="rect">
            <a:avLst/>
          </a:prstGeom>
          <a:noFill/>
        </p:spPr>
        <p:txBody>
          <a:bodyPr wrap="square" rtlCol="0">
            <a:spAutoFit/>
          </a:bodyPr>
          <a:lstStyle/>
          <a:p>
            <a:r>
              <a:rPr kumimoji="1" lang="en-US" altLang="ja-JP" dirty="0">
                <a:solidFill>
                  <a:srgbClr val="001746"/>
                </a:solidFill>
                <a:latin typeface="Kristen ITC" panose="03050502040202030202" pitchFamily="66" charset="0"/>
              </a:rPr>
              <a:t>Task</a:t>
            </a:r>
            <a:endParaRPr kumimoji="1" lang="ja-JP" altLang="en-US" dirty="0">
              <a:solidFill>
                <a:srgbClr val="001746"/>
              </a:solidFill>
              <a:latin typeface="Kristen ITC" panose="03050502040202030202" pitchFamily="66" charset="0"/>
            </a:endParaRPr>
          </a:p>
        </p:txBody>
      </p:sp>
      <p:sp>
        <p:nvSpPr>
          <p:cNvPr id="31" name="テキスト ボックス 30">
            <a:extLst>
              <a:ext uri="{FF2B5EF4-FFF2-40B4-BE49-F238E27FC236}">
                <a16:creationId xmlns:a16="http://schemas.microsoft.com/office/drawing/2014/main" id="{A57041E4-AC34-B331-870F-BE399F30A900}"/>
              </a:ext>
            </a:extLst>
          </p:cNvPr>
          <p:cNvSpPr txBox="1"/>
          <p:nvPr/>
        </p:nvSpPr>
        <p:spPr>
          <a:xfrm>
            <a:off x="1797685" y="480454"/>
            <a:ext cx="550029" cy="246221"/>
          </a:xfrm>
          <a:prstGeom prst="rect">
            <a:avLst/>
          </a:prstGeom>
          <a:noFill/>
        </p:spPr>
        <p:txBody>
          <a:bodyPr wrap="square" rtlCol="0">
            <a:spAutoFit/>
          </a:bodyPr>
          <a:lstStyle/>
          <a:p>
            <a:r>
              <a:rPr kumimoji="1" lang="ja-JP" altLang="en-US" sz="1000"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Tree>
    <p:extLst>
      <p:ext uri="{BB962C8B-B14F-4D97-AF65-F5344CB8AC3E}">
        <p14:creationId xmlns:p14="http://schemas.microsoft.com/office/powerpoint/2010/main" val="878029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68559"/>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12" name="四角形: 上の 2 つの角を丸める 11">
            <a:extLst>
              <a:ext uri="{FF2B5EF4-FFF2-40B4-BE49-F238E27FC236}">
                <a16:creationId xmlns:a16="http://schemas.microsoft.com/office/drawing/2014/main" id="{E1709E27-EC95-8568-8AF6-19BFF7A4AAA5}"/>
              </a:ext>
            </a:extLst>
          </p:cNvPr>
          <p:cNvSpPr/>
          <p:nvPr/>
        </p:nvSpPr>
        <p:spPr>
          <a:xfrm>
            <a:off x="4287014" y="1583323"/>
            <a:ext cx="4050568" cy="698582"/>
          </a:xfrm>
          <a:prstGeom prst="round2SameRect">
            <a:avLst>
              <a:gd name="adj1" fmla="val 36696"/>
              <a:gd name="adj2" fmla="val 0"/>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1547553" y="2323554"/>
            <a:ext cx="9529491" cy="3871995"/>
          </a:xfrm>
          <a:prstGeom prst="roundRect">
            <a:avLst>
              <a:gd name="adj" fmla="val 12317"/>
            </a:avLst>
          </a:prstGeom>
          <a:noFill/>
          <a:ln w="76200" cmpd="dbl">
            <a:solidFill>
              <a:srgbClr val="F3B4A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405231" y="1714977"/>
            <a:ext cx="3814132" cy="523220"/>
          </a:xfrm>
          <a:prstGeom prst="rect">
            <a:avLst/>
          </a:prstGeom>
          <a:noFill/>
        </p:spPr>
        <p:txBody>
          <a:bodyPr wrap="square" rtlCol="0">
            <a:spAutoFit/>
          </a:bodyPr>
          <a:lstStyle/>
          <a:p>
            <a:pPr algn="ctr"/>
            <a:r>
              <a:rPr kumimoji="1" lang="en-US" altLang="ja-JP" sz="2800" dirty="0">
                <a:solidFill>
                  <a:schemeClr val="bg1"/>
                </a:solidFill>
                <a:latin typeface="Kristen ITC" panose="03050502040202030202" pitchFamily="66" charset="0"/>
                <a:ea typeface="UD デジタル 教科書体 NP-B" panose="02020700000000000000" pitchFamily="18" charset="-128"/>
              </a:rPr>
              <a:t>New Manual</a:t>
            </a:r>
            <a:endParaRPr kumimoji="1" lang="ja-JP" altLang="en-US" sz="2800" dirty="0">
              <a:solidFill>
                <a:schemeClr val="bg1"/>
              </a:solidFill>
              <a:latin typeface="Kristen ITC" panose="03050502040202030202" pitchFamily="66" charset="0"/>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68710062-76A2-BF2F-BB8C-263382101060}"/>
              </a:ext>
            </a:extLst>
          </p:cNvPr>
          <p:cNvSpPr/>
          <p:nvPr/>
        </p:nvSpPr>
        <p:spPr>
          <a:xfrm>
            <a:off x="4826940" y="2548794"/>
            <a:ext cx="2756721" cy="503959"/>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棚の掃除</a:t>
            </a:r>
          </a:p>
        </p:txBody>
      </p:sp>
      <p:sp>
        <p:nvSpPr>
          <p:cNvPr id="2" name="四角形: 角を丸くする 1">
            <a:extLst>
              <a:ext uri="{FF2B5EF4-FFF2-40B4-BE49-F238E27FC236}">
                <a16:creationId xmlns:a16="http://schemas.microsoft.com/office/drawing/2014/main" id="{DC0CE097-8DDA-37BB-56C2-A6916299C241}"/>
              </a:ext>
            </a:extLst>
          </p:cNvPr>
          <p:cNvSpPr/>
          <p:nvPr/>
        </p:nvSpPr>
        <p:spPr>
          <a:xfrm>
            <a:off x="8785051" y="5434757"/>
            <a:ext cx="1241459" cy="437572"/>
          </a:xfrm>
          <a:prstGeom prst="roundRect">
            <a:avLst>
              <a:gd name="adj" fmla="val 30415"/>
            </a:avLst>
          </a:prstGeom>
          <a:solidFill>
            <a:srgbClr val="001746"/>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latin typeface="UD デジタル 教科書体 NP-B" panose="02020700000000000000" pitchFamily="18" charset="-128"/>
                <a:ea typeface="UD デジタル 教科書体 NP-B" panose="02020700000000000000" pitchFamily="18" charset="-128"/>
              </a:rPr>
              <a:t>OK</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4" name="四角形: 角を丸くする 3">
            <a:extLst>
              <a:ext uri="{FF2B5EF4-FFF2-40B4-BE49-F238E27FC236}">
                <a16:creationId xmlns:a16="http://schemas.microsoft.com/office/drawing/2014/main" id="{EC4CCAA2-8F32-D3A2-4C27-91078062189A}"/>
              </a:ext>
            </a:extLst>
          </p:cNvPr>
          <p:cNvSpPr/>
          <p:nvPr/>
        </p:nvSpPr>
        <p:spPr>
          <a:xfrm>
            <a:off x="1887395" y="3364168"/>
            <a:ext cx="1777180" cy="766916"/>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rPr>
              <a:t>題目：洗剤</a:t>
            </a:r>
          </a:p>
        </p:txBody>
      </p:sp>
      <p:sp>
        <p:nvSpPr>
          <p:cNvPr id="8" name="四角形: 角を丸くする 7">
            <a:extLst>
              <a:ext uri="{FF2B5EF4-FFF2-40B4-BE49-F238E27FC236}">
                <a16:creationId xmlns:a16="http://schemas.microsoft.com/office/drawing/2014/main" id="{A62CCB2E-678E-D06A-5A33-F7C30E938315}"/>
              </a:ext>
            </a:extLst>
          </p:cNvPr>
          <p:cNvSpPr/>
          <p:nvPr/>
        </p:nvSpPr>
        <p:spPr>
          <a:xfrm>
            <a:off x="4011159" y="3354992"/>
            <a:ext cx="4208205" cy="766917"/>
          </a:xfrm>
          <a:prstGeom prst="roundRect">
            <a:avLst/>
          </a:prstGeom>
          <a:solidFill>
            <a:srgbClr val="FAE2D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rPr>
              <a:t>詳細：洗剤はこれを使う</a:t>
            </a:r>
            <a:endParaRPr lang="en-US" altLang="ja-JP"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10" name="四角形: 角を丸くする 9">
            <a:extLst>
              <a:ext uri="{FF2B5EF4-FFF2-40B4-BE49-F238E27FC236}">
                <a16:creationId xmlns:a16="http://schemas.microsoft.com/office/drawing/2014/main" id="{90C69953-D242-A8A8-8DEE-B2DD58B57F4A}"/>
              </a:ext>
            </a:extLst>
          </p:cNvPr>
          <p:cNvSpPr/>
          <p:nvPr/>
        </p:nvSpPr>
        <p:spPr>
          <a:xfrm>
            <a:off x="8517191" y="3354992"/>
            <a:ext cx="1777180" cy="766917"/>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bg1"/>
                </a:solidFill>
                <a:latin typeface="UD デジタル 教科書体 NP-B" panose="02020700000000000000" pitchFamily="18" charset="-128"/>
                <a:ea typeface="UD デジタル 教科書体 NP-B" panose="02020700000000000000" pitchFamily="18" charset="-128"/>
              </a:rPr>
              <a:t>画像</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13" name="四角形: 角を丸くする 12">
            <a:extLst>
              <a:ext uri="{FF2B5EF4-FFF2-40B4-BE49-F238E27FC236}">
                <a16:creationId xmlns:a16="http://schemas.microsoft.com/office/drawing/2014/main" id="{471469FB-FCDC-1F07-8C79-EE3E1DCC33AC}"/>
              </a:ext>
            </a:extLst>
          </p:cNvPr>
          <p:cNvSpPr/>
          <p:nvPr/>
        </p:nvSpPr>
        <p:spPr>
          <a:xfrm>
            <a:off x="1887395" y="4371686"/>
            <a:ext cx="1777180" cy="766916"/>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rPr>
              <a:t>題目</a:t>
            </a:r>
            <a:r>
              <a:rPr kumimoji="1" lang="en-US" altLang="ja-JP" dirty="0">
                <a:solidFill>
                  <a:schemeClr val="bg1"/>
                </a:solidFill>
                <a:latin typeface="UD デジタル 教科書体 NP-B" panose="02020700000000000000" pitchFamily="18" charset="-128"/>
                <a:ea typeface="UD デジタル 教科書体 NP-B" panose="02020700000000000000" pitchFamily="18" charset="-128"/>
              </a:rPr>
              <a:t>:</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17" name="四角形: 角を丸くする 16">
            <a:extLst>
              <a:ext uri="{FF2B5EF4-FFF2-40B4-BE49-F238E27FC236}">
                <a16:creationId xmlns:a16="http://schemas.microsoft.com/office/drawing/2014/main" id="{A32FB70F-BBCB-4972-1F27-976C7EA941A1}"/>
              </a:ext>
            </a:extLst>
          </p:cNvPr>
          <p:cNvSpPr/>
          <p:nvPr/>
        </p:nvSpPr>
        <p:spPr>
          <a:xfrm>
            <a:off x="4011159" y="4357142"/>
            <a:ext cx="4208205" cy="766917"/>
          </a:xfrm>
          <a:prstGeom prst="roundRect">
            <a:avLst/>
          </a:prstGeom>
          <a:solidFill>
            <a:srgbClr val="FCF1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rPr>
              <a:t>詳細：</a:t>
            </a:r>
            <a:endParaRPr lang="en-US" altLang="ja-JP"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18" name="四角形: 角を丸くする 17">
            <a:extLst>
              <a:ext uri="{FF2B5EF4-FFF2-40B4-BE49-F238E27FC236}">
                <a16:creationId xmlns:a16="http://schemas.microsoft.com/office/drawing/2014/main" id="{6174A84C-6B0C-4C29-0716-CD99E5DABF83}"/>
              </a:ext>
            </a:extLst>
          </p:cNvPr>
          <p:cNvSpPr/>
          <p:nvPr/>
        </p:nvSpPr>
        <p:spPr>
          <a:xfrm>
            <a:off x="8517191" y="4368892"/>
            <a:ext cx="1777180" cy="766917"/>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bg1"/>
                </a:solidFill>
                <a:latin typeface="UD デジタル 教科書体 NP-B" panose="02020700000000000000" pitchFamily="18" charset="-128"/>
                <a:ea typeface="UD デジタル 教科書体 NP-B" panose="02020700000000000000" pitchFamily="18" charset="-128"/>
              </a:rPr>
              <a:t>画像</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6" name="楕円 25">
            <a:extLst>
              <a:ext uri="{FF2B5EF4-FFF2-40B4-BE49-F238E27FC236}">
                <a16:creationId xmlns:a16="http://schemas.microsoft.com/office/drawing/2014/main" id="{5C14203B-E9D8-B3A7-60E3-06036EBC93DF}"/>
              </a:ext>
            </a:extLst>
          </p:cNvPr>
          <p:cNvSpPr/>
          <p:nvPr/>
        </p:nvSpPr>
        <p:spPr>
          <a:xfrm>
            <a:off x="2025316" y="5411612"/>
            <a:ext cx="497965" cy="483862"/>
          </a:xfrm>
          <a:prstGeom prst="ellipse">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rgbClr val="001746"/>
                </a:solidFill>
              </a:rPr>
              <a:t>＋</a:t>
            </a:r>
            <a:endParaRPr kumimoji="1" lang="ja-JP" altLang="en-US" sz="4400" dirty="0">
              <a:solidFill>
                <a:srgbClr val="001746"/>
              </a:solidFill>
            </a:endParaRPr>
          </a:p>
        </p:txBody>
      </p:sp>
      <p:sp>
        <p:nvSpPr>
          <p:cNvPr id="28" name="楕円 27">
            <a:extLst>
              <a:ext uri="{FF2B5EF4-FFF2-40B4-BE49-F238E27FC236}">
                <a16:creationId xmlns:a16="http://schemas.microsoft.com/office/drawing/2014/main" id="{EB4F7BA9-D3E2-9404-E762-F1B3870D79CE}"/>
              </a:ext>
            </a:extLst>
          </p:cNvPr>
          <p:cNvSpPr/>
          <p:nvPr/>
        </p:nvSpPr>
        <p:spPr>
          <a:xfrm>
            <a:off x="10454013" y="3560375"/>
            <a:ext cx="329334" cy="314994"/>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
        <p:nvSpPr>
          <p:cNvPr id="29" name="楕円 28">
            <a:extLst>
              <a:ext uri="{FF2B5EF4-FFF2-40B4-BE49-F238E27FC236}">
                <a16:creationId xmlns:a16="http://schemas.microsoft.com/office/drawing/2014/main" id="{429F8324-988D-2014-75DF-16FDCF166377}"/>
              </a:ext>
            </a:extLst>
          </p:cNvPr>
          <p:cNvSpPr/>
          <p:nvPr/>
        </p:nvSpPr>
        <p:spPr>
          <a:xfrm>
            <a:off x="10455941" y="4546156"/>
            <a:ext cx="329334" cy="314994"/>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cxnSp>
        <p:nvCxnSpPr>
          <p:cNvPr id="24" name="直線コネクタ 23">
            <a:extLst>
              <a:ext uri="{FF2B5EF4-FFF2-40B4-BE49-F238E27FC236}">
                <a16:creationId xmlns:a16="http://schemas.microsoft.com/office/drawing/2014/main" id="{5AA1F8ED-AE3B-6470-F39B-4007FEECBC1D}"/>
              </a:ext>
            </a:extLst>
          </p:cNvPr>
          <p:cNvCxnSpPr/>
          <p:nvPr/>
        </p:nvCxnSpPr>
        <p:spPr>
          <a:xfrm>
            <a:off x="2402906" y="3138110"/>
            <a:ext cx="7818783" cy="0"/>
          </a:xfrm>
          <a:prstGeom prst="line">
            <a:avLst/>
          </a:prstGeom>
          <a:ln w="38100">
            <a:solidFill>
              <a:srgbClr val="F3B4AB"/>
            </a:solidFill>
          </a:ln>
        </p:spPr>
        <p:style>
          <a:lnRef idx="1">
            <a:schemeClr val="accent1"/>
          </a:lnRef>
          <a:fillRef idx="0">
            <a:schemeClr val="accent1"/>
          </a:fillRef>
          <a:effectRef idx="0">
            <a:schemeClr val="accent1"/>
          </a:effectRef>
          <a:fontRef idx="minor">
            <a:schemeClr val="tx1"/>
          </a:fontRef>
        </p:style>
      </p:cxnSp>
      <p:sp>
        <p:nvSpPr>
          <p:cNvPr id="11" name="十字形 10">
            <a:extLst>
              <a:ext uri="{FF2B5EF4-FFF2-40B4-BE49-F238E27FC236}">
                <a16:creationId xmlns:a16="http://schemas.microsoft.com/office/drawing/2014/main" id="{3B7BA2BD-F938-376E-2697-4FA9F72595FD}"/>
              </a:ext>
            </a:extLst>
          </p:cNvPr>
          <p:cNvSpPr/>
          <p:nvPr/>
        </p:nvSpPr>
        <p:spPr>
          <a:xfrm>
            <a:off x="2151919" y="5524089"/>
            <a:ext cx="250987" cy="258908"/>
          </a:xfrm>
          <a:prstGeom prst="plus">
            <a:avLst>
              <a:gd name="adj" fmla="val 45525"/>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四角形: 角を丸くする 18">
            <a:extLst>
              <a:ext uri="{FF2B5EF4-FFF2-40B4-BE49-F238E27FC236}">
                <a16:creationId xmlns:a16="http://schemas.microsoft.com/office/drawing/2014/main" id="{45F07171-11CB-38F0-E9C3-97C4FECC1599}"/>
              </a:ext>
            </a:extLst>
          </p:cNvPr>
          <p:cNvSpPr/>
          <p:nvPr/>
        </p:nvSpPr>
        <p:spPr>
          <a:xfrm>
            <a:off x="1517728" y="249259"/>
            <a:ext cx="1116177" cy="991374"/>
          </a:xfrm>
          <a:prstGeom prst="roundRect">
            <a:avLst>
              <a:gd name="adj" fmla="val 13080"/>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四角形: 角を丸くする 24">
            <a:extLst>
              <a:ext uri="{FF2B5EF4-FFF2-40B4-BE49-F238E27FC236}">
                <a16:creationId xmlns:a16="http://schemas.microsoft.com/office/drawing/2014/main" id="{E248EC58-2CE8-6626-C533-F368E2BABCD8}"/>
              </a:ext>
            </a:extLst>
          </p:cNvPr>
          <p:cNvSpPr/>
          <p:nvPr/>
        </p:nvSpPr>
        <p:spPr>
          <a:xfrm>
            <a:off x="1585080" y="328769"/>
            <a:ext cx="975240" cy="834344"/>
          </a:xfrm>
          <a:prstGeom prst="roundRect">
            <a:avLst>
              <a:gd name="adj" fmla="val 13080"/>
            </a:avLst>
          </a:prstGeom>
          <a:noFill/>
          <a:ln w="38100">
            <a:solidFill>
              <a:schemeClr val="bg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C81DEE74-F677-C0D5-13EA-9954FC4A3EE3}"/>
              </a:ext>
            </a:extLst>
          </p:cNvPr>
          <p:cNvSpPr txBox="1"/>
          <p:nvPr/>
        </p:nvSpPr>
        <p:spPr>
          <a:xfrm>
            <a:off x="1717322" y="637452"/>
            <a:ext cx="717277" cy="369332"/>
          </a:xfrm>
          <a:prstGeom prst="rect">
            <a:avLst/>
          </a:prstGeom>
          <a:noFill/>
        </p:spPr>
        <p:txBody>
          <a:bodyPr wrap="square" rtlCol="0">
            <a:spAutoFit/>
          </a:bodyPr>
          <a:lstStyle/>
          <a:p>
            <a:r>
              <a:rPr kumimoji="1" lang="en-US" altLang="ja-JP" dirty="0">
                <a:solidFill>
                  <a:srgbClr val="001746"/>
                </a:solidFill>
                <a:latin typeface="Kristen ITC" panose="03050502040202030202" pitchFamily="66" charset="0"/>
              </a:rPr>
              <a:t>Task</a:t>
            </a:r>
            <a:endParaRPr kumimoji="1" lang="ja-JP" altLang="en-US" dirty="0">
              <a:solidFill>
                <a:srgbClr val="001746"/>
              </a:solidFill>
              <a:latin typeface="Kristen ITC" panose="03050502040202030202" pitchFamily="66" charset="0"/>
            </a:endParaRPr>
          </a:p>
        </p:txBody>
      </p:sp>
      <p:sp>
        <p:nvSpPr>
          <p:cNvPr id="31" name="テキスト ボックス 30">
            <a:extLst>
              <a:ext uri="{FF2B5EF4-FFF2-40B4-BE49-F238E27FC236}">
                <a16:creationId xmlns:a16="http://schemas.microsoft.com/office/drawing/2014/main" id="{A57041E4-AC34-B331-870F-BE399F30A900}"/>
              </a:ext>
            </a:extLst>
          </p:cNvPr>
          <p:cNvSpPr txBox="1"/>
          <p:nvPr/>
        </p:nvSpPr>
        <p:spPr>
          <a:xfrm>
            <a:off x="1797685" y="480454"/>
            <a:ext cx="550029" cy="246221"/>
          </a:xfrm>
          <a:prstGeom prst="rect">
            <a:avLst/>
          </a:prstGeom>
          <a:noFill/>
        </p:spPr>
        <p:txBody>
          <a:bodyPr wrap="square" rtlCol="0">
            <a:spAutoFit/>
          </a:bodyPr>
          <a:lstStyle/>
          <a:p>
            <a:r>
              <a:rPr kumimoji="1" lang="ja-JP" altLang="en-US" sz="1000"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Tree>
    <p:extLst>
      <p:ext uri="{BB962C8B-B14F-4D97-AF65-F5344CB8AC3E}">
        <p14:creationId xmlns:p14="http://schemas.microsoft.com/office/powerpoint/2010/main" val="36430456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四角形: 上の 2 つの角を丸める 16">
            <a:extLst>
              <a:ext uri="{FF2B5EF4-FFF2-40B4-BE49-F238E27FC236}">
                <a16:creationId xmlns:a16="http://schemas.microsoft.com/office/drawing/2014/main" id="{8713DC47-5C54-EFF2-FCAC-905B1B48A556}"/>
              </a:ext>
            </a:extLst>
          </p:cNvPr>
          <p:cNvSpPr/>
          <p:nvPr/>
        </p:nvSpPr>
        <p:spPr>
          <a:xfrm>
            <a:off x="6985591" y="2703523"/>
            <a:ext cx="4219040" cy="4154477"/>
          </a:xfrm>
          <a:prstGeom prst="round2SameRect">
            <a:avLst>
              <a:gd name="adj1" fmla="val 11809"/>
              <a:gd name="adj2" fmla="val 0"/>
            </a:avLst>
          </a:prstGeom>
          <a:solidFill>
            <a:srgbClr val="C6D7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上の 2 つの角を丸める 1">
            <a:extLst>
              <a:ext uri="{FF2B5EF4-FFF2-40B4-BE49-F238E27FC236}">
                <a16:creationId xmlns:a16="http://schemas.microsoft.com/office/drawing/2014/main" id="{A1F86E94-0E4C-1F9B-B916-C9563E17B024}"/>
              </a:ext>
            </a:extLst>
          </p:cNvPr>
          <p:cNvSpPr/>
          <p:nvPr/>
        </p:nvSpPr>
        <p:spPr>
          <a:xfrm>
            <a:off x="769064" y="2234392"/>
            <a:ext cx="10804634" cy="4543659"/>
          </a:xfrm>
          <a:prstGeom prst="round2SameRect">
            <a:avLst>
              <a:gd name="adj1" fmla="val 10652"/>
              <a:gd name="adj2" fmla="val 0"/>
            </a:avLst>
          </a:prstGeom>
          <a:noFill/>
          <a:ln w="57150">
            <a:solidFill>
              <a:srgbClr val="C6D7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3" name="テキスト ボックス 22">
            <a:extLst>
              <a:ext uri="{FF2B5EF4-FFF2-40B4-BE49-F238E27FC236}">
                <a16:creationId xmlns:a16="http://schemas.microsoft.com/office/drawing/2014/main" id="{2086FF42-22EF-707C-7D96-52CB5AB40A0B}"/>
              </a:ext>
            </a:extLst>
          </p:cNvPr>
          <p:cNvSpPr txBox="1"/>
          <p:nvPr/>
        </p:nvSpPr>
        <p:spPr>
          <a:xfrm>
            <a:off x="8160099" y="2852484"/>
            <a:ext cx="1870019" cy="523220"/>
          </a:xfrm>
          <a:prstGeom prst="rect">
            <a:avLst/>
          </a:prstGeom>
          <a:noFill/>
        </p:spPr>
        <p:txBody>
          <a:bodyPr wrap="square" rtlCol="0">
            <a:spAutoFit/>
          </a:bodyPr>
          <a:lstStyle/>
          <a:p>
            <a:r>
              <a:rPr kumimoji="1" lang="en-US" altLang="ja-JP" sz="2800" dirty="0">
                <a:solidFill>
                  <a:srgbClr val="001746"/>
                </a:solidFill>
                <a:latin typeface="Kristen ITC" panose="03050502040202030202" pitchFamily="66" charset="0"/>
              </a:rPr>
              <a:t>Schedule</a:t>
            </a:r>
            <a:endParaRPr kumimoji="1" lang="ja-JP" altLang="en-US" sz="2800" dirty="0">
              <a:solidFill>
                <a:srgbClr val="001746"/>
              </a:solidFill>
              <a:latin typeface="Kristen ITC" panose="03050502040202030202" pitchFamily="66" charset="0"/>
            </a:endParaRPr>
          </a:p>
        </p:txBody>
      </p:sp>
      <p:cxnSp>
        <p:nvCxnSpPr>
          <p:cNvPr id="25" name="直線コネクタ 24">
            <a:extLst>
              <a:ext uri="{FF2B5EF4-FFF2-40B4-BE49-F238E27FC236}">
                <a16:creationId xmlns:a16="http://schemas.microsoft.com/office/drawing/2014/main" id="{D1CE690D-2F89-5EBA-CCFF-776B73507579}"/>
              </a:ext>
            </a:extLst>
          </p:cNvPr>
          <p:cNvCxnSpPr>
            <a:cxnSpLocks/>
          </p:cNvCxnSpPr>
          <p:nvPr/>
        </p:nvCxnSpPr>
        <p:spPr>
          <a:xfrm>
            <a:off x="7317821" y="4267994"/>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99FE5BC4-BF6D-B9FF-24A9-5CFD9115C8F9}"/>
              </a:ext>
            </a:extLst>
          </p:cNvPr>
          <p:cNvCxnSpPr>
            <a:cxnSpLocks/>
          </p:cNvCxnSpPr>
          <p:nvPr/>
        </p:nvCxnSpPr>
        <p:spPr>
          <a:xfrm>
            <a:off x="7317821" y="4973287"/>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D3E90EA8-FF97-C9C8-049D-E6E055045419}"/>
              </a:ext>
            </a:extLst>
          </p:cNvPr>
          <p:cNvCxnSpPr>
            <a:cxnSpLocks/>
          </p:cNvCxnSpPr>
          <p:nvPr/>
        </p:nvCxnSpPr>
        <p:spPr>
          <a:xfrm>
            <a:off x="7317821" y="5696301"/>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75C3854F-A8FD-D03E-0B91-9DA1ED255878}"/>
              </a:ext>
            </a:extLst>
          </p:cNvPr>
          <p:cNvSpPr txBox="1"/>
          <p:nvPr/>
        </p:nvSpPr>
        <p:spPr>
          <a:xfrm>
            <a:off x="7365060" y="3837107"/>
            <a:ext cx="2851720" cy="430887"/>
          </a:xfrm>
          <a:prstGeom prst="rect">
            <a:avLst/>
          </a:prstGeom>
          <a:noFill/>
        </p:spPr>
        <p:txBody>
          <a:bodyPr wrap="square" rtlCol="0">
            <a:spAutoFit/>
          </a:bodyPr>
          <a:lstStyle/>
          <a:p>
            <a:r>
              <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rPr>
              <a:t>授業参観　</a:t>
            </a:r>
            <a:r>
              <a:rPr kumimoji="1" lang="en-US" altLang="ja-JP" sz="2200" dirty="0">
                <a:solidFill>
                  <a:srgbClr val="001746"/>
                </a:solidFill>
                <a:latin typeface="UD デジタル 教科書体 NP-B" panose="02020700000000000000" pitchFamily="18" charset="-128"/>
                <a:ea typeface="UD デジタル 教科書体 NP-B" panose="02020700000000000000" pitchFamily="18" charset="-128"/>
              </a:rPr>
              <a:t>13:00~</a:t>
            </a:r>
            <a:endPar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34" name="テキスト ボックス 33">
            <a:extLst>
              <a:ext uri="{FF2B5EF4-FFF2-40B4-BE49-F238E27FC236}">
                <a16:creationId xmlns:a16="http://schemas.microsoft.com/office/drawing/2014/main" id="{72BC1E4E-FC4E-788A-13CC-9BDB8E8B3840}"/>
              </a:ext>
            </a:extLst>
          </p:cNvPr>
          <p:cNvSpPr txBox="1"/>
          <p:nvPr/>
        </p:nvSpPr>
        <p:spPr>
          <a:xfrm>
            <a:off x="7346003" y="4489608"/>
            <a:ext cx="3412899" cy="430887"/>
          </a:xfrm>
          <a:prstGeom prst="rect">
            <a:avLst/>
          </a:prstGeom>
          <a:noFill/>
        </p:spPr>
        <p:txBody>
          <a:bodyPr wrap="square" rtlCol="0">
            <a:spAutoFit/>
          </a:bodyPr>
          <a:lstStyle/>
          <a:p>
            <a:r>
              <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rPr>
              <a:t>スイミング　</a:t>
            </a:r>
            <a:r>
              <a:rPr kumimoji="1" lang="en-US" altLang="ja-JP" sz="2200" dirty="0">
                <a:solidFill>
                  <a:srgbClr val="001746"/>
                </a:solidFill>
                <a:latin typeface="UD デジタル 教科書体 NP-B" panose="02020700000000000000" pitchFamily="18" charset="-128"/>
                <a:ea typeface="UD デジタル 教科書体 NP-B" panose="02020700000000000000" pitchFamily="18" charset="-128"/>
              </a:rPr>
              <a:t>17:00~</a:t>
            </a:r>
            <a:endPar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35" name="フローチャート: 結合子 34">
            <a:extLst>
              <a:ext uri="{FF2B5EF4-FFF2-40B4-BE49-F238E27FC236}">
                <a16:creationId xmlns:a16="http://schemas.microsoft.com/office/drawing/2014/main" id="{8E82D611-E75E-A7CF-347A-8429287155BC}"/>
              </a:ext>
            </a:extLst>
          </p:cNvPr>
          <p:cNvSpPr/>
          <p:nvPr/>
        </p:nvSpPr>
        <p:spPr>
          <a:xfrm>
            <a:off x="7365060" y="5173847"/>
            <a:ext cx="360655" cy="362374"/>
          </a:xfrm>
          <a:prstGeom prst="flowChartConnector">
            <a:avLst/>
          </a:prstGeom>
          <a:solidFill>
            <a:srgbClr val="00174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6" name="直線コネクタ 35">
            <a:extLst>
              <a:ext uri="{FF2B5EF4-FFF2-40B4-BE49-F238E27FC236}">
                <a16:creationId xmlns:a16="http://schemas.microsoft.com/office/drawing/2014/main" id="{F97F6D5F-24EC-5A4D-5F74-FF78EC7E0A58}"/>
              </a:ext>
            </a:extLst>
          </p:cNvPr>
          <p:cNvCxnSpPr>
            <a:cxnSpLocks/>
          </p:cNvCxnSpPr>
          <p:nvPr/>
        </p:nvCxnSpPr>
        <p:spPr>
          <a:xfrm>
            <a:off x="7412439" y="5355034"/>
            <a:ext cx="26589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47824C19-1C02-6AED-E689-F5A8DD349191}"/>
              </a:ext>
            </a:extLst>
          </p:cNvPr>
          <p:cNvCxnSpPr>
            <a:cxnSpLocks/>
          </p:cNvCxnSpPr>
          <p:nvPr/>
        </p:nvCxnSpPr>
        <p:spPr>
          <a:xfrm flipV="1">
            <a:off x="7545387" y="5227461"/>
            <a:ext cx="0" cy="25514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7C8DF337-DECD-EC1E-9A9A-8F77C14B5113}"/>
              </a:ext>
            </a:extLst>
          </p:cNvPr>
          <p:cNvSpPr txBox="1"/>
          <p:nvPr/>
        </p:nvSpPr>
        <p:spPr>
          <a:xfrm>
            <a:off x="987369" y="2480773"/>
            <a:ext cx="2851720" cy="523220"/>
          </a:xfrm>
          <a:prstGeom prst="rect">
            <a:avLst/>
          </a:prstGeom>
          <a:noFill/>
        </p:spPr>
        <p:txBody>
          <a:bodyPr wrap="square" rtlCol="0">
            <a:spAutoFit/>
          </a:bodyPr>
          <a:lstStyle/>
          <a:p>
            <a:r>
              <a:rPr kumimoji="1" lang="en-US" altLang="ja-JP" sz="2800" dirty="0">
                <a:ln>
                  <a:solidFill>
                    <a:srgbClr val="8AAEC9"/>
                  </a:solidFill>
                </a:ln>
                <a:solidFill>
                  <a:srgbClr val="8AAEC9"/>
                </a:solidFill>
                <a:latin typeface="Kristen ITC" panose="03050502040202030202" pitchFamily="66" charset="0"/>
              </a:rPr>
              <a:t>2024/06/07 (Fri)</a:t>
            </a:r>
            <a:endParaRPr kumimoji="1" lang="ja-JP" altLang="en-US" sz="2800" dirty="0">
              <a:ln>
                <a:solidFill>
                  <a:srgbClr val="8AAEC9"/>
                </a:solidFill>
              </a:ln>
              <a:solidFill>
                <a:srgbClr val="8AAEC9"/>
              </a:solidFill>
              <a:latin typeface="Kristen ITC" panose="03050502040202030202" pitchFamily="66" charset="0"/>
            </a:endParaRPr>
          </a:p>
        </p:txBody>
      </p:sp>
      <p:sp>
        <p:nvSpPr>
          <p:cNvPr id="46" name="四角形: 角を丸くする 45">
            <a:extLst>
              <a:ext uri="{FF2B5EF4-FFF2-40B4-BE49-F238E27FC236}">
                <a16:creationId xmlns:a16="http://schemas.microsoft.com/office/drawing/2014/main" id="{FC682F0D-6CC7-BF36-2A6C-97D077FDE2B2}"/>
              </a:ext>
            </a:extLst>
          </p:cNvPr>
          <p:cNvSpPr/>
          <p:nvPr/>
        </p:nvSpPr>
        <p:spPr>
          <a:xfrm>
            <a:off x="1241814" y="3556084"/>
            <a:ext cx="498709" cy="475129"/>
          </a:xfrm>
          <a:prstGeom prst="roundRect">
            <a:avLst>
              <a:gd name="adj" fmla="val 24214"/>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四角形: 角を丸くする 46">
            <a:extLst>
              <a:ext uri="{FF2B5EF4-FFF2-40B4-BE49-F238E27FC236}">
                <a16:creationId xmlns:a16="http://schemas.microsoft.com/office/drawing/2014/main" id="{91501814-5601-B474-7571-AB658AC1832D}"/>
              </a:ext>
            </a:extLst>
          </p:cNvPr>
          <p:cNvSpPr/>
          <p:nvPr/>
        </p:nvSpPr>
        <p:spPr>
          <a:xfrm>
            <a:off x="1241814" y="4344757"/>
            <a:ext cx="498709" cy="475129"/>
          </a:xfrm>
          <a:prstGeom prst="roundRect">
            <a:avLst>
              <a:gd name="adj" fmla="val 24214"/>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四角形: 角を丸くする 47">
            <a:extLst>
              <a:ext uri="{FF2B5EF4-FFF2-40B4-BE49-F238E27FC236}">
                <a16:creationId xmlns:a16="http://schemas.microsoft.com/office/drawing/2014/main" id="{A633B409-948E-EDEC-2378-5F0100A01BA4}"/>
              </a:ext>
            </a:extLst>
          </p:cNvPr>
          <p:cNvSpPr/>
          <p:nvPr/>
        </p:nvSpPr>
        <p:spPr>
          <a:xfrm>
            <a:off x="1241813" y="5133430"/>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四角形: 角を丸くする 48">
            <a:extLst>
              <a:ext uri="{FF2B5EF4-FFF2-40B4-BE49-F238E27FC236}">
                <a16:creationId xmlns:a16="http://schemas.microsoft.com/office/drawing/2014/main" id="{513F1F7E-0270-04C4-C465-9EBD5039772A}"/>
              </a:ext>
            </a:extLst>
          </p:cNvPr>
          <p:cNvSpPr/>
          <p:nvPr/>
        </p:nvSpPr>
        <p:spPr>
          <a:xfrm>
            <a:off x="1241812" y="5919291"/>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直線コネクタ 49">
            <a:extLst>
              <a:ext uri="{FF2B5EF4-FFF2-40B4-BE49-F238E27FC236}">
                <a16:creationId xmlns:a16="http://schemas.microsoft.com/office/drawing/2014/main" id="{42CF006D-F86F-83EA-00CD-7AA29EE47A62}"/>
              </a:ext>
            </a:extLst>
          </p:cNvPr>
          <p:cNvCxnSpPr>
            <a:cxnSpLocks/>
          </p:cNvCxnSpPr>
          <p:nvPr/>
        </p:nvCxnSpPr>
        <p:spPr>
          <a:xfrm>
            <a:off x="2010714" y="4144850"/>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FC34E311-78CB-771B-245C-69983AD4A946}"/>
              </a:ext>
            </a:extLst>
          </p:cNvPr>
          <p:cNvCxnSpPr>
            <a:cxnSpLocks/>
          </p:cNvCxnSpPr>
          <p:nvPr/>
        </p:nvCxnSpPr>
        <p:spPr>
          <a:xfrm>
            <a:off x="2010714" y="4973287"/>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7A64C14B-FBC8-DDC8-8BBC-87FB53A0A8B8}"/>
              </a:ext>
            </a:extLst>
          </p:cNvPr>
          <p:cNvCxnSpPr>
            <a:cxnSpLocks/>
          </p:cNvCxnSpPr>
          <p:nvPr/>
        </p:nvCxnSpPr>
        <p:spPr>
          <a:xfrm>
            <a:off x="2010714" y="5789075"/>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54" name="テキスト ボックス 53">
            <a:extLst>
              <a:ext uri="{FF2B5EF4-FFF2-40B4-BE49-F238E27FC236}">
                <a16:creationId xmlns:a16="http://schemas.microsoft.com/office/drawing/2014/main" id="{A45C2961-8195-6954-B480-C0446010BDA2}"/>
              </a:ext>
            </a:extLst>
          </p:cNvPr>
          <p:cNvSpPr txBox="1"/>
          <p:nvPr/>
        </p:nvSpPr>
        <p:spPr>
          <a:xfrm>
            <a:off x="2066936" y="3567484"/>
            <a:ext cx="285172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燃えるゴミ出し</a:t>
            </a:r>
          </a:p>
        </p:txBody>
      </p:sp>
      <p:sp>
        <p:nvSpPr>
          <p:cNvPr id="55" name="テキスト ボックス 54">
            <a:extLst>
              <a:ext uri="{FF2B5EF4-FFF2-40B4-BE49-F238E27FC236}">
                <a16:creationId xmlns:a16="http://schemas.microsoft.com/office/drawing/2014/main" id="{5C18CBC4-0BC2-1B38-5914-AAD172F0BFC3}"/>
              </a:ext>
            </a:extLst>
          </p:cNvPr>
          <p:cNvSpPr txBox="1"/>
          <p:nvPr/>
        </p:nvSpPr>
        <p:spPr>
          <a:xfrm>
            <a:off x="2066936" y="4341872"/>
            <a:ext cx="285172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有給申請</a:t>
            </a:r>
          </a:p>
        </p:txBody>
      </p:sp>
      <p:sp>
        <p:nvSpPr>
          <p:cNvPr id="56" name="テキスト ボックス 55">
            <a:extLst>
              <a:ext uri="{FF2B5EF4-FFF2-40B4-BE49-F238E27FC236}">
                <a16:creationId xmlns:a16="http://schemas.microsoft.com/office/drawing/2014/main" id="{341A2B2E-A096-FD0D-BC0C-9E05EF929D17}"/>
              </a:ext>
            </a:extLst>
          </p:cNvPr>
          <p:cNvSpPr txBox="1"/>
          <p:nvPr/>
        </p:nvSpPr>
        <p:spPr>
          <a:xfrm>
            <a:off x="2066936" y="5204687"/>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スイミング送り迎え</a:t>
            </a:r>
          </a:p>
        </p:txBody>
      </p:sp>
      <p:sp>
        <p:nvSpPr>
          <p:cNvPr id="57" name="L 字 56">
            <a:extLst>
              <a:ext uri="{FF2B5EF4-FFF2-40B4-BE49-F238E27FC236}">
                <a16:creationId xmlns:a16="http://schemas.microsoft.com/office/drawing/2014/main" id="{2918C0DF-82C4-E87A-F31A-86144FA70F71}"/>
              </a:ext>
            </a:extLst>
          </p:cNvPr>
          <p:cNvSpPr/>
          <p:nvPr/>
        </p:nvSpPr>
        <p:spPr>
          <a:xfrm rot="19103469">
            <a:off x="1314515" y="3646156"/>
            <a:ext cx="345345" cy="199114"/>
          </a:xfrm>
          <a:prstGeom prst="corner">
            <a:avLst>
              <a:gd name="adj1" fmla="val 38063"/>
              <a:gd name="adj2" fmla="val 37104"/>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L 字 57">
            <a:extLst>
              <a:ext uri="{FF2B5EF4-FFF2-40B4-BE49-F238E27FC236}">
                <a16:creationId xmlns:a16="http://schemas.microsoft.com/office/drawing/2014/main" id="{2B5E57B3-0B8F-13E6-019B-3B159F70B9E6}"/>
              </a:ext>
            </a:extLst>
          </p:cNvPr>
          <p:cNvSpPr/>
          <p:nvPr/>
        </p:nvSpPr>
        <p:spPr>
          <a:xfrm rot="19103469">
            <a:off x="1312390" y="4439209"/>
            <a:ext cx="345345" cy="199114"/>
          </a:xfrm>
          <a:prstGeom prst="corner">
            <a:avLst>
              <a:gd name="adj1" fmla="val 38063"/>
              <a:gd name="adj2" fmla="val 37104"/>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四角形: 角を丸くする 58">
            <a:extLst>
              <a:ext uri="{FF2B5EF4-FFF2-40B4-BE49-F238E27FC236}">
                <a16:creationId xmlns:a16="http://schemas.microsoft.com/office/drawing/2014/main" id="{7AB65764-5982-7081-38DE-F6C8ED084CB9}"/>
              </a:ext>
            </a:extLst>
          </p:cNvPr>
          <p:cNvSpPr/>
          <p:nvPr/>
        </p:nvSpPr>
        <p:spPr>
          <a:xfrm>
            <a:off x="3893259" y="2478944"/>
            <a:ext cx="2408929" cy="545505"/>
          </a:xfrm>
          <a:prstGeom prst="roundRect">
            <a:avLst>
              <a:gd name="adj" fmla="val 32778"/>
            </a:avLst>
          </a:prstGeom>
          <a:noFill/>
          <a:ln w="57150">
            <a:solidFill>
              <a:srgbClr val="C6D7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7AC588BF-A531-947E-8F83-2D6D6A970CB5}"/>
              </a:ext>
            </a:extLst>
          </p:cNvPr>
          <p:cNvSpPr txBox="1"/>
          <p:nvPr/>
        </p:nvSpPr>
        <p:spPr>
          <a:xfrm>
            <a:off x="4011099" y="2586151"/>
            <a:ext cx="734179" cy="369332"/>
          </a:xfrm>
          <a:prstGeom prst="rect">
            <a:avLst/>
          </a:prstGeom>
          <a:noFill/>
        </p:spPr>
        <p:txBody>
          <a:bodyPr wrap="square" rtlCol="0">
            <a:spAutoFit/>
          </a:bodyPr>
          <a:lstStyle/>
          <a:p>
            <a:r>
              <a:rPr kumimoji="1" lang="ja-JP" altLang="en-US" dirty="0">
                <a:solidFill>
                  <a:srgbClr val="C6D7E4"/>
                </a:solidFill>
                <a:latin typeface="UD デジタル 教科書体 NK-B" panose="02020700000000000000" pitchFamily="18" charset="-128"/>
                <a:ea typeface="UD デジタル 教科書体 NK-B" panose="02020700000000000000" pitchFamily="18" charset="-128"/>
              </a:rPr>
              <a:t>検索</a:t>
            </a:r>
          </a:p>
        </p:txBody>
      </p:sp>
    </p:spTree>
    <p:extLst>
      <p:ext uri="{BB962C8B-B14F-4D97-AF65-F5344CB8AC3E}">
        <p14:creationId xmlns:p14="http://schemas.microsoft.com/office/powerpoint/2010/main" val="109976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グループ化 23">
            <a:extLst>
              <a:ext uri="{FF2B5EF4-FFF2-40B4-BE49-F238E27FC236}">
                <a16:creationId xmlns:a16="http://schemas.microsoft.com/office/drawing/2014/main" id="{95EE3315-9AD9-36D9-86A8-A241C1680F9E}"/>
              </a:ext>
            </a:extLst>
          </p:cNvPr>
          <p:cNvGrpSpPr/>
          <p:nvPr/>
        </p:nvGrpSpPr>
        <p:grpSpPr>
          <a:xfrm>
            <a:off x="1374174" y="1183604"/>
            <a:ext cx="9573533" cy="4112854"/>
            <a:chOff x="1374174" y="1183604"/>
            <a:chExt cx="9573533" cy="4112854"/>
          </a:xfrm>
        </p:grpSpPr>
        <p:sp>
          <p:nvSpPr>
            <p:cNvPr id="4" name="テキスト ボックス 3">
              <a:extLst>
                <a:ext uri="{FF2B5EF4-FFF2-40B4-BE49-F238E27FC236}">
                  <a16:creationId xmlns:a16="http://schemas.microsoft.com/office/drawing/2014/main" id="{FBC612AB-0EDC-744F-FE5B-3F84C04AF950}"/>
                </a:ext>
              </a:extLst>
            </p:cNvPr>
            <p:cNvSpPr txBox="1"/>
            <p:nvPr/>
          </p:nvSpPr>
          <p:spPr>
            <a:xfrm>
              <a:off x="1374174" y="1183604"/>
              <a:ext cx="1189704" cy="3939540"/>
            </a:xfrm>
            <a:prstGeom prst="rect">
              <a:avLst/>
            </a:prstGeom>
            <a:noFill/>
          </p:spPr>
          <p:txBody>
            <a:bodyPr wrap="square" rtlCol="0">
              <a:spAutoFit/>
            </a:bodyPr>
            <a:lstStyle/>
            <a:p>
              <a:r>
                <a:rPr kumimoji="1" lang="en-US" altLang="ja-JP" sz="25000" dirty="0">
                  <a:solidFill>
                    <a:srgbClr val="001746"/>
                  </a:solidFill>
                  <a:latin typeface="Kristen ITC" panose="03050502040202030202" pitchFamily="66" charset="0"/>
                </a:rPr>
                <a:t>f</a:t>
              </a:r>
              <a:endParaRPr kumimoji="1" lang="ja-JP" altLang="en-US" sz="25000" dirty="0">
                <a:solidFill>
                  <a:srgbClr val="001746"/>
                </a:solidFill>
                <a:latin typeface="Kristen ITC" panose="03050502040202030202" pitchFamily="66" charset="0"/>
              </a:endParaRPr>
            </a:p>
          </p:txBody>
        </p:sp>
        <p:sp>
          <p:nvSpPr>
            <p:cNvPr id="5" name="テキスト ボックス 4">
              <a:extLst>
                <a:ext uri="{FF2B5EF4-FFF2-40B4-BE49-F238E27FC236}">
                  <a16:creationId xmlns:a16="http://schemas.microsoft.com/office/drawing/2014/main" id="{BE58FA01-6062-C76E-A62C-8362609ABE98}"/>
                </a:ext>
              </a:extLst>
            </p:cNvPr>
            <p:cNvSpPr txBox="1"/>
            <p:nvPr/>
          </p:nvSpPr>
          <p:spPr>
            <a:xfrm>
              <a:off x="2678729" y="2511081"/>
              <a:ext cx="3544529" cy="2400657"/>
            </a:xfrm>
            <a:prstGeom prst="rect">
              <a:avLst/>
            </a:prstGeom>
            <a:noFill/>
          </p:spPr>
          <p:txBody>
            <a:bodyPr wrap="square" rtlCol="0">
              <a:spAutoFit/>
            </a:bodyPr>
            <a:lstStyle/>
            <a:p>
              <a:r>
                <a:rPr kumimoji="1" lang="en-US" altLang="ja-JP" sz="15000" b="1" dirty="0">
                  <a:ln>
                    <a:solidFill>
                      <a:srgbClr val="001746"/>
                    </a:solidFill>
                  </a:ln>
                  <a:solidFill>
                    <a:srgbClr val="001746"/>
                  </a:solidFill>
                  <a:latin typeface="Kristen ITC" panose="03050502040202030202" pitchFamily="66" charset="0"/>
                </a:rPr>
                <a:t>am</a:t>
              </a:r>
              <a:endParaRPr kumimoji="1" lang="ja-JP" altLang="en-US" sz="15000" b="1" dirty="0">
                <a:ln>
                  <a:solidFill>
                    <a:srgbClr val="001746"/>
                  </a:solidFill>
                </a:ln>
                <a:solidFill>
                  <a:srgbClr val="001746"/>
                </a:solidFill>
                <a:latin typeface="Kristen ITC" panose="03050502040202030202" pitchFamily="66" charset="0"/>
              </a:endParaRPr>
            </a:p>
          </p:txBody>
        </p:sp>
        <p:sp>
          <p:nvSpPr>
            <p:cNvPr id="7" name="テキスト ボックス 6">
              <a:extLst>
                <a:ext uri="{FF2B5EF4-FFF2-40B4-BE49-F238E27FC236}">
                  <a16:creationId xmlns:a16="http://schemas.microsoft.com/office/drawing/2014/main" id="{37AACAB9-F5A5-80B9-E1B7-33D1BF293170}"/>
                </a:ext>
              </a:extLst>
            </p:cNvPr>
            <p:cNvSpPr txBox="1"/>
            <p:nvPr/>
          </p:nvSpPr>
          <p:spPr>
            <a:xfrm>
              <a:off x="5886892" y="1183604"/>
              <a:ext cx="1720647" cy="3939540"/>
            </a:xfrm>
            <a:prstGeom prst="rect">
              <a:avLst/>
            </a:prstGeom>
            <a:noFill/>
          </p:spPr>
          <p:txBody>
            <a:bodyPr wrap="square" rtlCol="0">
              <a:spAutoFit/>
            </a:bodyPr>
            <a:lstStyle/>
            <a:p>
              <a:r>
                <a:rPr kumimoji="1" lang="en-US" altLang="ja-JP" sz="25000" dirty="0">
                  <a:ln>
                    <a:solidFill>
                      <a:srgbClr val="001746"/>
                    </a:solidFill>
                  </a:ln>
                  <a:solidFill>
                    <a:srgbClr val="001746"/>
                  </a:solidFill>
                  <a:latin typeface="Arial" panose="020B0604020202020204" pitchFamily="34" charset="0"/>
                  <a:cs typeface="Arial" panose="020B0604020202020204" pitchFamily="34" charset="0"/>
                </a:rPr>
                <a:t>L</a:t>
              </a:r>
              <a:endParaRPr kumimoji="1" lang="ja-JP" altLang="en-US" sz="25000" dirty="0">
                <a:ln>
                  <a:solidFill>
                    <a:srgbClr val="001746"/>
                  </a:solidFill>
                </a:ln>
                <a:solidFill>
                  <a:srgbClr val="001746"/>
                </a:solidFill>
                <a:latin typeface="Arial" panose="020B0604020202020204" pitchFamily="34" charset="0"/>
                <a:cs typeface="Arial" panose="020B0604020202020204" pitchFamily="34" charset="0"/>
              </a:endParaRPr>
            </a:p>
          </p:txBody>
        </p:sp>
        <p:sp>
          <p:nvSpPr>
            <p:cNvPr id="8" name="テキスト ボックス 7">
              <a:extLst>
                <a:ext uri="{FF2B5EF4-FFF2-40B4-BE49-F238E27FC236}">
                  <a16:creationId xmlns:a16="http://schemas.microsoft.com/office/drawing/2014/main" id="{169CDD51-D6F2-639D-73D4-B957AC26A8E0}"/>
                </a:ext>
              </a:extLst>
            </p:cNvPr>
            <p:cNvSpPr txBox="1"/>
            <p:nvPr/>
          </p:nvSpPr>
          <p:spPr>
            <a:xfrm>
              <a:off x="8309545" y="2558334"/>
              <a:ext cx="1720647" cy="2400657"/>
            </a:xfrm>
            <a:prstGeom prst="rect">
              <a:avLst/>
            </a:prstGeom>
            <a:noFill/>
          </p:spPr>
          <p:txBody>
            <a:bodyPr wrap="square" rtlCol="0">
              <a:spAutoFit/>
            </a:bodyPr>
            <a:lstStyle/>
            <a:p>
              <a:r>
                <a:rPr kumimoji="1" lang="en-US" altLang="ja-JP" sz="15000" b="1" dirty="0">
                  <a:ln>
                    <a:solidFill>
                      <a:srgbClr val="001746"/>
                    </a:solidFill>
                  </a:ln>
                  <a:solidFill>
                    <a:srgbClr val="001746"/>
                  </a:solidFill>
                  <a:latin typeface="Kristen ITC" panose="03050502040202030202" pitchFamily="66" charset="0"/>
                </a:rPr>
                <a:t>n</a:t>
              </a:r>
              <a:endParaRPr kumimoji="1" lang="ja-JP" altLang="en-US" sz="15000" b="1" dirty="0">
                <a:ln>
                  <a:solidFill>
                    <a:srgbClr val="001746"/>
                  </a:solidFill>
                </a:ln>
                <a:solidFill>
                  <a:srgbClr val="001746"/>
                </a:solidFill>
                <a:latin typeface="Kristen ITC" panose="03050502040202030202" pitchFamily="66" charset="0"/>
              </a:endParaRPr>
            </a:p>
          </p:txBody>
        </p:sp>
        <p:sp>
          <p:nvSpPr>
            <p:cNvPr id="9" name="テキスト ボックス 8">
              <a:extLst>
                <a:ext uri="{FF2B5EF4-FFF2-40B4-BE49-F238E27FC236}">
                  <a16:creationId xmlns:a16="http://schemas.microsoft.com/office/drawing/2014/main" id="{3DCEE2EE-6DB3-F776-998E-B6E6E1272F0A}"/>
                </a:ext>
              </a:extLst>
            </p:cNvPr>
            <p:cNvSpPr txBox="1"/>
            <p:nvPr/>
          </p:nvSpPr>
          <p:spPr>
            <a:xfrm>
              <a:off x="9335215" y="2126359"/>
              <a:ext cx="1612492" cy="3170099"/>
            </a:xfrm>
            <a:prstGeom prst="rect">
              <a:avLst/>
            </a:prstGeom>
            <a:noFill/>
          </p:spPr>
          <p:txBody>
            <a:bodyPr wrap="square" rtlCol="0">
              <a:spAutoFit/>
            </a:bodyPr>
            <a:lstStyle/>
            <a:p>
              <a:r>
                <a:rPr kumimoji="1" lang="en-US" altLang="ja-JP" sz="20000" dirty="0">
                  <a:ln>
                    <a:solidFill>
                      <a:srgbClr val="001746"/>
                    </a:solidFill>
                  </a:ln>
                  <a:solidFill>
                    <a:srgbClr val="001746"/>
                  </a:solidFill>
                  <a:latin typeface="Kristen ITC" panose="03050502040202030202" pitchFamily="66" charset="0"/>
                </a:rPr>
                <a:t>k</a:t>
              </a:r>
              <a:endParaRPr kumimoji="1" lang="ja-JP" altLang="en-US" sz="20000" dirty="0">
                <a:ln>
                  <a:solidFill>
                    <a:srgbClr val="001746"/>
                  </a:solidFill>
                </a:ln>
                <a:solidFill>
                  <a:srgbClr val="001746"/>
                </a:solidFill>
                <a:latin typeface="Kristen ITC" panose="03050502040202030202" pitchFamily="66" charset="0"/>
              </a:endParaRPr>
            </a:p>
          </p:txBody>
        </p:sp>
        <p:grpSp>
          <p:nvGrpSpPr>
            <p:cNvPr id="2" name="グループ化 1">
              <a:extLst>
                <a:ext uri="{FF2B5EF4-FFF2-40B4-BE49-F238E27FC236}">
                  <a16:creationId xmlns:a16="http://schemas.microsoft.com/office/drawing/2014/main" id="{9C10FC35-6FD0-87D4-F10E-F1AEEC6B7FFB}"/>
                </a:ext>
              </a:extLst>
            </p:cNvPr>
            <p:cNvGrpSpPr/>
            <p:nvPr/>
          </p:nvGrpSpPr>
          <p:grpSpPr>
            <a:xfrm>
              <a:off x="5483386" y="2838696"/>
              <a:ext cx="763074" cy="1477294"/>
              <a:chOff x="3837040" y="3018628"/>
              <a:chExt cx="647175" cy="1173233"/>
            </a:xfrm>
          </p:grpSpPr>
          <p:sp>
            <p:nvSpPr>
              <p:cNvPr id="10" name="二等辺三角形 9">
                <a:extLst>
                  <a:ext uri="{FF2B5EF4-FFF2-40B4-BE49-F238E27FC236}">
                    <a16:creationId xmlns:a16="http://schemas.microsoft.com/office/drawing/2014/main" id="{6869B150-6569-9A0B-488C-47A75EE01C7D}"/>
                  </a:ext>
                </a:extLst>
              </p:cNvPr>
              <p:cNvSpPr/>
              <p:nvPr/>
            </p:nvSpPr>
            <p:spPr>
              <a:xfrm>
                <a:off x="3837040" y="3198803"/>
                <a:ext cx="378539" cy="993058"/>
              </a:xfrm>
              <a:prstGeom prst="triangle">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フローチャート: 結合子 12">
                <a:extLst>
                  <a:ext uri="{FF2B5EF4-FFF2-40B4-BE49-F238E27FC236}">
                    <a16:creationId xmlns:a16="http://schemas.microsoft.com/office/drawing/2014/main" id="{4A021836-18DC-6C27-A74C-1884D9FDADCE}"/>
                  </a:ext>
                </a:extLst>
              </p:cNvPr>
              <p:cNvSpPr/>
              <p:nvPr/>
            </p:nvSpPr>
            <p:spPr>
              <a:xfrm>
                <a:off x="3860379" y="3018628"/>
                <a:ext cx="334297" cy="334296"/>
              </a:xfrm>
              <a:prstGeom prst="flowChartConnector">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弧 13">
                <a:extLst>
                  <a:ext uri="{FF2B5EF4-FFF2-40B4-BE49-F238E27FC236}">
                    <a16:creationId xmlns:a16="http://schemas.microsoft.com/office/drawing/2014/main" id="{CF190CAB-2ED8-D065-8E04-B3D939B60736}"/>
                  </a:ext>
                </a:extLst>
              </p:cNvPr>
              <p:cNvSpPr/>
              <p:nvPr/>
            </p:nvSpPr>
            <p:spPr>
              <a:xfrm rot="14369152" flipH="1">
                <a:off x="4089845" y="3126444"/>
                <a:ext cx="251934" cy="536807"/>
              </a:xfrm>
              <a:prstGeom prst="arc">
                <a:avLst>
                  <a:gd name="adj1" fmla="val 16200000"/>
                  <a:gd name="adj2" fmla="val 4005589"/>
                </a:avLst>
              </a:prstGeom>
              <a:ln w="57150">
                <a:solidFill>
                  <a:srgbClr val="8AAEC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nvGrpSpPr>
            <p:cNvPr id="3" name="グループ化 2">
              <a:extLst>
                <a:ext uri="{FF2B5EF4-FFF2-40B4-BE49-F238E27FC236}">
                  <a16:creationId xmlns:a16="http://schemas.microsoft.com/office/drawing/2014/main" id="{EF7559D2-FBC7-57D9-BDDA-4A6B0C292608}"/>
                </a:ext>
              </a:extLst>
            </p:cNvPr>
            <p:cNvGrpSpPr/>
            <p:nvPr/>
          </p:nvGrpSpPr>
          <p:grpSpPr>
            <a:xfrm>
              <a:off x="7595368" y="2824129"/>
              <a:ext cx="736660" cy="1477294"/>
              <a:chOff x="5484692" y="3018628"/>
              <a:chExt cx="635882" cy="1173233"/>
            </a:xfrm>
          </p:grpSpPr>
          <p:sp>
            <p:nvSpPr>
              <p:cNvPr id="11" name="二等辺三角形 10">
                <a:extLst>
                  <a:ext uri="{FF2B5EF4-FFF2-40B4-BE49-F238E27FC236}">
                    <a16:creationId xmlns:a16="http://schemas.microsoft.com/office/drawing/2014/main" id="{E72A48CC-500B-B8B0-9C5E-0E0BF6A3AE94}"/>
                  </a:ext>
                </a:extLst>
              </p:cNvPr>
              <p:cNvSpPr/>
              <p:nvPr/>
            </p:nvSpPr>
            <p:spPr>
              <a:xfrm>
                <a:off x="5742035" y="3198803"/>
                <a:ext cx="378539" cy="993058"/>
              </a:xfrm>
              <a:prstGeom prst="triangle">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フローチャート: 結合子 11">
                <a:extLst>
                  <a:ext uri="{FF2B5EF4-FFF2-40B4-BE49-F238E27FC236}">
                    <a16:creationId xmlns:a16="http://schemas.microsoft.com/office/drawing/2014/main" id="{C59A514C-4927-314E-4048-8052485AD3EA}"/>
                  </a:ext>
                </a:extLst>
              </p:cNvPr>
              <p:cNvSpPr/>
              <p:nvPr/>
            </p:nvSpPr>
            <p:spPr>
              <a:xfrm>
                <a:off x="5764155" y="3018628"/>
                <a:ext cx="334297" cy="334296"/>
              </a:xfrm>
              <a:prstGeom prst="flowChartConnector">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弧 14">
                <a:extLst>
                  <a:ext uri="{FF2B5EF4-FFF2-40B4-BE49-F238E27FC236}">
                    <a16:creationId xmlns:a16="http://schemas.microsoft.com/office/drawing/2014/main" id="{25E608C4-5EB9-0910-D2E2-71BCA90F6614}"/>
                  </a:ext>
                </a:extLst>
              </p:cNvPr>
              <p:cNvSpPr/>
              <p:nvPr/>
            </p:nvSpPr>
            <p:spPr>
              <a:xfrm rot="7457595">
                <a:off x="5626816" y="3137196"/>
                <a:ext cx="252560" cy="536807"/>
              </a:xfrm>
              <a:prstGeom prst="arc">
                <a:avLst>
                  <a:gd name="adj1" fmla="val 16200000"/>
                  <a:gd name="adj2" fmla="val 4005589"/>
                </a:avLst>
              </a:prstGeom>
              <a:ln w="57150">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6" name="正方形/長方形 5">
              <a:extLst>
                <a:ext uri="{FF2B5EF4-FFF2-40B4-BE49-F238E27FC236}">
                  <a16:creationId xmlns:a16="http://schemas.microsoft.com/office/drawing/2014/main" id="{EEB05059-0AF6-68BE-96D6-A3FBDBD06BE1}"/>
                </a:ext>
              </a:extLst>
            </p:cNvPr>
            <p:cNvSpPr/>
            <p:nvPr/>
          </p:nvSpPr>
          <p:spPr>
            <a:xfrm>
              <a:off x="6350393" y="2042159"/>
              <a:ext cx="1299302" cy="2118361"/>
            </a:xfrm>
            <a:prstGeom prst="rect">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二等辺三角形 15">
              <a:extLst>
                <a:ext uri="{FF2B5EF4-FFF2-40B4-BE49-F238E27FC236}">
                  <a16:creationId xmlns:a16="http://schemas.microsoft.com/office/drawing/2014/main" id="{AE607618-58D8-E267-886D-34102E75034D}"/>
                </a:ext>
              </a:extLst>
            </p:cNvPr>
            <p:cNvSpPr/>
            <p:nvPr/>
          </p:nvSpPr>
          <p:spPr>
            <a:xfrm>
              <a:off x="6224743" y="1482724"/>
              <a:ext cx="1424952" cy="559435"/>
            </a:xfrm>
            <a:prstGeom prst="triangle">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8FB10DB9-E5C5-CFB4-7784-B73BC7544ACA}"/>
                </a:ext>
              </a:extLst>
            </p:cNvPr>
            <p:cNvSpPr/>
            <p:nvPr/>
          </p:nvSpPr>
          <p:spPr>
            <a:xfrm>
              <a:off x="6548865" y="2737869"/>
              <a:ext cx="871813" cy="831010"/>
            </a:xfrm>
            <a:prstGeom prst="roundRect">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L 字 17">
              <a:extLst>
                <a:ext uri="{FF2B5EF4-FFF2-40B4-BE49-F238E27FC236}">
                  <a16:creationId xmlns:a16="http://schemas.microsoft.com/office/drawing/2014/main" id="{9074FC9F-2762-7DDE-3587-1B64388E6566}"/>
                </a:ext>
              </a:extLst>
            </p:cNvPr>
            <p:cNvSpPr/>
            <p:nvPr/>
          </p:nvSpPr>
          <p:spPr>
            <a:xfrm rot="18917526">
              <a:off x="6676841" y="2892588"/>
              <a:ext cx="635340" cy="399787"/>
            </a:xfrm>
            <a:prstGeom prst="corner">
              <a:avLst>
                <a:gd name="adj1" fmla="val 44010"/>
                <a:gd name="adj2" fmla="val 42013"/>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18">
              <a:extLst>
                <a:ext uri="{FF2B5EF4-FFF2-40B4-BE49-F238E27FC236}">
                  <a16:creationId xmlns:a16="http://schemas.microsoft.com/office/drawing/2014/main" id="{0ADEF3DB-5BCC-4485-B9FD-094EE2B67AB1}"/>
                </a:ext>
              </a:extLst>
            </p:cNvPr>
            <p:cNvSpPr/>
            <p:nvPr/>
          </p:nvSpPr>
          <p:spPr>
            <a:xfrm rot="2729487">
              <a:off x="6357015" y="1131326"/>
              <a:ext cx="401364" cy="1399806"/>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二等辺三角形 19">
              <a:extLst>
                <a:ext uri="{FF2B5EF4-FFF2-40B4-BE49-F238E27FC236}">
                  <a16:creationId xmlns:a16="http://schemas.microsoft.com/office/drawing/2014/main" id="{C117A257-A410-9487-C085-CA102AAD0555}"/>
                </a:ext>
              </a:extLst>
            </p:cNvPr>
            <p:cNvSpPr/>
            <p:nvPr/>
          </p:nvSpPr>
          <p:spPr>
            <a:xfrm rot="18775061">
              <a:off x="7119462" y="1138781"/>
              <a:ext cx="416473" cy="1365636"/>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C3003849-170C-D2C7-6DF0-8A3D2D916259}"/>
                </a:ext>
              </a:extLst>
            </p:cNvPr>
            <p:cNvSpPr/>
            <p:nvPr/>
          </p:nvSpPr>
          <p:spPr>
            <a:xfrm rot="19304144">
              <a:off x="5768877" y="1777239"/>
              <a:ext cx="1278837" cy="74131"/>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3AA24725-2D59-075F-FD53-A9B6FA25DA89}"/>
                </a:ext>
              </a:extLst>
            </p:cNvPr>
            <p:cNvSpPr/>
            <p:nvPr/>
          </p:nvSpPr>
          <p:spPr>
            <a:xfrm rot="2148600">
              <a:off x="6830111" y="1760882"/>
              <a:ext cx="1278837" cy="74131"/>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65EEA6D0-114E-7338-77C9-0FB65DA31F8D}"/>
                </a:ext>
              </a:extLst>
            </p:cNvPr>
            <p:cNvSpPr/>
            <p:nvPr/>
          </p:nvSpPr>
          <p:spPr>
            <a:xfrm>
              <a:off x="6810704" y="1358601"/>
              <a:ext cx="228806" cy="97324"/>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 name="直線コネクタ 24">
              <a:extLst>
                <a:ext uri="{FF2B5EF4-FFF2-40B4-BE49-F238E27FC236}">
                  <a16:creationId xmlns:a16="http://schemas.microsoft.com/office/drawing/2014/main" id="{65C07D8D-FBFA-D53E-2F4F-1A2BCF4352F5}"/>
                </a:ext>
              </a:extLst>
            </p:cNvPr>
            <p:cNvCxnSpPr>
              <a:cxnSpLocks/>
            </p:cNvCxnSpPr>
            <p:nvPr/>
          </p:nvCxnSpPr>
          <p:spPr>
            <a:xfrm flipH="1">
              <a:off x="6015685" y="1901256"/>
              <a:ext cx="415147" cy="32685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B735A66D-A016-B5E7-9FB7-08686065E6A7}"/>
                </a:ext>
              </a:extLst>
            </p:cNvPr>
            <p:cNvCxnSpPr>
              <a:cxnSpLocks/>
            </p:cNvCxnSpPr>
            <p:nvPr/>
          </p:nvCxnSpPr>
          <p:spPr>
            <a:xfrm flipH="1">
              <a:off x="6039596" y="2009088"/>
              <a:ext cx="301337" cy="26808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9001D165-92B2-FF0A-1306-E6FBC1DFF238}"/>
                </a:ext>
              </a:extLst>
            </p:cNvPr>
            <p:cNvCxnSpPr>
              <a:cxnSpLocks/>
            </p:cNvCxnSpPr>
            <p:nvPr/>
          </p:nvCxnSpPr>
          <p:spPr>
            <a:xfrm flipH="1">
              <a:off x="6187990" y="2092139"/>
              <a:ext cx="245352" cy="30533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F6D8B378-7A74-D399-023C-221FA6DAF919}"/>
                </a:ext>
              </a:extLst>
            </p:cNvPr>
            <p:cNvCxnSpPr>
              <a:cxnSpLocks/>
            </p:cNvCxnSpPr>
            <p:nvPr/>
          </p:nvCxnSpPr>
          <p:spPr>
            <a:xfrm>
              <a:off x="7427288" y="2031588"/>
              <a:ext cx="297424" cy="35115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10CD5D70-57D9-9255-EA1F-005E3A5B5DC0}"/>
                </a:ext>
              </a:extLst>
            </p:cNvPr>
            <p:cNvCxnSpPr>
              <a:cxnSpLocks/>
            </p:cNvCxnSpPr>
            <p:nvPr/>
          </p:nvCxnSpPr>
          <p:spPr>
            <a:xfrm>
              <a:off x="7336290" y="1800905"/>
              <a:ext cx="524080" cy="43378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9ABDE589-78A1-7C43-D800-E2EE522281C9}"/>
                </a:ext>
              </a:extLst>
            </p:cNvPr>
            <p:cNvCxnSpPr>
              <a:cxnSpLocks/>
            </p:cNvCxnSpPr>
            <p:nvPr/>
          </p:nvCxnSpPr>
          <p:spPr>
            <a:xfrm>
              <a:off x="7564050" y="1938240"/>
              <a:ext cx="341322" cy="25781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824450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四角形: 上の 2 つの角を丸める 16">
            <a:extLst>
              <a:ext uri="{FF2B5EF4-FFF2-40B4-BE49-F238E27FC236}">
                <a16:creationId xmlns:a16="http://schemas.microsoft.com/office/drawing/2014/main" id="{8713DC47-5C54-EFF2-FCAC-905B1B48A556}"/>
              </a:ext>
            </a:extLst>
          </p:cNvPr>
          <p:cNvSpPr/>
          <p:nvPr/>
        </p:nvSpPr>
        <p:spPr>
          <a:xfrm>
            <a:off x="6985591" y="2703523"/>
            <a:ext cx="4219040" cy="4154477"/>
          </a:xfrm>
          <a:prstGeom prst="round2SameRect">
            <a:avLst>
              <a:gd name="adj1" fmla="val 11809"/>
              <a:gd name="adj2" fmla="val 0"/>
            </a:avLst>
          </a:prstGeom>
          <a:solidFill>
            <a:srgbClr val="C6D7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上の 2 つの角を丸める 1">
            <a:extLst>
              <a:ext uri="{FF2B5EF4-FFF2-40B4-BE49-F238E27FC236}">
                <a16:creationId xmlns:a16="http://schemas.microsoft.com/office/drawing/2014/main" id="{A1F86E94-0E4C-1F9B-B916-C9563E17B024}"/>
              </a:ext>
            </a:extLst>
          </p:cNvPr>
          <p:cNvSpPr/>
          <p:nvPr/>
        </p:nvSpPr>
        <p:spPr>
          <a:xfrm>
            <a:off x="769064" y="2234392"/>
            <a:ext cx="10804634" cy="4543659"/>
          </a:xfrm>
          <a:prstGeom prst="round2SameRect">
            <a:avLst>
              <a:gd name="adj1" fmla="val 10652"/>
              <a:gd name="adj2" fmla="val 0"/>
            </a:avLst>
          </a:prstGeom>
          <a:noFill/>
          <a:ln w="57150">
            <a:solidFill>
              <a:srgbClr val="C6D7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3" name="テキスト ボックス 22">
            <a:extLst>
              <a:ext uri="{FF2B5EF4-FFF2-40B4-BE49-F238E27FC236}">
                <a16:creationId xmlns:a16="http://schemas.microsoft.com/office/drawing/2014/main" id="{2086FF42-22EF-707C-7D96-52CB5AB40A0B}"/>
              </a:ext>
            </a:extLst>
          </p:cNvPr>
          <p:cNvSpPr txBox="1"/>
          <p:nvPr/>
        </p:nvSpPr>
        <p:spPr>
          <a:xfrm>
            <a:off x="8160099" y="2852484"/>
            <a:ext cx="1870019" cy="523220"/>
          </a:xfrm>
          <a:prstGeom prst="rect">
            <a:avLst/>
          </a:prstGeom>
          <a:noFill/>
        </p:spPr>
        <p:txBody>
          <a:bodyPr wrap="square" rtlCol="0">
            <a:spAutoFit/>
          </a:bodyPr>
          <a:lstStyle/>
          <a:p>
            <a:r>
              <a:rPr kumimoji="1" lang="en-US" altLang="ja-JP" sz="2800" dirty="0">
                <a:solidFill>
                  <a:srgbClr val="001746"/>
                </a:solidFill>
                <a:latin typeface="Kristen ITC" panose="03050502040202030202" pitchFamily="66" charset="0"/>
              </a:rPr>
              <a:t>Schedule</a:t>
            </a:r>
            <a:endParaRPr kumimoji="1" lang="ja-JP" altLang="en-US" sz="2800" dirty="0">
              <a:solidFill>
                <a:srgbClr val="001746"/>
              </a:solidFill>
              <a:latin typeface="Kristen ITC" panose="03050502040202030202" pitchFamily="66" charset="0"/>
            </a:endParaRPr>
          </a:p>
        </p:txBody>
      </p:sp>
      <p:cxnSp>
        <p:nvCxnSpPr>
          <p:cNvPr id="25" name="直線コネクタ 24">
            <a:extLst>
              <a:ext uri="{FF2B5EF4-FFF2-40B4-BE49-F238E27FC236}">
                <a16:creationId xmlns:a16="http://schemas.microsoft.com/office/drawing/2014/main" id="{D1CE690D-2F89-5EBA-CCFF-776B73507579}"/>
              </a:ext>
            </a:extLst>
          </p:cNvPr>
          <p:cNvCxnSpPr>
            <a:cxnSpLocks/>
          </p:cNvCxnSpPr>
          <p:nvPr/>
        </p:nvCxnSpPr>
        <p:spPr>
          <a:xfrm>
            <a:off x="7317821" y="4267994"/>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99FE5BC4-BF6D-B9FF-24A9-5CFD9115C8F9}"/>
              </a:ext>
            </a:extLst>
          </p:cNvPr>
          <p:cNvCxnSpPr>
            <a:cxnSpLocks/>
          </p:cNvCxnSpPr>
          <p:nvPr/>
        </p:nvCxnSpPr>
        <p:spPr>
          <a:xfrm>
            <a:off x="7317821" y="4973287"/>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D3E90EA8-FF97-C9C8-049D-E6E055045419}"/>
              </a:ext>
            </a:extLst>
          </p:cNvPr>
          <p:cNvCxnSpPr>
            <a:cxnSpLocks/>
          </p:cNvCxnSpPr>
          <p:nvPr/>
        </p:nvCxnSpPr>
        <p:spPr>
          <a:xfrm>
            <a:off x="7317821" y="5696301"/>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75C3854F-A8FD-D03E-0B91-9DA1ED255878}"/>
              </a:ext>
            </a:extLst>
          </p:cNvPr>
          <p:cNvSpPr txBox="1"/>
          <p:nvPr/>
        </p:nvSpPr>
        <p:spPr>
          <a:xfrm>
            <a:off x="7365060" y="3837107"/>
            <a:ext cx="2851720" cy="430887"/>
          </a:xfrm>
          <a:prstGeom prst="rect">
            <a:avLst/>
          </a:prstGeom>
          <a:noFill/>
        </p:spPr>
        <p:txBody>
          <a:bodyPr wrap="square" rtlCol="0">
            <a:spAutoFit/>
          </a:bodyPr>
          <a:lstStyle/>
          <a:p>
            <a:r>
              <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rPr>
              <a:t>授業参観　</a:t>
            </a:r>
            <a:r>
              <a:rPr kumimoji="1" lang="en-US" altLang="ja-JP" sz="2200" dirty="0">
                <a:solidFill>
                  <a:srgbClr val="001746"/>
                </a:solidFill>
                <a:latin typeface="UD デジタル 教科書体 NP-B" panose="02020700000000000000" pitchFamily="18" charset="-128"/>
                <a:ea typeface="UD デジタル 教科書体 NP-B" panose="02020700000000000000" pitchFamily="18" charset="-128"/>
              </a:rPr>
              <a:t>13:00~</a:t>
            </a:r>
            <a:endPar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34" name="テキスト ボックス 33">
            <a:extLst>
              <a:ext uri="{FF2B5EF4-FFF2-40B4-BE49-F238E27FC236}">
                <a16:creationId xmlns:a16="http://schemas.microsoft.com/office/drawing/2014/main" id="{72BC1E4E-FC4E-788A-13CC-9BDB8E8B3840}"/>
              </a:ext>
            </a:extLst>
          </p:cNvPr>
          <p:cNvSpPr txBox="1"/>
          <p:nvPr/>
        </p:nvSpPr>
        <p:spPr>
          <a:xfrm>
            <a:off x="7346003" y="4489608"/>
            <a:ext cx="3412899" cy="430887"/>
          </a:xfrm>
          <a:prstGeom prst="rect">
            <a:avLst/>
          </a:prstGeom>
          <a:noFill/>
        </p:spPr>
        <p:txBody>
          <a:bodyPr wrap="square" rtlCol="0">
            <a:spAutoFit/>
          </a:bodyPr>
          <a:lstStyle/>
          <a:p>
            <a:r>
              <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rPr>
              <a:t>スイミング　</a:t>
            </a:r>
            <a:r>
              <a:rPr kumimoji="1" lang="en-US" altLang="ja-JP" sz="2200" dirty="0">
                <a:solidFill>
                  <a:srgbClr val="001746"/>
                </a:solidFill>
                <a:latin typeface="UD デジタル 教科書体 NP-B" panose="02020700000000000000" pitchFamily="18" charset="-128"/>
                <a:ea typeface="UD デジタル 教科書体 NP-B" panose="02020700000000000000" pitchFamily="18" charset="-128"/>
              </a:rPr>
              <a:t>17:00~</a:t>
            </a:r>
            <a:endPar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35" name="フローチャート: 結合子 34">
            <a:extLst>
              <a:ext uri="{FF2B5EF4-FFF2-40B4-BE49-F238E27FC236}">
                <a16:creationId xmlns:a16="http://schemas.microsoft.com/office/drawing/2014/main" id="{8E82D611-E75E-A7CF-347A-8429287155BC}"/>
              </a:ext>
            </a:extLst>
          </p:cNvPr>
          <p:cNvSpPr/>
          <p:nvPr/>
        </p:nvSpPr>
        <p:spPr>
          <a:xfrm>
            <a:off x="7365060" y="5173847"/>
            <a:ext cx="360655" cy="362374"/>
          </a:xfrm>
          <a:prstGeom prst="flowChartConnector">
            <a:avLst/>
          </a:prstGeom>
          <a:solidFill>
            <a:srgbClr val="00174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6" name="直線コネクタ 35">
            <a:extLst>
              <a:ext uri="{FF2B5EF4-FFF2-40B4-BE49-F238E27FC236}">
                <a16:creationId xmlns:a16="http://schemas.microsoft.com/office/drawing/2014/main" id="{F97F6D5F-24EC-5A4D-5F74-FF78EC7E0A58}"/>
              </a:ext>
            </a:extLst>
          </p:cNvPr>
          <p:cNvCxnSpPr>
            <a:cxnSpLocks/>
          </p:cNvCxnSpPr>
          <p:nvPr/>
        </p:nvCxnSpPr>
        <p:spPr>
          <a:xfrm>
            <a:off x="7412439" y="5355034"/>
            <a:ext cx="26589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47824C19-1C02-6AED-E689-F5A8DD349191}"/>
              </a:ext>
            </a:extLst>
          </p:cNvPr>
          <p:cNvCxnSpPr>
            <a:cxnSpLocks/>
          </p:cNvCxnSpPr>
          <p:nvPr/>
        </p:nvCxnSpPr>
        <p:spPr>
          <a:xfrm flipV="1">
            <a:off x="7545387" y="5227461"/>
            <a:ext cx="0" cy="25514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7C8DF337-DECD-EC1E-9A9A-8F77C14B5113}"/>
              </a:ext>
            </a:extLst>
          </p:cNvPr>
          <p:cNvSpPr txBox="1"/>
          <p:nvPr/>
        </p:nvSpPr>
        <p:spPr>
          <a:xfrm>
            <a:off x="987369" y="2480773"/>
            <a:ext cx="2851720" cy="523220"/>
          </a:xfrm>
          <a:prstGeom prst="rect">
            <a:avLst/>
          </a:prstGeom>
          <a:noFill/>
        </p:spPr>
        <p:txBody>
          <a:bodyPr wrap="square" rtlCol="0">
            <a:spAutoFit/>
          </a:bodyPr>
          <a:lstStyle/>
          <a:p>
            <a:r>
              <a:rPr kumimoji="1" lang="en-US" altLang="ja-JP" sz="2800" dirty="0">
                <a:ln>
                  <a:solidFill>
                    <a:srgbClr val="8AAEC9"/>
                  </a:solidFill>
                </a:ln>
                <a:solidFill>
                  <a:srgbClr val="8AAEC9"/>
                </a:solidFill>
                <a:latin typeface="Kristen ITC" panose="03050502040202030202" pitchFamily="66" charset="0"/>
              </a:rPr>
              <a:t>2024/06/07 (Fri)</a:t>
            </a:r>
            <a:endParaRPr kumimoji="1" lang="ja-JP" altLang="en-US" sz="2800" dirty="0">
              <a:ln>
                <a:solidFill>
                  <a:srgbClr val="8AAEC9"/>
                </a:solidFill>
              </a:ln>
              <a:solidFill>
                <a:srgbClr val="8AAEC9"/>
              </a:solidFill>
              <a:latin typeface="Kristen ITC" panose="03050502040202030202" pitchFamily="66" charset="0"/>
            </a:endParaRPr>
          </a:p>
        </p:txBody>
      </p:sp>
      <p:sp>
        <p:nvSpPr>
          <p:cNvPr id="46" name="四角形: 角を丸くする 45">
            <a:extLst>
              <a:ext uri="{FF2B5EF4-FFF2-40B4-BE49-F238E27FC236}">
                <a16:creationId xmlns:a16="http://schemas.microsoft.com/office/drawing/2014/main" id="{FC682F0D-6CC7-BF36-2A6C-97D077FDE2B2}"/>
              </a:ext>
            </a:extLst>
          </p:cNvPr>
          <p:cNvSpPr/>
          <p:nvPr/>
        </p:nvSpPr>
        <p:spPr>
          <a:xfrm>
            <a:off x="1241814" y="3556084"/>
            <a:ext cx="498709" cy="475129"/>
          </a:xfrm>
          <a:prstGeom prst="roundRect">
            <a:avLst>
              <a:gd name="adj" fmla="val 24214"/>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四角形: 角を丸くする 46">
            <a:extLst>
              <a:ext uri="{FF2B5EF4-FFF2-40B4-BE49-F238E27FC236}">
                <a16:creationId xmlns:a16="http://schemas.microsoft.com/office/drawing/2014/main" id="{91501814-5601-B474-7571-AB658AC1832D}"/>
              </a:ext>
            </a:extLst>
          </p:cNvPr>
          <p:cNvSpPr/>
          <p:nvPr/>
        </p:nvSpPr>
        <p:spPr>
          <a:xfrm>
            <a:off x="1241814" y="4344757"/>
            <a:ext cx="498709" cy="475129"/>
          </a:xfrm>
          <a:prstGeom prst="roundRect">
            <a:avLst>
              <a:gd name="adj" fmla="val 24214"/>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四角形: 角を丸くする 47">
            <a:extLst>
              <a:ext uri="{FF2B5EF4-FFF2-40B4-BE49-F238E27FC236}">
                <a16:creationId xmlns:a16="http://schemas.microsoft.com/office/drawing/2014/main" id="{A633B409-948E-EDEC-2378-5F0100A01BA4}"/>
              </a:ext>
            </a:extLst>
          </p:cNvPr>
          <p:cNvSpPr/>
          <p:nvPr/>
        </p:nvSpPr>
        <p:spPr>
          <a:xfrm>
            <a:off x="1241813" y="5133430"/>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四角形: 角を丸くする 48">
            <a:extLst>
              <a:ext uri="{FF2B5EF4-FFF2-40B4-BE49-F238E27FC236}">
                <a16:creationId xmlns:a16="http://schemas.microsoft.com/office/drawing/2014/main" id="{513F1F7E-0270-04C4-C465-9EBD5039772A}"/>
              </a:ext>
            </a:extLst>
          </p:cNvPr>
          <p:cNvSpPr/>
          <p:nvPr/>
        </p:nvSpPr>
        <p:spPr>
          <a:xfrm>
            <a:off x="1241812" y="5919291"/>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直線コネクタ 49">
            <a:extLst>
              <a:ext uri="{FF2B5EF4-FFF2-40B4-BE49-F238E27FC236}">
                <a16:creationId xmlns:a16="http://schemas.microsoft.com/office/drawing/2014/main" id="{42CF006D-F86F-83EA-00CD-7AA29EE47A62}"/>
              </a:ext>
            </a:extLst>
          </p:cNvPr>
          <p:cNvCxnSpPr>
            <a:cxnSpLocks/>
          </p:cNvCxnSpPr>
          <p:nvPr/>
        </p:nvCxnSpPr>
        <p:spPr>
          <a:xfrm>
            <a:off x="2010714" y="4144850"/>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FC34E311-78CB-771B-245C-69983AD4A946}"/>
              </a:ext>
            </a:extLst>
          </p:cNvPr>
          <p:cNvCxnSpPr>
            <a:cxnSpLocks/>
          </p:cNvCxnSpPr>
          <p:nvPr/>
        </p:nvCxnSpPr>
        <p:spPr>
          <a:xfrm>
            <a:off x="2010714" y="4973287"/>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7A64C14B-FBC8-DDC8-8BBC-87FB53A0A8B8}"/>
              </a:ext>
            </a:extLst>
          </p:cNvPr>
          <p:cNvCxnSpPr>
            <a:cxnSpLocks/>
          </p:cNvCxnSpPr>
          <p:nvPr/>
        </p:nvCxnSpPr>
        <p:spPr>
          <a:xfrm>
            <a:off x="2010714" y="5789075"/>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54" name="テキスト ボックス 53">
            <a:extLst>
              <a:ext uri="{FF2B5EF4-FFF2-40B4-BE49-F238E27FC236}">
                <a16:creationId xmlns:a16="http://schemas.microsoft.com/office/drawing/2014/main" id="{A45C2961-8195-6954-B480-C0446010BDA2}"/>
              </a:ext>
            </a:extLst>
          </p:cNvPr>
          <p:cNvSpPr txBox="1"/>
          <p:nvPr/>
        </p:nvSpPr>
        <p:spPr>
          <a:xfrm>
            <a:off x="2066936" y="3567484"/>
            <a:ext cx="285172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燃えるゴミ出し</a:t>
            </a:r>
          </a:p>
        </p:txBody>
      </p:sp>
      <p:sp>
        <p:nvSpPr>
          <p:cNvPr id="55" name="テキスト ボックス 54">
            <a:extLst>
              <a:ext uri="{FF2B5EF4-FFF2-40B4-BE49-F238E27FC236}">
                <a16:creationId xmlns:a16="http://schemas.microsoft.com/office/drawing/2014/main" id="{5C18CBC4-0BC2-1B38-5914-AAD172F0BFC3}"/>
              </a:ext>
            </a:extLst>
          </p:cNvPr>
          <p:cNvSpPr txBox="1"/>
          <p:nvPr/>
        </p:nvSpPr>
        <p:spPr>
          <a:xfrm>
            <a:off x="2066936" y="4341872"/>
            <a:ext cx="285172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有給申請</a:t>
            </a:r>
          </a:p>
        </p:txBody>
      </p:sp>
      <p:sp>
        <p:nvSpPr>
          <p:cNvPr id="56" name="テキスト ボックス 55">
            <a:extLst>
              <a:ext uri="{FF2B5EF4-FFF2-40B4-BE49-F238E27FC236}">
                <a16:creationId xmlns:a16="http://schemas.microsoft.com/office/drawing/2014/main" id="{341A2B2E-A096-FD0D-BC0C-9E05EF929D17}"/>
              </a:ext>
            </a:extLst>
          </p:cNvPr>
          <p:cNvSpPr txBox="1"/>
          <p:nvPr/>
        </p:nvSpPr>
        <p:spPr>
          <a:xfrm>
            <a:off x="2066936" y="5204687"/>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スイミング送り迎え</a:t>
            </a:r>
          </a:p>
        </p:txBody>
      </p:sp>
      <p:sp>
        <p:nvSpPr>
          <p:cNvPr id="57" name="L 字 56">
            <a:extLst>
              <a:ext uri="{FF2B5EF4-FFF2-40B4-BE49-F238E27FC236}">
                <a16:creationId xmlns:a16="http://schemas.microsoft.com/office/drawing/2014/main" id="{2918C0DF-82C4-E87A-F31A-86144FA70F71}"/>
              </a:ext>
            </a:extLst>
          </p:cNvPr>
          <p:cNvSpPr/>
          <p:nvPr/>
        </p:nvSpPr>
        <p:spPr>
          <a:xfrm rot="19103469">
            <a:off x="1314515" y="3646156"/>
            <a:ext cx="345345" cy="199114"/>
          </a:xfrm>
          <a:prstGeom prst="corner">
            <a:avLst>
              <a:gd name="adj1" fmla="val 38063"/>
              <a:gd name="adj2" fmla="val 37104"/>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L 字 57">
            <a:extLst>
              <a:ext uri="{FF2B5EF4-FFF2-40B4-BE49-F238E27FC236}">
                <a16:creationId xmlns:a16="http://schemas.microsoft.com/office/drawing/2014/main" id="{2B5E57B3-0B8F-13E6-019B-3B159F70B9E6}"/>
              </a:ext>
            </a:extLst>
          </p:cNvPr>
          <p:cNvSpPr/>
          <p:nvPr/>
        </p:nvSpPr>
        <p:spPr>
          <a:xfrm rot="19103469">
            <a:off x="1312390" y="4439209"/>
            <a:ext cx="345345" cy="199114"/>
          </a:xfrm>
          <a:prstGeom prst="corner">
            <a:avLst>
              <a:gd name="adj1" fmla="val 38063"/>
              <a:gd name="adj2" fmla="val 37104"/>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四角形: 角を丸くする 58">
            <a:extLst>
              <a:ext uri="{FF2B5EF4-FFF2-40B4-BE49-F238E27FC236}">
                <a16:creationId xmlns:a16="http://schemas.microsoft.com/office/drawing/2014/main" id="{7AB65764-5982-7081-38DE-F6C8ED084CB9}"/>
              </a:ext>
            </a:extLst>
          </p:cNvPr>
          <p:cNvSpPr/>
          <p:nvPr/>
        </p:nvSpPr>
        <p:spPr>
          <a:xfrm>
            <a:off x="3893259" y="2478944"/>
            <a:ext cx="2408929" cy="545505"/>
          </a:xfrm>
          <a:prstGeom prst="roundRect">
            <a:avLst>
              <a:gd name="adj" fmla="val 32778"/>
            </a:avLst>
          </a:prstGeom>
          <a:noFill/>
          <a:ln w="57150">
            <a:solidFill>
              <a:srgbClr val="C6D7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C79FD19A-E72D-2A24-A116-DACF636D2469}"/>
              </a:ext>
            </a:extLst>
          </p:cNvPr>
          <p:cNvSpPr/>
          <p:nvPr/>
        </p:nvSpPr>
        <p:spPr>
          <a:xfrm>
            <a:off x="2081494" y="2940997"/>
            <a:ext cx="1500853" cy="1380800"/>
          </a:xfrm>
          <a:prstGeom prst="rect">
            <a:avLst/>
          </a:prstGeom>
          <a:solidFill>
            <a:srgbClr val="F5F5F5"/>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8A5901C-E487-1417-05CD-1FC5679A5F90}"/>
              </a:ext>
            </a:extLst>
          </p:cNvPr>
          <p:cNvSpPr txBox="1"/>
          <p:nvPr/>
        </p:nvSpPr>
        <p:spPr>
          <a:xfrm>
            <a:off x="2177186" y="3342288"/>
            <a:ext cx="1359452" cy="646331"/>
          </a:xfrm>
          <a:prstGeom prst="rect">
            <a:avLst/>
          </a:prstGeom>
          <a:noFill/>
        </p:spPr>
        <p:txBody>
          <a:bodyPr wrap="square" rtlCol="0">
            <a:spAutoFit/>
          </a:bodyPr>
          <a:lstStyle/>
          <a:p>
            <a:r>
              <a:rPr kumimoji="1" lang="ja-JP" altLang="en-US" dirty="0"/>
              <a:t>カレンダー出てくる</a:t>
            </a:r>
          </a:p>
        </p:txBody>
      </p:sp>
      <p:sp>
        <p:nvSpPr>
          <p:cNvPr id="8" name="テキスト ボックス 7">
            <a:extLst>
              <a:ext uri="{FF2B5EF4-FFF2-40B4-BE49-F238E27FC236}">
                <a16:creationId xmlns:a16="http://schemas.microsoft.com/office/drawing/2014/main" id="{BFF5109E-BD50-B812-7710-1EBC2666A660}"/>
              </a:ext>
            </a:extLst>
          </p:cNvPr>
          <p:cNvSpPr txBox="1"/>
          <p:nvPr/>
        </p:nvSpPr>
        <p:spPr>
          <a:xfrm>
            <a:off x="4011099" y="2586151"/>
            <a:ext cx="734179" cy="369332"/>
          </a:xfrm>
          <a:prstGeom prst="rect">
            <a:avLst/>
          </a:prstGeom>
          <a:noFill/>
        </p:spPr>
        <p:txBody>
          <a:bodyPr wrap="square" rtlCol="0">
            <a:spAutoFit/>
          </a:bodyPr>
          <a:lstStyle/>
          <a:p>
            <a:r>
              <a:rPr kumimoji="1" lang="ja-JP" altLang="en-US" dirty="0">
                <a:solidFill>
                  <a:srgbClr val="C6D7E4"/>
                </a:solidFill>
                <a:latin typeface="UD デジタル 教科書体 NK-B" panose="02020700000000000000" pitchFamily="18" charset="-128"/>
                <a:ea typeface="UD デジタル 教科書体 NK-B" panose="02020700000000000000" pitchFamily="18" charset="-128"/>
              </a:rPr>
              <a:t>検索</a:t>
            </a:r>
          </a:p>
        </p:txBody>
      </p:sp>
    </p:spTree>
    <p:extLst>
      <p:ext uri="{BB962C8B-B14F-4D97-AF65-F5344CB8AC3E}">
        <p14:creationId xmlns:p14="http://schemas.microsoft.com/office/powerpoint/2010/main" val="19127537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四角形: 上の 2 つの角を丸める 2">
            <a:extLst>
              <a:ext uri="{FF2B5EF4-FFF2-40B4-BE49-F238E27FC236}">
                <a16:creationId xmlns:a16="http://schemas.microsoft.com/office/drawing/2014/main" id="{5BEB4822-A4F0-2129-F4C8-44B85B1AD0A2}"/>
              </a:ext>
            </a:extLst>
          </p:cNvPr>
          <p:cNvSpPr/>
          <p:nvPr/>
        </p:nvSpPr>
        <p:spPr>
          <a:xfrm rot="10800000">
            <a:off x="6959957" y="1209367"/>
            <a:ext cx="4219040" cy="4291934"/>
          </a:xfrm>
          <a:prstGeom prst="round2SameRect">
            <a:avLst>
              <a:gd name="adj1" fmla="val 11809"/>
              <a:gd name="adj2" fmla="val 0"/>
            </a:avLst>
          </a:prstGeom>
          <a:solidFill>
            <a:srgbClr val="C6D7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上の 2 つの角を丸める 1">
            <a:extLst>
              <a:ext uri="{FF2B5EF4-FFF2-40B4-BE49-F238E27FC236}">
                <a16:creationId xmlns:a16="http://schemas.microsoft.com/office/drawing/2014/main" id="{A1F86E94-0E4C-1F9B-B916-C9563E17B024}"/>
              </a:ext>
            </a:extLst>
          </p:cNvPr>
          <p:cNvSpPr/>
          <p:nvPr/>
        </p:nvSpPr>
        <p:spPr>
          <a:xfrm rot="10800000">
            <a:off x="769064" y="1268360"/>
            <a:ext cx="10804634" cy="4543659"/>
          </a:xfrm>
          <a:prstGeom prst="round2SameRect">
            <a:avLst>
              <a:gd name="adj1" fmla="val 11809"/>
              <a:gd name="adj2" fmla="val 0"/>
            </a:avLst>
          </a:prstGeom>
          <a:noFill/>
          <a:ln w="57150">
            <a:solidFill>
              <a:srgbClr val="C6D7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cxnSp>
        <p:nvCxnSpPr>
          <p:cNvPr id="4" name="直線コネクタ 3">
            <a:extLst>
              <a:ext uri="{FF2B5EF4-FFF2-40B4-BE49-F238E27FC236}">
                <a16:creationId xmlns:a16="http://schemas.microsoft.com/office/drawing/2014/main" id="{6BBD196D-70F9-32C6-D0BF-66D513794B50}"/>
              </a:ext>
            </a:extLst>
          </p:cNvPr>
          <p:cNvCxnSpPr>
            <a:cxnSpLocks/>
          </p:cNvCxnSpPr>
          <p:nvPr/>
        </p:nvCxnSpPr>
        <p:spPr>
          <a:xfrm>
            <a:off x="7280000" y="1729568"/>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88449397-10C9-5358-1760-9A9CDB2A597E}"/>
              </a:ext>
            </a:extLst>
          </p:cNvPr>
          <p:cNvCxnSpPr>
            <a:cxnSpLocks/>
          </p:cNvCxnSpPr>
          <p:nvPr/>
        </p:nvCxnSpPr>
        <p:spPr>
          <a:xfrm>
            <a:off x="7280000" y="2434861"/>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F0F3B7DF-C282-5E49-F2AD-843A051E6F93}"/>
              </a:ext>
            </a:extLst>
          </p:cNvPr>
          <p:cNvCxnSpPr>
            <a:cxnSpLocks/>
          </p:cNvCxnSpPr>
          <p:nvPr/>
        </p:nvCxnSpPr>
        <p:spPr>
          <a:xfrm>
            <a:off x="7280000" y="3157875"/>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88DCD205-6B7C-01B0-BEF7-D5E26AF554D4}"/>
              </a:ext>
            </a:extLst>
          </p:cNvPr>
          <p:cNvCxnSpPr>
            <a:cxnSpLocks/>
          </p:cNvCxnSpPr>
          <p:nvPr/>
        </p:nvCxnSpPr>
        <p:spPr>
          <a:xfrm>
            <a:off x="7280000" y="3891521"/>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2603D4C4-20EF-4D4D-9D88-159D20E48083}"/>
              </a:ext>
            </a:extLst>
          </p:cNvPr>
          <p:cNvCxnSpPr>
            <a:cxnSpLocks/>
          </p:cNvCxnSpPr>
          <p:nvPr/>
        </p:nvCxnSpPr>
        <p:spPr>
          <a:xfrm>
            <a:off x="7280000" y="4586181"/>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四角形: 角を丸くする 11">
            <a:extLst>
              <a:ext uri="{FF2B5EF4-FFF2-40B4-BE49-F238E27FC236}">
                <a16:creationId xmlns:a16="http://schemas.microsoft.com/office/drawing/2014/main" id="{B5118CA2-1AD4-E5C5-4C0C-93040362C134}"/>
              </a:ext>
            </a:extLst>
          </p:cNvPr>
          <p:cNvSpPr/>
          <p:nvPr/>
        </p:nvSpPr>
        <p:spPr>
          <a:xfrm>
            <a:off x="1123842" y="1601651"/>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9E674BC4-FD24-1422-041C-B6B89F28C867}"/>
              </a:ext>
            </a:extLst>
          </p:cNvPr>
          <p:cNvSpPr/>
          <p:nvPr/>
        </p:nvSpPr>
        <p:spPr>
          <a:xfrm>
            <a:off x="1123842" y="2390324"/>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E99E36B4-D075-B55D-3E5E-5BFD89633CD5}"/>
              </a:ext>
            </a:extLst>
          </p:cNvPr>
          <p:cNvSpPr/>
          <p:nvPr/>
        </p:nvSpPr>
        <p:spPr>
          <a:xfrm>
            <a:off x="1123841" y="3178997"/>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コネクタ 18">
            <a:extLst>
              <a:ext uri="{FF2B5EF4-FFF2-40B4-BE49-F238E27FC236}">
                <a16:creationId xmlns:a16="http://schemas.microsoft.com/office/drawing/2014/main" id="{7CD9F357-9B8A-8E38-2EF3-9A78397D1C1D}"/>
              </a:ext>
            </a:extLst>
          </p:cNvPr>
          <p:cNvCxnSpPr>
            <a:cxnSpLocks/>
          </p:cNvCxnSpPr>
          <p:nvPr/>
        </p:nvCxnSpPr>
        <p:spPr>
          <a:xfrm>
            <a:off x="1892742" y="2190417"/>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1B9D0F98-DE1D-F0E8-7FF7-DB5E3EFA546F}"/>
              </a:ext>
            </a:extLst>
          </p:cNvPr>
          <p:cNvCxnSpPr>
            <a:cxnSpLocks/>
          </p:cNvCxnSpPr>
          <p:nvPr/>
        </p:nvCxnSpPr>
        <p:spPr>
          <a:xfrm>
            <a:off x="1892742" y="3018854"/>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B16EB50F-208B-E618-9504-E00450FFE4CD}"/>
              </a:ext>
            </a:extLst>
          </p:cNvPr>
          <p:cNvCxnSpPr>
            <a:cxnSpLocks/>
          </p:cNvCxnSpPr>
          <p:nvPr/>
        </p:nvCxnSpPr>
        <p:spPr>
          <a:xfrm>
            <a:off x="1892742" y="3834642"/>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29" name="フローチャート: 結合子 28">
            <a:extLst>
              <a:ext uri="{FF2B5EF4-FFF2-40B4-BE49-F238E27FC236}">
                <a16:creationId xmlns:a16="http://schemas.microsoft.com/office/drawing/2014/main" id="{A1E5528D-F1B8-A86B-E8A6-459BA337FE07}"/>
              </a:ext>
            </a:extLst>
          </p:cNvPr>
          <p:cNvSpPr/>
          <p:nvPr/>
        </p:nvSpPr>
        <p:spPr>
          <a:xfrm>
            <a:off x="1092747" y="4043817"/>
            <a:ext cx="539792" cy="542364"/>
          </a:xfrm>
          <a:prstGeom prst="flowChartConnector">
            <a:avLst/>
          </a:prstGeom>
          <a:solidFill>
            <a:srgbClr val="001746"/>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直線コネクタ 29">
            <a:extLst>
              <a:ext uri="{FF2B5EF4-FFF2-40B4-BE49-F238E27FC236}">
                <a16:creationId xmlns:a16="http://schemas.microsoft.com/office/drawing/2014/main" id="{60F6FFC8-CEC6-E0E0-A685-2F38F6E76AE7}"/>
              </a:ext>
            </a:extLst>
          </p:cNvPr>
          <p:cNvCxnSpPr>
            <a:cxnSpLocks/>
          </p:cNvCxnSpPr>
          <p:nvPr/>
        </p:nvCxnSpPr>
        <p:spPr>
          <a:xfrm>
            <a:off x="1188731" y="4314999"/>
            <a:ext cx="34781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1D917314-5F4D-0627-A707-4C6D85901220}"/>
              </a:ext>
            </a:extLst>
          </p:cNvPr>
          <p:cNvCxnSpPr>
            <a:cxnSpLocks/>
          </p:cNvCxnSpPr>
          <p:nvPr/>
        </p:nvCxnSpPr>
        <p:spPr>
          <a:xfrm>
            <a:off x="1362639" y="4122795"/>
            <a:ext cx="2" cy="35821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38730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229710" y="5279569"/>
            <a:ext cx="5886592"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41814" y="3300535"/>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456457" y="1648014"/>
            <a:ext cx="3266983"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821375" y="1704768"/>
            <a:ext cx="2697868"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Task Detail</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1355511" y="5324909"/>
            <a:ext cx="692412"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To</a:t>
            </a:r>
            <a:endParaRPr kumimoji="1" lang="ja-JP" altLang="en-US" sz="2800" dirty="0">
              <a:solidFill>
                <a:schemeClr val="bg1"/>
              </a:solidFill>
              <a:latin typeface="Kristen ITC" panose="03050502040202030202" pitchFamily="66" charset="0"/>
            </a:endParaRPr>
          </a:p>
        </p:txBody>
      </p:sp>
      <p:sp>
        <p:nvSpPr>
          <p:cNvPr id="24" name="テキスト ボックス 23">
            <a:extLst>
              <a:ext uri="{FF2B5EF4-FFF2-40B4-BE49-F238E27FC236}">
                <a16:creationId xmlns:a16="http://schemas.microsoft.com/office/drawing/2014/main" id="{1E0042C7-F701-0CA2-C8CC-41F58B9DD983}"/>
              </a:ext>
            </a:extLst>
          </p:cNvPr>
          <p:cNvSpPr txBox="1"/>
          <p:nvPr/>
        </p:nvSpPr>
        <p:spPr>
          <a:xfrm>
            <a:off x="4116018" y="5327882"/>
            <a:ext cx="1060748"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From</a:t>
            </a:r>
            <a:endParaRPr kumimoji="1" lang="ja-JP" altLang="en-US" sz="2800" dirty="0">
              <a:solidFill>
                <a:schemeClr val="bg1"/>
              </a:solidFill>
              <a:latin typeface="Kristen ITC" panose="03050502040202030202" pitchFamily="66" charset="0"/>
            </a:endParaRPr>
          </a:p>
        </p:txBody>
      </p:sp>
      <p:sp>
        <p:nvSpPr>
          <p:cNvPr id="25" name="四角形: 角を丸くする 24">
            <a:extLst>
              <a:ext uri="{FF2B5EF4-FFF2-40B4-BE49-F238E27FC236}">
                <a16:creationId xmlns:a16="http://schemas.microsoft.com/office/drawing/2014/main" id="{EE8FC3DE-D167-6E1D-0F14-340A1D2DE484}"/>
              </a:ext>
            </a:extLst>
          </p:cNvPr>
          <p:cNvSpPr/>
          <p:nvPr/>
        </p:nvSpPr>
        <p:spPr>
          <a:xfrm>
            <a:off x="7829969" y="3621260"/>
            <a:ext cx="2980530" cy="1352392"/>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447160E7-4295-8FF5-EEC4-97D5174A121F}"/>
              </a:ext>
            </a:extLst>
          </p:cNvPr>
          <p:cNvSpPr/>
          <p:nvPr/>
        </p:nvSpPr>
        <p:spPr>
          <a:xfrm>
            <a:off x="7923388" y="3698459"/>
            <a:ext cx="2789014" cy="1212895"/>
          </a:xfrm>
          <a:prstGeom prst="roundRect">
            <a:avLst/>
          </a:prstGeom>
          <a:noFill/>
          <a:ln w="1905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0B0AC96A-6B11-6AB3-CC37-AF9DF5B81A4F}"/>
              </a:ext>
            </a:extLst>
          </p:cNvPr>
          <p:cNvSpPr txBox="1"/>
          <p:nvPr/>
        </p:nvSpPr>
        <p:spPr>
          <a:xfrm>
            <a:off x="8475327" y="4122453"/>
            <a:ext cx="1685135" cy="584775"/>
          </a:xfrm>
          <a:prstGeom prst="rect">
            <a:avLst/>
          </a:prstGeom>
          <a:noFill/>
        </p:spPr>
        <p:txBody>
          <a:bodyPr wrap="square" rtlCol="0">
            <a:spAutoFit/>
          </a:bodyPr>
          <a:lstStyle/>
          <a:p>
            <a:r>
              <a:rPr kumimoji="1" lang="en-US" altLang="ja-JP" sz="3200" dirty="0">
                <a:solidFill>
                  <a:srgbClr val="001746"/>
                </a:solidFill>
                <a:latin typeface="Kristen ITC" panose="03050502040202030202" pitchFamily="66" charset="0"/>
              </a:rPr>
              <a:t>Manual</a:t>
            </a:r>
            <a:endParaRPr kumimoji="1" lang="ja-JP" altLang="en-US" sz="3200" dirty="0">
              <a:solidFill>
                <a:srgbClr val="001746"/>
              </a:solidFill>
              <a:latin typeface="Kristen ITC" panose="03050502040202030202" pitchFamily="66" charset="0"/>
            </a:endParaRPr>
          </a:p>
        </p:txBody>
      </p:sp>
      <p:sp>
        <p:nvSpPr>
          <p:cNvPr id="30" name="テキスト ボックス 29">
            <a:extLst>
              <a:ext uri="{FF2B5EF4-FFF2-40B4-BE49-F238E27FC236}">
                <a16:creationId xmlns:a16="http://schemas.microsoft.com/office/drawing/2014/main" id="{EFFCA850-546C-3197-DD36-4D950F325477}"/>
              </a:ext>
            </a:extLst>
          </p:cNvPr>
          <p:cNvSpPr txBox="1"/>
          <p:nvPr/>
        </p:nvSpPr>
        <p:spPr>
          <a:xfrm>
            <a:off x="8710638" y="3890878"/>
            <a:ext cx="1218362" cy="338554"/>
          </a:xfrm>
          <a:prstGeom prst="rect">
            <a:avLst/>
          </a:prstGeom>
          <a:noFill/>
        </p:spPr>
        <p:txBody>
          <a:bodyPr wrap="square" rtlCol="0">
            <a:spAutoFit/>
          </a:bodyPr>
          <a:lstStyle/>
          <a:p>
            <a:r>
              <a:rPr kumimoji="1" lang="ja-JP" altLang="en-US" sz="1600" dirty="0">
                <a:solidFill>
                  <a:srgbClr val="001746"/>
                </a:solidFill>
                <a:latin typeface="HGS創英角ﾎﾟｯﾌﾟ体" panose="040B0A00000000000000" pitchFamily="50" charset="-128"/>
                <a:ea typeface="HGS創英角ﾎﾟｯﾌﾟ体" panose="040B0A00000000000000" pitchFamily="50" charset="-128"/>
              </a:rPr>
              <a:t>マニュアル</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1"/>
            <a:ext cx="5886592" cy="1352392"/>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角を丸くする 31">
            <a:extLst>
              <a:ext uri="{FF2B5EF4-FFF2-40B4-BE49-F238E27FC236}">
                <a16:creationId xmlns:a16="http://schemas.microsoft.com/office/drawing/2014/main" id="{8EC83A55-290D-DC96-39BE-1D8CA04717E6}"/>
              </a:ext>
            </a:extLst>
          </p:cNvPr>
          <p:cNvSpPr/>
          <p:nvPr/>
        </p:nvSpPr>
        <p:spPr>
          <a:xfrm>
            <a:off x="7795578" y="5283339"/>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四角形: 角を丸くする 32">
            <a:extLst>
              <a:ext uri="{FF2B5EF4-FFF2-40B4-BE49-F238E27FC236}">
                <a16:creationId xmlns:a16="http://schemas.microsoft.com/office/drawing/2014/main" id="{62D443BB-95F0-753A-39A5-EA9A693227F1}"/>
              </a:ext>
            </a:extLst>
          </p:cNvPr>
          <p:cNvSpPr/>
          <p:nvPr/>
        </p:nvSpPr>
        <p:spPr>
          <a:xfrm>
            <a:off x="9503520" y="5286595"/>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FD5F7076-2F4C-E1D2-AA8D-20C80D2F4421}"/>
              </a:ext>
            </a:extLst>
          </p:cNvPr>
          <p:cNvSpPr txBox="1"/>
          <p:nvPr/>
        </p:nvSpPr>
        <p:spPr>
          <a:xfrm>
            <a:off x="8077858" y="5332740"/>
            <a:ext cx="730091" cy="523220"/>
          </a:xfrm>
          <a:prstGeom prst="rect">
            <a:avLst/>
          </a:prstGeom>
          <a:noFill/>
        </p:spPr>
        <p:txBody>
          <a:bodyPr wrap="square" rtlCol="0">
            <a:spAutoFit/>
          </a:bodyPr>
          <a:lstStyle/>
          <a:p>
            <a:r>
              <a:rPr kumimoji="1" lang="en-US" altLang="ja-JP" sz="2800" dirty="0">
                <a:solidFill>
                  <a:schemeClr val="bg1"/>
                </a:solidFill>
                <a:latin typeface="UD デジタル 教科書体 NP-B" panose="02020700000000000000" pitchFamily="18" charset="-128"/>
                <a:ea typeface="UD デジタル 教科書体 NP-B" panose="02020700000000000000" pitchFamily="18" charset="-128"/>
              </a:rPr>
              <a:t>OK</a:t>
            </a:r>
            <a:endPar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35" name="テキスト ボックス 34">
            <a:extLst>
              <a:ext uri="{FF2B5EF4-FFF2-40B4-BE49-F238E27FC236}">
                <a16:creationId xmlns:a16="http://schemas.microsoft.com/office/drawing/2014/main" id="{8C9B3E73-0D7D-A10D-4008-0FB91425E423}"/>
              </a:ext>
            </a:extLst>
          </p:cNvPr>
          <p:cNvSpPr txBox="1"/>
          <p:nvPr/>
        </p:nvSpPr>
        <p:spPr>
          <a:xfrm>
            <a:off x="9503520" y="5332740"/>
            <a:ext cx="1497939" cy="523220"/>
          </a:xfrm>
          <a:prstGeom prst="rect">
            <a:avLst/>
          </a:prstGeom>
          <a:noFill/>
        </p:spPr>
        <p:txBody>
          <a:bodyPr wrap="square" rtlCol="0">
            <a:spAutoFit/>
          </a:bodyPr>
          <a:lstStyle/>
          <a:p>
            <a:r>
              <a:rPr kumimoji="1" lang="en-US" altLang="ja-JP" sz="2800" dirty="0">
                <a:solidFill>
                  <a:schemeClr val="bg1"/>
                </a:solidFill>
                <a:latin typeface="UD デジタル 教科書体 NP-B" panose="02020700000000000000" pitchFamily="18" charset="-128"/>
                <a:ea typeface="UD デジタル 教科書体 NP-B" panose="02020700000000000000" pitchFamily="18" charset="-128"/>
              </a:rPr>
              <a:t>Delete</a:t>
            </a:r>
            <a:endPar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36" name="四角形: 角を丸くする 35">
            <a:extLst>
              <a:ext uri="{FF2B5EF4-FFF2-40B4-BE49-F238E27FC236}">
                <a16:creationId xmlns:a16="http://schemas.microsoft.com/office/drawing/2014/main" id="{AFCBA7D3-F771-B3CE-23C6-D4F4BB4E0975}"/>
              </a:ext>
            </a:extLst>
          </p:cNvPr>
          <p:cNvSpPr/>
          <p:nvPr/>
        </p:nvSpPr>
        <p:spPr>
          <a:xfrm>
            <a:off x="1229710" y="2532647"/>
            <a:ext cx="1905423" cy="613898"/>
          </a:xfrm>
          <a:prstGeom prst="roundRect">
            <a:avLst>
              <a:gd name="adj" fmla="val 32778"/>
            </a:avLst>
          </a:prstGeom>
          <a:solidFill>
            <a:srgbClr val="C0F2D2"/>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46386EAD-F801-9462-A596-B6E78D9C35AB}"/>
              </a:ext>
            </a:extLst>
          </p:cNvPr>
          <p:cNvSpPr txBox="1"/>
          <p:nvPr/>
        </p:nvSpPr>
        <p:spPr>
          <a:xfrm>
            <a:off x="1717946" y="2588558"/>
            <a:ext cx="92895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当日</a:t>
            </a:r>
          </a:p>
        </p:txBody>
      </p:sp>
      <p:sp>
        <p:nvSpPr>
          <p:cNvPr id="39" name="テキスト ボックス 38">
            <a:extLst>
              <a:ext uri="{FF2B5EF4-FFF2-40B4-BE49-F238E27FC236}">
                <a16:creationId xmlns:a16="http://schemas.microsoft.com/office/drawing/2014/main" id="{9E5F94DF-00B7-F5B9-064C-ECCC79DCE787}"/>
              </a:ext>
            </a:extLst>
          </p:cNvPr>
          <p:cNvSpPr txBox="1"/>
          <p:nvPr/>
        </p:nvSpPr>
        <p:spPr>
          <a:xfrm>
            <a:off x="1355511" y="3747351"/>
            <a:ext cx="3625652" cy="707886"/>
          </a:xfrm>
          <a:prstGeom prst="rect">
            <a:avLst/>
          </a:prstGeom>
          <a:noFill/>
        </p:spPr>
        <p:txBody>
          <a:bodyPr wrap="square" rtlCol="0">
            <a:spAutoFit/>
          </a:bodyPr>
          <a:lstStyle/>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16:30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に送る</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18:30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にお迎え</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40" name="テキスト ボックス 39">
            <a:extLst>
              <a:ext uri="{FF2B5EF4-FFF2-40B4-BE49-F238E27FC236}">
                <a16:creationId xmlns:a16="http://schemas.microsoft.com/office/drawing/2014/main" id="{72D32AB8-1A08-6F02-ECAA-9D863288C073}"/>
              </a:ext>
            </a:extLst>
          </p:cNvPr>
          <p:cNvSpPr txBox="1"/>
          <p:nvPr/>
        </p:nvSpPr>
        <p:spPr>
          <a:xfrm>
            <a:off x="2182421" y="5332740"/>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41" name="テキスト ボックス 40">
            <a:extLst>
              <a:ext uri="{FF2B5EF4-FFF2-40B4-BE49-F238E27FC236}">
                <a16:creationId xmlns:a16="http://schemas.microsoft.com/office/drawing/2014/main" id="{92FEB2DA-238B-0757-0E82-F0A70F9DAC2A}"/>
              </a:ext>
            </a:extLst>
          </p:cNvPr>
          <p:cNvSpPr txBox="1"/>
          <p:nvPr/>
        </p:nvSpPr>
        <p:spPr>
          <a:xfrm>
            <a:off x="5252623" y="5324909"/>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42" name="テキスト ボックス 41">
            <a:extLst>
              <a:ext uri="{FF2B5EF4-FFF2-40B4-BE49-F238E27FC236}">
                <a16:creationId xmlns:a16="http://schemas.microsoft.com/office/drawing/2014/main" id="{82A4F8A3-D791-71C6-8851-0352BC8D8036}"/>
              </a:ext>
            </a:extLst>
          </p:cNvPr>
          <p:cNvSpPr txBox="1"/>
          <p:nvPr/>
        </p:nvSpPr>
        <p:spPr>
          <a:xfrm>
            <a:off x="5176766" y="2595459"/>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スイミング送り迎え</a:t>
            </a:r>
          </a:p>
        </p:txBody>
      </p:sp>
    </p:spTree>
    <p:extLst>
      <p:ext uri="{BB962C8B-B14F-4D97-AF65-F5344CB8AC3E}">
        <p14:creationId xmlns:p14="http://schemas.microsoft.com/office/powerpoint/2010/main" val="4652701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229710" y="5279569"/>
            <a:ext cx="5886592"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41814" y="3300535"/>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456457" y="1648014"/>
            <a:ext cx="3266983"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821375" y="1704768"/>
            <a:ext cx="2697868"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Task Detail</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1355511" y="5324909"/>
            <a:ext cx="692412"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To</a:t>
            </a:r>
            <a:endParaRPr kumimoji="1" lang="ja-JP" altLang="en-US" sz="2800" dirty="0">
              <a:solidFill>
                <a:schemeClr val="bg1"/>
              </a:solidFill>
              <a:latin typeface="Kristen ITC" panose="03050502040202030202" pitchFamily="66" charset="0"/>
            </a:endParaRPr>
          </a:p>
        </p:txBody>
      </p:sp>
      <p:sp>
        <p:nvSpPr>
          <p:cNvPr id="24" name="テキスト ボックス 23">
            <a:extLst>
              <a:ext uri="{FF2B5EF4-FFF2-40B4-BE49-F238E27FC236}">
                <a16:creationId xmlns:a16="http://schemas.microsoft.com/office/drawing/2014/main" id="{1E0042C7-F701-0CA2-C8CC-41F58B9DD983}"/>
              </a:ext>
            </a:extLst>
          </p:cNvPr>
          <p:cNvSpPr txBox="1"/>
          <p:nvPr/>
        </p:nvSpPr>
        <p:spPr>
          <a:xfrm>
            <a:off x="4116018" y="5327882"/>
            <a:ext cx="1060748"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From</a:t>
            </a:r>
            <a:endParaRPr kumimoji="1" lang="ja-JP" altLang="en-US" sz="2800" dirty="0">
              <a:solidFill>
                <a:schemeClr val="bg1"/>
              </a:solidFill>
              <a:latin typeface="Kristen ITC" panose="03050502040202030202" pitchFamily="66" charset="0"/>
            </a:endParaRPr>
          </a:p>
        </p:txBody>
      </p:sp>
      <p:sp>
        <p:nvSpPr>
          <p:cNvPr id="25" name="四角形: 角を丸くする 24">
            <a:extLst>
              <a:ext uri="{FF2B5EF4-FFF2-40B4-BE49-F238E27FC236}">
                <a16:creationId xmlns:a16="http://schemas.microsoft.com/office/drawing/2014/main" id="{EE8FC3DE-D167-6E1D-0F14-340A1D2DE484}"/>
              </a:ext>
            </a:extLst>
          </p:cNvPr>
          <p:cNvSpPr/>
          <p:nvPr/>
        </p:nvSpPr>
        <p:spPr>
          <a:xfrm>
            <a:off x="7829969" y="3621260"/>
            <a:ext cx="2980530" cy="1352392"/>
          </a:xfrm>
          <a:prstGeom prst="roundRect">
            <a:avLst/>
          </a:prstGeom>
          <a:solidFill>
            <a:srgbClr val="F8D5D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447160E7-4295-8FF5-EEC4-97D5174A121F}"/>
              </a:ext>
            </a:extLst>
          </p:cNvPr>
          <p:cNvSpPr/>
          <p:nvPr/>
        </p:nvSpPr>
        <p:spPr>
          <a:xfrm>
            <a:off x="7923388" y="3698459"/>
            <a:ext cx="2789014" cy="1212895"/>
          </a:xfrm>
          <a:prstGeom prst="roundRect">
            <a:avLst/>
          </a:prstGeom>
          <a:noFill/>
          <a:ln w="19050">
            <a:solidFill>
              <a:srgbClr val="F3B4AB"/>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0B0AC96A-6B11-6AB3-CC37-AF9DF5B81A4F}"/>
              </a:ext>
            </a:extLst>
          </p:cNvPr>
          <p:cNvSpPr txBox="1"/>
          <p:nvPr/>
        </p:nvSpPr>
        <p:spPr>
          <a:xfrm>
            <a:off x="8117674" y="4019140"/>
            <a:ext cx="1967708" cy="584775"/>
          </a:xfrm>
          <a:prstGeom prst="rect">
            <a:avLst/>
          </a:prstGeom>
          <a:noFill/>
        </p:spPr>
        <p:txBody>
          <a:bodyPr wrap="square" rtlCol="0">
            <a:spAutoFit/>
          </a:bodyPr>
          <a:lstStyle/>
          <a:p>
            <a:r>
              <a:rPr kumimoji="1" lang="ja-JP" altLang="en-US" sz="3200" dirty="0">
                <a:solidFill>
                  <a:srgbClr val="EA7B6B"/>
                </a:solidFill>
                <a:latin typeface="UD デジタル 教科書体 NK-B" panose="02020700000000000000" pitchFamily="18" charset="-128"/>
                <a:ea typeface="UD デジタル 教科書体 NK-B" panose="02020700000000000000" pitchFamily="18" charset="-128"/>
              </a:rPr>
              <a:t>スイミング</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1"/>
            <a:ext cx="5886592" cy="1352392"/>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角を丸くする 31">
            <a:extLst>
              <a:ext uri="{FF2B5EF4-FFF2-40B4-BE49-F238E27FC236}">
                <a16:creationId xmlns:a16="http://schemas.microsoft.com/office/drawing/2014/main" id="{8EC83A55-290D-DC96-39BE-1D8CA04717E6}"/>
              </a:ext>
            </a:extLst>
          </p:cNvPr>
          <p:cNvSpPr/>
          <p:nvPr/>
        </p:nvSpPr>
        <p:spPr>
          <a:xfrm>
            <a:off x="7795578" y="5283339"/>
            <a:ext cx="1359494" cy="613898"/>
          </a:xfrm>
          <a:prstGeom prst="roundRect">
            <a:avLst>
              <a:gd name="adj" fmla="val 32778"/>
            </a:avLst>
          </a:prstGeom>
          <a:no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1746"/>
              </a:solidFill>
            </a:endParaRPr>
          </a:p>
        </p:txBody>
      </p:sp>
      <p:sp>
        <p:nvSpPr>
          <p:cNvPr id="33" name="四角形: 角を丸くする 32">
            <a:extLst>
              <a:ext uri="{FF2B5EF4-FFF2-40B4-BE49-F238E27FC236}">
                <a16:creationId xmlns:a16="http://schemas.microsoft.com/office/drawing/2014/main" id="{62D443BB-95F0-753A-39A5-EA9A693227F1}"/>
              </a:ext>
            </a:extLst>
          </p:cNvPr>
          <p:cNvSpPr/>
          <p:nvPr/>
        </p:nvSpPr>
        <p:spPr>
          <a:xfrm>
            <a:off x="9503520" y="5286595"/>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四角形: 角を丸くする 35">
            <a:extLst>
              <a:ext uri="{FF2B5EF4-FFF2-40B4-BE49-F238E27FC236}">
                <a16:creationId xmlns:a16="http://schemas.microsoft.com/office/drawing/2014/main" id="{AFCBA7D3-F771-B3CE-23C6-D4F4BB4E0975}"/>
              </a:ext>
            </a:extLst>
          </p:cNvPr>
          <p:cNvSpPr/>
          <p:nvPr/>
        </p:nvSpPr>
        <p:spPr>
          <a:xfrm>
            <a:off x="1229710" y="2532647"/>
            <a:ext cx="1905423" cy="613898"/>
          </a:xfrm>
          <a:prstGeom prst="roundRect">
            <a:avLst>
              <a:gd name="adj" fmla="val 32778"/>
            </a:avLst>
          </a:prstGeom>
          <a:solidFill>
            <a:srgbClr val="C0F2D2"/>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C492C249-74A5-89C5-E7AC-FAB81E3CBDFE}"/>
              </a:ext>
            </a:extLst>
          </p:cNvPr>
          <p:cNvSpPr txBox="1"/>
          <p:nvPr/>
        </p:nvSpPr>
        <p:spPr>
          <a:xfrm>
            <a:off x="5176766" y="2595459"/>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スイミング送り迎え</a:t>
            </a:r>
          </a:p>
        </p:txBody>
      </p:sp>
      <p:sp>
        <p:nvSpPr>
          <p:cNvPr id="38" name="テキスト ボックス 37">
            <a:extLst>
              <a:ext uri="{FF2B5EF4-FFF2-40B4-BE49-F238E27FC236}">
                <a16:creationId xmlns:a16="http://schemas.microsoft.com/office/drawing/2014/main" id="{46386EAD-F801-9462-A596-B6E78D9C35AB}"/>
              </a:ext>
            </a:extLst>
          </p:cNvPr>
          <p:cNvSpPr txBox="1"/>
          <p:nvPr/>
        </p:nvSpPr>
        <p:spPr>
          <a:xfrm>
            <a:off x="1717946" y="2588558"/>
            <a:ext cx="92895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当日</a:t>
            </a:r>
          </a:p>
        </p:txBody>
      </p:sp>
      <p:sp>
        <p:nvSpPr>
          <p:cNvPr id="39" name="テキスト ボックス 38">
            <a:extLst>
              <a:ext uri="{FF2B5EF4-FFF2-40B4-BE49-F238E27FC236}">
                <a16:creationId xmlns:a16="http://schemas.microsoft.com/office/drawing/2014/main" id="{9E5F94DF-00B7-F5B9-064C-ECCC79DCE787}"/>
              </a:ext>
            </a:extLst>
          </p:cNvPr>
          <p:cNvSpPr txBox="1"/>
          <p:nvPr/>
        </p:nvSpPr>
        <p:spPr>
          <a:xfrm>
            <a:off x="1355511" y="3747351"/>
            <a:ext cx="3625652" cy="707886"/>
          </a:xfrm>
          <a:prstGeom prst="rect">
            <a:avLst/>
          </a:prstGeom>
          <a:noFill/>
        </p:spPr>
        <p:txBody>
          <a:bodyPr wrap="square" rtlCol="0">
            <a:spAutoFit/>
          </a:bodyPr>
          <a:lstStyle/>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16:30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に送る</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18:30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にお迎え</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40" name="テキスト ボックス 39">
            <a:extLst>
              <a:ext uri="{FF2B5EF4-FFF2-40B4-BE49-F238E27FC236}">
                <a16:creationId xmlns:a16="http://schemas.microsoft.com/office/drawing/2014/main" id="{72D32AB8-1A08-6F02-ECAA-9D863288C073}"/>
              </a:ext>
            </a:extLst>
          </p:cNvPr>
          <p:cNvSpPr txBox="1"/>
          <p:nvPr/>
        </p:nvSpPr>
        <p:spPr>
          <a:xfrm>
            <a:off x="2182421" y="5332740"/>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41" name="テキスト ボックス 40">
            <a:extLst>
              <a:ext uri="{FF2B5EF4-FFF2-40B4-BE49-F238E27FC236}">
                <a16:creationId xmlns:a16="http://schemas.microsoft.com/office/drawing/2014/main" id="{92FEB2DA-238B-0757-0E82-F0A70F9DAC2A}"/>
              </a:ext>
            </a:extLst>
          </p:cNvPr>
          <p:cNvSpPr txBox="1"/>
          <p:nvPr/>
        </p:nvSpPr>
        <p:spPr>
          <a:xfrm>
            <a:off x="5252623" y="5324909"/>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19" name="四角形: 角を丸くする 18">
            <a:extLst>
              <a:ext uri="{FF2B5EF4-FFF2-40B4-BE49-F238E27FC236}">
                <a16:creationId xmlns:a16="http://schemas.microsoft.com/office/drawing/2014/main" id="{4A7480D7-50FB-9938-8B7F-D220695AEE36}"/>
              </a:ext>
            </a:extLst>
          </p:cNvPr>
          <p:cNvSpPr/>
          <p:nvPr/>
        </p:nvSpPr>
        <p:spPr>
          <a:xfrm>
            <a:off x="10085382" y="4091424"/>
            <a:ext cx="430925" cy="363813"/>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二等辺三角形 27">
            <a:extLst>
              <a:ext uri="{FF2B5EF4-FFF2-40B4-BE49-F238E27FC236}">
                <a16:creationId xmlns:a16="http://schemas.microsoft.com/office/drawing/2014/main" id="{4D7DCB7F-5E8D-073D-F5C3-8ACE99131BC3}"/>
              </a:ext>
            </a:extLst>
          </p:cNvPr>
          <p:cNvSpPr/>
          <p:nvPr/>
        </p:nvSpPr>
        <p:spPr>
          <a:xfrm rot="10800000">
            <a:off x="10112427" y="4216876"/>
            <a:ext cx="376834" cy="176060"/>
          </a:xfrm>
          <a:prstGeom prst="triangle">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BB2CDDFA-011A-A65C-7DD6-507891A02F21}"/>
              </a:ext>
            </a:extLst>
          </p:cNvPr>
          <p:cNvSpPr txBox="1"/>
          <p:nvPr/>
        </p:nvSpPr>
        <p:spPr>
          <a:xfrm>
            <a:off x="8077858" y="5332740"/>
            <a:ext cx="730091" cy="523220"/>
          </a:xfrm>
          <a:prstGeom prst="rect">
            <a:avLst/>
          </a:prstGeom>
          <a:noFill/>
        </p:spPr>
        <p:txBody>
          <a:bodyPr wrap="square" rtlCol="0">
            <a:spAutoFit/>
          </a:bodyPr>
          <a:lstStyle/>
          <a:p>
            <a:r>
              <a:rPr kumimoji="1" lang="en-US" altLang="ja-JP" sz="2800" dirty="0">
                <a:solidFill>
                  <a:srgbClr val="001746"/>
                </a:solidFill>
                <a:latin typeface="UD デジタル 教科書体 NP-B" panose="02020700000000000000" pitchFamily="18" charset="-128"/>
                <a:ea typeface="UD デジタル 教科書体 NP-B" panose="02020700000000000000" pitchFamily="18" charset="-128"/>
              </a:rPr>
              <a:t>OK</a:t>
            </a:r>
            <a:endPar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8" name="テキスト ボックス 7">
            <a:extLst>
              <a:ext uri="{FF2B5EF4-FFF2-40B4-BE49-F238E27FC236}">
                <a16:creationId xmlns:a16="http://schemas.microsoft.com/office/drawing/2014/main" id="{F4AD0868-93E1-2661-2511-C5C99783F4A9}"/>
              </a:ext>
            </a:extLst>
          </p:cNvPr>
          <p:cNvSpPr txBox="1"/>
          <p:nvPr/>
        </p:nvSpPr>
        <p:spPr>
          <a:xfrm>
            <a:off x="9503520" y="5332740"/>
            <a:ext cx="1497939" cy="523220"/>
          </a:xfrm>
          <a:prstGeom prst="rect">
            <a:avLst/>
          </a:prstGeom>
          <a:noFill/>
        </p:spPr>
        <p:txBody>
          <a:bodyPr wrap="square" rtlCol="0">
            <a:spAutoFit/>
          </a:bodyPr>
          <a:lstStyle/>
          <a:p>
            <a:r>
              <a:rPr kumimoji="1" lang="en-US" altLang="ja-JP" sz="2800" dirty="0">
                <a:solidFill>
                  <a:schemeClr val="bg1"/>
                </a:solidFill>
                <a:latin typeface="UD デジタル 教科書体 NP-B" panose="02020700000000000000" pitchFamily="18" charset="-128"/>
                <a:ea typeface="UD デジタル 教科書体 NP-B" panose="02020700000000000000" pitchFamily="18" charset="-128"/>
              </a:rPr>
              <a:t>Delete</a:t>
            </a:r>
            <a:endPar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38978301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229710" y="5279569"/>
            <a:ext cx="5886592"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41814" y="3300535"/>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456457" y="1648014"/>
            <a:ext cx="3266983"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821375" y="1704768"/>
            <a:ext cx="2697868"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Task Detail</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1355511" y="5324909"/>
            <a:ext cx="692412"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To</a:t>
            </a:r>
            <a:endParaRPr kumimoji="1" lang="ja-JP" altLang="en-US" sz="2800" dirty="0">
              <a:solidFill>
                <a:schemeClr val="bg1"/>
              </a:solidFill>
              <a:latin typeface="Kristen ITC" panose="03050502040202030202" pitchFamily="66" charset="0"/>
            </a:endParaRPr>
          </a:p>
        </p:txBody>
      </p:sp>
      <p:sp>
        <p:nvSpPr>
          <p:cNvPr id="24" name="テキスト ボックス 23">
            <a:extLst>
              <a:ext uri="{FF2B5EF4-FFF2-40B4-BE49-F238E27FC236}">
                <a16:creationId xmlns:a16="http://schemas.microsoft.com/office/drawing/2014/main" id="{1E0042C7-F701-0CA2-C8CC-41F58B9DD983}"/>
              </a:ext>
            </a:extLst>
          </p:cNvPr>
          <p:cNvSpPr txBox="1"/>
          <p:nvPr/>
        </p:nvSpPr>
        <p:spPr>
          <a:xfrm>
            <a:off x="4116018" y="5327882"/>
            <a:ext cx="1060748"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From</a:t>
            </a:r>
            <a:endParaRPr kumimoji="1" lang="ja-JP" altLang="en-US" sz="2800" dirty="0">
              <a:solidFill>
                <a:schemeClr val="bg1"/>
              </a:solidFill>
              <a:latin typeface="Kristen ITC" panose="03050502040202030202" pitchFamily="66" charset="0"/>
            </a:endParaRPr>
          </a:p>
        </p:txBody>
      </p:sp>
      <p:sp>
        <p:nvSpPr>
          <p:cNvPr id="25" name="四角形: 角を丸くする 24">
            <a:extLst>
              <a:ext uri="{FF2B5EF4-FFF2-40B4-BE49-F238E27FC236}">
                <a16:creationId xmlns:a16="http://schemas.microsoft.com/office/drawing/2014/main" id="{EE8FC3DE-D167-6E1D-0F14-340A1D2DE484}"/>
              </a:ext>
            </a:extLst>
          </p:cNvPr>
          <p:cNvSpPr/>
          <p:nvPr/>
        </p:nvSpPr>
        <p:spPr>
          <a:xfrm>
            <a:off x="7829969" y="3621260"/>
            <a:ext cx="2980530" cy="1352392"/>
          </a:xfrm>
          <a:prstGeom prst="roundRect">
            <a:avLst/>
          </a:prstGeom>
          <a:solidFill>
            <a:srgbClr val="F8D5D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447160E7-4295-8FF5-EEC4-97D5174A121F}"/>
              </a:ext>
            </a:extLst>
          </p:cNvPr>
          <p:cNvSpPr/>
          <p:nvPr/>
        </p:nvSpPr>
        <p:spPr>
          <a:xfrm>
            <a:off x="7923388" y="3698459"/>
            <a:ext cx="2789014" cy="1212895"/>
          </a:xfrm>
          <a:prstGeom prst="roundRect">
            <a:avLst/>
          </a:prstGeom>
          <a:noFill/>
          <a:ln w="19050">
            <a:solidFill>
              <a:srgbClr val="F3B4AB"/>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0B0AC96A-6B11-6AB3-CC37-AF9DF5B81A4F}"/>
              </a:ext>
            </a:extLst>
          </p:cNvPr>
          <p:cNvSpPr txBox="1"/>
          <p:nvPr/>
        </p:nvSpPr>
        <p:spPr>
          <a:xfrm>
            <a:off x="8117674" y="4019140"/>
            <a:ext cx="1967708" cy="584775"/>
          </a:xfrm>
          <a:prstGeom prst="rect">
            <a:avLst/>
          </a:prstGeom>
          <a:noFill/>
        </p:spPr>
        <p:txBody>
          <a:bodyPr wrap="square" rtlCol="0">
            <a:spAutoFit/>
          </a:bodyPr>
          <a:lstStyle/>
          <a:p>
            <a:r>
              <a:rPr kumimoji="1" lang="ja-JP" altLang="en-US" sz="3200" dirty="0">
                <a:solidFill>
                  <a:srgbClr val="EA7B6B"/>
                </a:solidFill>
                <a:latin typeface="UD デジタル 教科書体 NK-B" panose="02020700000000000000" pitchFamily="18" charset="-128"/>
                <a:ea typeface="UD デジタル 教科書体 NK-B" panose="02020700000000000000" pitchFamily="18" charset="-128"/>
              </a:rPr>
              <a:t>スイミング</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1"/>
            <a:ext cx="5886592" cy="1352392"/>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角を丸くする 31">
            <a:extLst>
              <a:ext uri="{FF2B5EF4-FFF2-40B4-BE49-F238E27FC236}">
                <a16:creationId xmlns:a16="http://schemas.microsoft.com/office/drawing/2014/main" id="{8EC83A55-290D-DC96-39BE-1D8CA04717E6}"/>
              </a:ext>
            </a:extLst>
          </p:cNvPr>
          <p:cNvSpPr/>
          <p:nvPr/>
        </p:nvSpPr>
        <p:spPr>
          <a:xfrm>
            <a:off x="7795578" y="5283339"/>
            <a:ext cx="1359494" cy="613898"/>
          </a:xfrm>
          <a:prstGeom prst="roundRect">
            <a:avLst>
              <a:gd name="adj" fmla="val 32778"/>
            </a:avLst>
          </a:prstGeom>
          <a:no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1746"/>
              </a:solidFill>
            </a:endParaRPr>
          </a:p>
        </p:txBody>
      </p:sp>
      <p:sp>
        <p:nvSpPr>
          <p:cNvPr id="33" name="四角形: 角を丸くする 32">
            <a:extLst>
              <a:ext uri="{FF2B5EF4-FFF2-40B4-BE49-F238E27FC236}">
                <a16:creationId xmlns:a16="http://schemas.microsoft.com/office/drawing/2014/main" id="{62D443BB-95F0-753A-39A5-EA9A693227F1}"/>
              </a:ext>
            </a:extLst>
          </p:cNvPr>
          <p:cNvSpPr/>
          <p:nvPr/>
        </p:nvSpPr>
        <p:spPr>
          <a:xfrm>
            <a:off x="9503520" y="5286595"/>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四角形: 角を丸くする 35">
            <a:extLst>
              <a:ext uri="{FF2B5EF4-FFF2-40B4-BE49-F238E27FC236}">
                <a16:creationId xmlns:a16="http://schemas.microsoft.com/office/drawing/2014/main" id="{AFCBA7D3-F771-B3CE-23C6-D4F4BB4E0975}"/>
              </a:ext>
            </a:extLst>
          </p:cNvPr>
          <p:cNvSpPr/>
          <p:nvPr/>
        </p:nvSpPr>
        <p:spPr>
          <a:xfrm>
            <a:off x="1229710" y="2532647"/>
            <a:ext cx="1905423" cy="613898"/>
          </a:xfrm>
          <a:prstGeom prst="roundRect">
            <a:avLst>
              <a:gd name="adj" fmla="val 32778"/>
            </a:avLst>
          </a:prstGeom>
          <a:solidFill>
            <a:srgbClr val="C0F2D2"/>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C492C249-74A5-89C5-E7AC-FAB81E3CBDFE}"/>
              </a:ext>
            </a:extLst>
          </p:cNvPr>
          <p:cNvSpPr txBox="1"/>
          <p:nvPr/>
        </p:nvSpPr>
        <p:spPr>
          <a:xfrm>
            <a:off x="5176766" y="2595459"/>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スイミング送り迎え</a:t>
            </a:r>
          </a:p>
        </p:txBody>
      </p:sp>
      <p:sp>
        <p:nvSpPr>
          <p:cNvPr id="38" name="テキスト ボックス 37">
            <a:extLst>
              <a:ext uri="{FF2B5EF4-FFF2-40B4-BE49-F238E27FC236}">
                <a16:creationId xmlns:a16="http://schemas.microsoft.com/office/drawing/2014/main" id="{46386EAD-F801-9462-A596-B6E78D9C35AB}"/>
              </a:ext>
            </a:extLst>
          </p:cNvPr>
          <p:cNvSpPr txBox="1"/>
          <p:nvPr/>
        </p:nvSpPr>
        <p:spPr>
          <a:xfrm>
            <a:off x="1717946" y="2588558"/>
            <a:ext cx="92895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当日</a:t>
            </a:r>
          </a:p>
        </p:txBody>
      </p:sp>
      <p:sp>
        <p:nvSpPr>
          <p:cNvPr id="39" name="テキスト ボックス 38">
            <a:extLst>
              <a:ext uri="{FF2B5EF4-FFF2-40B4-BE49-F238E27FC236}">
                <a16:creationId xmlns:a16="http://schemas.microsoft.com/office/drawing/2014/main" id="{9E5F94DF-00B7-F5B9-064C-ECCC79DCE787}"/>
              </a:ext>
            </a:extLst>
          </p:cNvPr>
          <p:cNvSpPr txBox="1"/>
          <p:nvPr/>
        </p:nvSpPr>
        <p:spPr>
          <a:xfrm>
            <a:off x="1355511" y="3747351"/>
            <a:ext cx="3625652" cy="707886"/>
          </a:xfrm>
          <a:prstGeom prst="rect">
            <a:avLst/>
          </a:prstGeom>
          <a:noFill/>
        </p:spPr>
        <p:txBody>
          <a:bodyPr wrap="square" rtlCol="0">
            <a:spAutoFit/>
          </a:bodyPr>
          <a:lstStyle/>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16:30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に送る</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18:30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にお迎え</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40" name="テキスト ボックス 39">
            <a:extLst>
              <a:ext uri="{FF2B5EF4-FFF2-40B4-BE49-F238E27FC236}">
                <a16:creationId xmlns:a16="http://schemas.microsoft.com/office/drawing/2014/main" id="{72D32AB8-1A08-6F02-ECAA-9D863288C073}"/>
              </a:ext>
            </a:extLst>
          </p:cNvPr>
          <p:cNvSpPr txBox="1"/>
          <p:nvPr/>
        </p:nvSpPr>
        <p:spPr>
          <a:xfrm>
            <a:off x="2182421" y="5332740"/>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41" name="テキスト ボックス 40">
            <a:extLst>
              <a:ext uri="{FF2B5EF4-FFF2-40B4-BE49-F238E27FC236}">
                <a16:creationId xmlns:a16="http://schemas.microsoft.com/office/drawing/2014/main" id="{92FEB2DA-238B-0757-0E82-F0A70F9DAC2A}"/>
              </a:ext>
            </a:extLst>
          </p:cNvPr>
          <p:cNvSpPr txBox="1"/>
          <p:nvPr/>
        </p:nvSpPr>
        <p:spPr>
          <a:xfrm>
            <a:off x="5252623" y="5324909"/>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19" name="四角形: 角を丸くする 18">
            <a:extLst>
              <a:ext uri="{FF2B5EF4-FFF2-40B4-BE49-F238E27FC236}">
                <a16:creationId xmlns:a16="http://schemas.microsoft.com/office/drawing/2014/main" id="{4A7480D7-50FB-9938-8B7F-D220695AEE36}"/>
              </a:ext>
            </a:extLst>
          </p:cNvPr>
          <p:cNvSpPr/>
          <p:nvPr/>
        </p:nvSpPr>
        <p:spPr>
          <a:xfrm>
            <a:off x="10085382" y="4091424"/>
            <a:ext cx="430925" cy="363813"/>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二等辺三角形 27">
            <a:extLst>
              <a:ext uri="{FF2B5EF4-FFF2-40B4-BE49-F238E27FC236}">
                <a16:creationId xmlns:a16="http://schemas.microsoft.com/office/drawing/2014/main" id="{4D7DCB7F-5E8D-073D-F5C3-8ACE99131BC3}"/>
              </a:ext>
            </a:extLst>
          </p:cNvPr>
          <p:cNvSpPr/>
          <p:nvPr/>
        </p:nvSpPr>
        <p:spPr>
          <a:xfrm rot="10800000">
            <a:off x="10112427" y="4216876"/>
            <a:ext cx="376834" cy="176060"/>
          </a:xfrm>
          <a:prstGeom prst="triangle">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四角形: 上の 2 つの角を丸める 28">
            <a:extLst>
              <a:ext uri="{FF2B5EF4-FFF2-40B4-BE49-F238E27FC236}">
                <a16:creationId xmlns:a16="http://schemas.microsoft.com/office/drawing/2014/main" id="{41610F99-BE5D-C8D6-97CB-31CEFBF7A9E0}"/>
              </a:ext>
            </a:extLst>
          </p:cNvPr>
          <p:cNvSpPr/>
          <p:nvPr/>
        </p:nvSpPr>
        <p:spPr>
          <a:xfrm rot="10800000">
            <a:off x="8123930" y="4538918"/>
            <a:ext cx="2392375" cy="1819231"/>
          </a:xfrm>
          <a:prstGeom prst="round2SameRect">
            <a:avLst>
              <a:gd name="adj1" fmla="val 13778"/>
              <a:gd name="adj2" fmla="val 0"/>
            </a:avLst>
          </a:prstGeom>
          <a:solidFill>
            <a:srgbClr val="ECECE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3" name="直線コネクタ 42">
            <a:extLst>
              <a:ext uri="{FF2B5EF4-FFF2-40B4-BE49-F238E27FC236}">
                <a16:creationId xmlns:a16="http://schemas.microsoft.com/office/drawing/2014/main" id="{B5969A8F-8DBD-A37D-ADC1-4EA6A88CA6E6}"/>
              </a:ext>
            </a:extLst>
          </p:cNvPr>
          <p:cNvCxnSpPr>
            <a:cxnSpLocks/>
          </p:cNvCxnSpPr>
          <p:nvPr/>
        </p:nvCxnSpPr>
        <p:spPr>
          <a:xfrm>
            <a:off x="8247040" y="4973652"/>
            <a:ext cx="200066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9A2EE6C4-8304-57AD-D381-AD19457D5C06}"/>
              </a:ext>
            </a:extLst>
          </p:cNvPr>
          <p:cNvCxnSpPr>
            <a:cxnSpLocks/>
          </p:cNvCxnSpPr>
          <p:nvPr/>
        </p:nvCxnSpPr>
        <p:spPr>
          <a:xfrm>
            <a:off x="8247040" y="5430852"/>
            <a:ext cx="200066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69441FD5-7FC9-6BA0-019F-DE05028F9C5B}"/>
              </a:ext>
            </a:extLst>
          </p:cNvPr>
          <p:cNvCxnSpPr>
            <a:cxnSpLocks/>
          </p:cNvCxnSpPr>
          <p:nvPr/>
        </p:nvCxnSpPr>
        <p:spPr>
          <a:xfrm>
            <a:off x="8247040" y="5908007"/>
            <a:ext cx="200066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9" name="四角形: 角を丸くする 48">
            <a:extLst>
              <a:ext uri="{FF2B5EF4-FFF2-40B4-BE49-F238E27FC236}">
                <a16:creationId xmlns:a16="http://schemas.microsoft.com/office/drawing/2014/main" id="{EC7E92A2-0685-0EF2-9067-85B89B72B029}"/>
              </a:ext>
            </a:extLst>
          </p:cNvPr>
          <p:cNvSpPr/>
          <p:nvPr/>
        </p:nvSpPr>
        <p:spPr>
          <a:xfrm>
            <a:off x="10319616" y="5018623"/>
            <a:ext cx="84083" cy="304800"/>
          </a:xfrm>
          <a:prstGeom prst="roundRect">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ボックス 52">
            <a:extLst>
              <a:ext uri="{FF2B5EF4-FFF2-40B4-BE49-F238E27FC236}">
                <a16:creationId xmlns:a16="http://schemas.microsoft.com/office/drawing/2014/main" id="{D12A2141-A302-125F-E8F0-FFF8E555B0A9}"/>
              </a:ext>
            </a:extLst>
          </p:cNvPr>
          <p:cNvSpPr txBox="1"/>
          <p:nvPr/>
        </p:nvSpPr>
        <p:spPr>
          <a:xfrm>
            <a:off x="8244965" y="4604691"/>
            <a:ext cx="730241" cy="400110"/>
          </a:xfrm>
          <a:prstGeom prst="rect">
            <a:avLst/>
          </a:prstGeom>
          <a:noFill/>
        </p:spPr>
        <p:txBody>
          <a:bodyPr wrap="square" rtlCol="0">
            <a:spAutoFit/>
          </a:bodyPr>
          <a:lstStyle/>
          <a:p>
            <a:r>
              <a:rPr kumimoji="1" lang="ja-JP" altLang="en-US"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rPr>
              <a:t>掃除</a:t>
            </a:r>
            <a:endParaRPr kumimoji="1" lang="en-US" altLang="ja-JP"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endParaRPr>
          </a:p>
        </p:txBody>
      </p:sp>
      <p:sp>
        <p:nvSpPr>
          <p:cNvPr id="54" name="テキスト ボックス 53">
            <a:extLst>
              <a:ext uri="{FF2B5EF4-FFF2-40B4-BE49-F238E27FC236}">
                <a16:creationId xmlns:a16="http://schemas.microsoft.com/office/drawing/2014/main" id="{A0154B92-E451-320D-983B-26D629F8568A}"/>
              </a:ext>
            </a:extLst>
          </p:cNvPr>
          <p:cNvSpPr txBox="1"/>
          <p:nvPr/>
        </p:nvSpPr>
        <p:spPr>
          <a:xfrm>
            <a:off x="8228222" y="5063561"/>
            <a:ext cx="730241" cy="400110"/>
          </a:xfrm>
          <a:prstGeom prst="rect">
            <a:avLst/>
          </a:prstGeom>
          <a:noFill/>
        </p:spPr>
        <p:txBody>
          <a:bodyPr wrap="square" rtlCol="0">
            <a:spAutoFit/>
          </a:bodyPr>
          <a:lstStyle/>
          <a:p>
            <a:r>
              <a:rPr kumimoji="1" lang="ja-JP" altLang="en-US"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rPr>
              <a:t>洗濯</a:t>
            </a:r>
            <a:endParaRPr kumimoji="1" lang="en-US" altLang="ja-JP"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endParaRPr>
          </a:p>
        </p:txBody>
      </p:sp>
      <p:sp>
        <p:nvSpPr>
          <p:cNvPr id="55" name="テキスト ボックス 54">
            <a:extLst>
              <a:ext uri="{FF2B5EF4-FFF2-40B4-BE49-F238E27FC236}">
                <a16:creationId xmlns:a16="http://schemas.microsoft.com/office/drawing/2014/main" id="{7D80E298-E745-31F4-A6BF-1DC46DCD9784}"/>
              </a:ext>
            </a:extLst>
          </p:cNvPr>
          <p:cNvSpPr txBox="1"/>
          <p:nvPr/>
        </p:nvSpPr>
        <p:spPr>
          <a:xfrm>
            <a:off x="8233946" y="5518957"/>
            <a:ext cx="975380" cy="400110"/>
          </a:xfrm>
          <a:prstGeom prst="rect">
            <a:avLst/>
          </a:prstGeom>
          <a:noFill/>
        </p:spPr>
        <p:txBody>
          <a:bodyPr wrap="square" rtlCol="0">
            <a:spAutoFit/>
          </a:bodyPr>
          <a:lstStyle/>
          <a:p>
            <a:r>
              <a:rPr kumimoji="1" lang="ja-JP" altLang="en-US"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rPr>
              <a:t>買い物</a:t>
            </a:r>
            <a:endParaRPr kumimoji="1" lang="en-US" altLang="ja-JP"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endParaRPr>
          </a:p>
        </p:txBody>
      </p:sp>
      <p:cxnSp>
        <p:nvCxnSpPr>
          <p:cNvPr id="56" name="直線コネクタ 55">
            <a:extLst>
              <a:ext uri="{FF2B5EF4-FFF2-40B4-BE49-F238E27FC236}">
                <a16:creationId xmlns:a16="http://schemas.microsoft.com/office/drawing/2014/main" id="{118DFDDC-FD38-3C89-4915-F9251839833E}"/>
              </a:ext>
            </a:extLst>
          </p:cNvPr>
          <p:cNvCxnSpPr>
            <a:cxnSpLocks/>
          </p:cNvCxnSpPr>
          <p:nvPr/>
        </p:nvCxnSpPr>
        <p:spPr>
          <a:xfrm flipV="1">
            <a:off x="10361657" y="4664403"/>
            <a:ext cx="0" cy="151189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99595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676277" y="5310049"/>
            <a:ext cx="4873379"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76303" y="3289903"/>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031935" y="1659358"/>
            <a:ext cx="4128127"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312245" y="1683652"/>
            <a:ext cx="3589077"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Schedule  Detail</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3567137" y="5360740"/>
            <a:ext cx="929595"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0"/>
            <a:ext cx="9720476" cy="1447147"/>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角を丸くする 1">
            <a:extLst>
              <a:ext uri="{FF2B5EF4-FFF2-40B4-BE49-F238E27FC236}">
                <a16:creationId xmlns:a16="http://schemas.microsoft.com/office/drawing/2014/main" id="{24F7A98B-8DFE-FFEE-BC16-275DB4EC7514}"/>
              </a:ext>
            </a:extLst>
          </p:cNvPr>
          <p:cNvSpPr/>
          <p:nvPr/>
        </p:nvSpPr>
        <p:spPr>
          <a:xfrm>
            <a:off x="7365060" y="5306793"/>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A08139B6-E43B-D557-192C-8834AF9C6DF4}"/>
              </a:ext>
            </a:extLst>
          </p:cNvPr>
          <p:cNvSpPr/>
          <p:nvPr/>
        </p:nvSpPr>
        <p:spPr>
          <a:xfrm>
            <a:off x="9073002" y="5310049"/>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D0C4C85B-D2E0-1D88-8380-9595E15C91CC}"/>
              </a:ext>
            </a:extLst>
          </p:cNvPr>
          <p:cNvSpPr txBox="1"/>
          <p:nvPr/>
        </p:nvSpPr>
        <p:spPr>
          <a:xfrm>
            <a:off x="7658788" y="5351908"/>
            <a:ext cx="772038" cy="523220"/>
          </a:xfrm>
          <a:prstGeom prst="rect">
            <a:avLst/>
          </a:prstGeom>
          <a:noFill/>
        </p:spPr>
        <p:txBody>
          <a:bodyPr wrap="square" rtlCol="0">
            <a:spAutoFit/>
          </a:bodyPr>
          <a:lstStyle/>
          <a:p>
            <a:r>
              <a:rPr kumimoji="1" lang="en-US" altLang="ja-JP" sz="2800" dirty="0">
                <a:solidFill>
                  <a:schemeClr val="bg1"/>
                </a:solidFill>
                <a:latin typeface="UD デジタル 教科書体 NP-B" panose="02020700000000000000" pitchFamily="18" charset="-128"/>
                <a:ea typeface="UD デジタル 教科書体 NP-B" panose="02020700000000000000" pitchFamily="18" charset="-128"/>
              </a:rPr>
              <a:t>OK</a:t>
            </a:r>
            <a:endPar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17" name="テキスト ボックス 16">
            <a:extLst>
              <a:ext uri="{FF2B5EF4-FFF2-40B4-BE49-F238E27FC236}">
                <a16:creationId xmlns:a16="http://schemas.microsoft.com/office/drawing/2014/main" id="{F67C2F52-6A39-33E0-8662-10BC8DCCADE7}"/>
              </a:ext>
            </a:extLst>
          </p:cNvPr>
          <p:cNvSpPr txBox="1"/>
          <p:nvPr/>
        </p:nvSpPr>
        <p:spPr>
          <a:xfrm>
            <a:off x="5267510" y="2624933"/>
            <a:ext cx="1644876"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授業参観</a:t>
            </a:r>
          </a:p>
        </p:txBody>
      </p:sp>
      <p:sp>
        <p:nvSpPr>
          <p:cNvPr id="18" name="テキスト ボックス 17">
            <a:extLst>
              <a:ext uri="{FF2B5EF4-FFF2-40B4-BE49-F238E27FC236}">
                <a16:creationId xmlns:a16="http://schemas.microsoft.com/office/drawing/2014/main" id="{8712FB2E-AEDB-5BAA-F2D2-57BE36EC5F1E}"/>
              </a:ext>
            </a:extLst>
          </p:cNvPr>
          <p:cNvSpPr txBox="1"/>
          <p:nvPr/>
        </p:nvSpPr>
        <p:spPr>
          <a:xfrm>
            <a:off x="1355511" y="3747351"/>
            <a:ext cx="3625652" cy="400110"/>
          </a:xfrm>
          <a:prstGeom prst="rect">
            <a:avLst/>
          </a:prstGeom>
          <a:noFill/>
        </p:spPr>
        <p:txBody>
          <a:bodyPr wrap="square" rtlCol="0">
            <a:spAutoFit/>
          </a:bodyPr>
          <a:lstStyle/>
          <a:p>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スリッパ持っていく</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19" name="テキスト ボックス 18">
            <a:extLst>
              <a:ext uri="{FF2B5EF4-FFF2-40B4-BE49-F238E27FC236}">
                <a16:creationId xmlns:a16="http://schemas.microsoft.com/office/drawing/2014/main" id="{8493913C-BC8A-7E4D-DBAB-6D9213232537}"/>
              </a:ext>
            </a:extLst>
          </p:cNvPr>
          <p:cNvSpPr txBox="1"/>
          <p:nvPr/>
        </p:nvSpPr>
        <p:spPr>
          <a:xfrm>
            <a:off x="9073002" y="5360740"/>
            <a:ext cx="1497939" cy="523220"/>
          </a:xfrm>
          <a:prstGeom prst="rect">
            <a:avLst/>
          </a:prstGeom>
          <a:noFill/>
        </p:spPr>
        <p:txBody>
          <a:bodyPr wrap="square" rtlCol="0">
            <a:spAutoFit/>
          </a:bodyPr>
          <a:lstStyle/>
          <a:p>
            <a:r>
              <a:rPr kumimoji="1" lang="en-US" altLang="ja-JP" sz="2800" dirty="0">
                <a:solidFill>
                  <a:schemeClr val="bg1"/>
                </a:solidFill>
                <a:latin typeface="UD デジタル 教科書体 NP-B" panose="02020700000000000000" pitchFamily="18" charset="-128"/>
                <a:ea typeface="UD デジタル 教科書体 NP-B" panose="02020700000000000000" pitchFamily="18" charset="-128"/>
              </a:rPr>
              <a:t>Delete</a:t>
            </a:r>
            <a:endPar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22646790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676277" y="5310049"/>
            <a:ext cx="4873379"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76303" y="3289903"/>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031935" y="1659358"/>
            <a:ext cx="4128127"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312245" y="1683652"/>
            <a:ext cx="3589077"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Schedule  Detail</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3567137" y="5360740"/>
            <a:ext cx="929595"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0"/>
            <a:ext cx="9720476" cy="1447147"/>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角を丸くする 1">
            <a:extLst>
              <a:ext uri="{FF2B5EF4-FFF2-40B4-BE49-F238E27FC236}">
                <a16:creationId xmlns:a16="http://schemas.microsoft.com/office/drawing/2014/main" id="{24F7A98B-8DFE-FFEE-BC16-275DB4EC7514}"/>
              </a:ext>
            </a:extLst>
          </p:cNvPr>
          <p:cNvSpPr/>
          <p:nvPr/>
        </p:nvSpPr>
        <p:spPr>
          <a:xfrm>
            <a:off x="7365060" y="5306793"/>
            <a:ext cx="1359494" cy="613898"/>
          </a:xfrm>
          <a:prstGeom prst="roundRect">
            <a:avLst>
              <a:gd name="adj" fmla="val 32778"/>
            </a:avLst>
          </a:prstGeom>
          <a:no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A08139B6-E43B-D557-192C-8834AF9C6DF4}"/>
              </a:ext>
            </a:extLst>
          </p:cNvPr>
          <p:cNvSpPr/>
          <p:nvPr/>
        </p:nvSpPr>
        <p:spPr>
          <a:xfrm>
            <a:off x="9073002" y="5310049"/>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F67C2F52-6A39-33E0-8662-10BC8DCCADE7}"/>
              </a:ext>
            </a:extLst>
          </p:cNvPr>
          <p:cNvSpPr txBox="1"/>
          <p:nvPr/>
        </p:nvSpPr>
        <p:spPr>
          <a:xfrm>
            <a:off x="5267510" y="2624933"/>
            <a:ext cx="1644876"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授業参観</a:t>
            </a:r>
          </a:p>
        </p:txBody>
      </p:sp>
      <p:sp>
        <p:nvSpPr>
          <p:cNvPr id="18" name="テキスト ボックス 17">
            <a:extLst>
              <a:ext uri="{FF2B5EF4-FFF2-40B4-BE49-F238E27FC236}">
                <a16:creationId xmlns:a16="http://schemas.microsoft.com/office/drawing/2014/main" id="{8712FB2E-AEDB-5BAA-F2D2-57BE36EC5F1E}"/>
              </a:ext>
            </a:extLst>
          </p:cNvPr>
          <p:cNvSpPr txBox="1"/>
          <p:nvPr/>
        </p:nvSpPr>
        <p:spPr>
          <a:xfrm>
            <a:off x="1355511" y="3747351"/>
            <a:ext cx="3625652" cy="400110"/>
          </a:xfrm>
          <a:prstGeom prst="rect">
            <a:avLst/>
          </a:prstGeom>
          <a:noFill/>
        </p:spPr>
        <p:txBody>
          <a:bodyPr wrap="square" rtlCol="0">
            <a:spAutoFit/>
          </a:bodyPr>
          <a:lstStyle/>
          <a:p>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スリッパ持っていく</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19" name="テキスト ボックス 18">
            <a:extLst>
              <a:ext uri="{FF2B5EF4-FFF2-40B4-BE49-F238E27FC236}">
                <a16:creationId xmlns:a16="http://schemas.microsoft.com/office/drawing/2014/main" id="{CCBFD4CC-A0D9-E180-0136-1F3EF3230C03}"/>
              </a:ext>
            </a:extLst>
          </p:cNvPr>
          <p:cNvSpPr txBox="1"/>
          <p:nvPr/>
        </p:nvSpPr>
        <p:spPr>
          <a:xfrm>
            <a:off x="7658788" y="5351908"/>
            <a:ext cx="772038" cy="523220"/>
          </a:xfrm>
          <a:prstGeom prst="rect">
            <a:avLst/>
          </a:prstGeom>
          <a:noFill/>
        </p:spPr>
        <p:txBody>
          <a:bodyPr wrap="square" rtlCol="0">
            <a:spAutoFit/>
          </a:bodyPr>
          <a:lstStyle/>
          <a:p>
            <a:r>
              <a:rPr kumimoji="1" lang="en-US" altLang="ja-JP" sz="2800" dirty="0">
                <a:solidFill>
                  <a:srgbClr val="001746"/>
                </a:solidFill>
                <a:latin typeface="UD デジタル 教科書体 NP-B" panose="02020700000000000000" pitchFamily="18" charset="-128"/>
                <a:ea typeface="UD デジタル 教科書体 NP-B" panose="02020700000000000000" pitchFamily="18" charset="-128"/>
              </a:rPr>
              <a:t>OK</a:t>
            </a:r>
            <a:endPar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25" name="テキスト ボックス 24">
            <a:extLst>
              <a:ext uri="{FF2B5EF4-FFF2-40B4-BE49-F238E27FC236}">
                <a16:creationId xmlns:a16="http://schemas.microsoft.com/office/drawing/2014/main" id="{8EB20F3C-A90F-1C9B-6390-743F7227A337}"/>
              </a:ext>
            </a:extLst>
          </p:cNvPr>
          <p:cNvSpPr txBox="1"/>
          <p:nvPr/>
        </p:nvSpPr>
        <p:spPr>
          <a:xfrm>
            <a:off x="9073002" y="5360740"/>
            <a:ext cx="1497939" cy="523220"/>
          </a:xfrm>
          <a:prstGeom prst="rect">
            <a:avLst/>
          </a:prstGeom>
          <a:noFill/>
        </p:spPr>
        <p:txBody>
          <a:bodyPr wrap="square" rtlCol="0">
            <a:spAutoFit/>
          </a:bodyPr>
          <a:lstStyle/>
          <a:p>
            <a:r>
              <a:rPr kumimoji="1" lang="en-US" altLang="ja-JP" sz="2800" dirty="0">
                <a:solidFill>
                  <a:schemeClr val="bg1"/>
                </a:solidFill>
                <a:latin typeface="UD デジタル 教科書体 NP-B" panose="02020700000000000000" pitchFamily="18" charset="-128"/>
                <a:ea typeface="UD デジタル 教科書体 NP-B" panose="02020700000000000000" pitchFamily="18" charset="-128"/>
              </a:rPr>
              <a:t>Delete</a:t>
            </a:r>
            <a:endPar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8912120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78294"/>
            <a:ext cx="10856335" cy="3906885"/>
          </a:xfrm>
          <a:prstGeom prst="roundRect">
            <a:avLst>
              <a:gd name="adj" fmla="val 12233"/>
            </a:avLst>
          </a:prstGeom>
          <a:noFill/>
          <a:ln w="76200" cmpd="dbl">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229710" y="5279569"/>
            <a:ext cx="5886592"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41814" y="3300535"/>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452694" y="1688039"/>
            <a:ext cx="3266983"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971451" y="1729874"/>
            <a:ext cx="2210046"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New Task</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1355511" y="5324909"/>
            <a:ext cx="692412"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To</a:t>
            </a:r>
            <a:endParaRPr kumimoji="1" lang="ja-JP" altLang="en-US" sz="2800" dirty="0">
              <a:solidFill>
                <a:schemeClr val="bg1"/>
              </a:solidFill>
              <a:latin typeface="Kristen ITC" panose="03050502040202030202" pitchFamily="66" charset="0"/>
            </a:endParaRPr>
          </a:p>
        </p:txBody>
      </p:sp>
      <p:sp>
        <p:nvSpPr>
          <p:cNvPr id="24" name="テキスト ボックス 23">
            <a:extLst>
              <a:ext uri="{FF2B5EF4-FFF2-40B4-BE49-F238E27FC236}">
                <a16:creationId xmlns:a16="http://schemas.microsoft.com/office/drawing/2014/main" id="{1E0042C7-F701-0CA2-C8CC-41F58B9DD983}"/>
              </a:ext>
            </a:extLst>
          </p:cNvPr>
          <p:cNvSpPr txBox="1"/>
          <p:nvPr/>
        </p:nvSpPr>
        <p:spPr>
          <a:xfrm>
            <a:off x="4116018" y="5327882"/>
            <a:ext cx="1060748"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From</a:t>
            </a:r>
            <a:endParaRPr kumimoji="1" lang="ja-JP" altLang="en-US" sz="2800" dirty="0">
              <a:solidFill>
                <a:schemeClr val="bg1"/>
              </a:solidFill>
              <a:latin typeface="Kristen ITC" panose="03050502040202030202" pitchFamily="66" charset="0"/>
            </a:endParaRPr>
          </a:p>
        </p:txBody>
      </p:sp>
      <p:sp>
        <p:nvSpPr>
          <p:cNvPr id="25" name="四角形: 角を丸くする 24">
            <a:extLst>
              <a:ext uri="{FF2B5EF4-FFF2-40B4-BE49-F238E27FC236}">
                <a16:creationId xmlns:a16="http://schemas.microsoft.com/office/drawing/2014/main" id="{EE8FC3DE-D167-6E1D-0F14-340A1D2DE484}"/>
              </a:ext>
            </a:extLst>
          </p:cNvPr>
          <p:cNvSpPr/>
          <p:nvPr/>
        </p:nvSpPr>
        <p:spPr>
          <a:xfrm>
            <a:off x="7829969" y="3621260"/>
            <a:ext cx="2980530" cy="1352392"/>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447160E7-4295-8FF5-EEC4-97D5174A121F}"/>
              </a:ext>
            </a:extLst>
          </p:cNvPr>
          <p:cNvSpPr/>
          <p:nvPr/>
        </p:nvSpPr>
        <p:spPr>
          <a:xfrm>
            <a:off x="7923388" y="3698459"/>
            <a:ext cx="2789014" cy="1212895"/>
          </a:xfrm>
          <a:prstGeom prst="roundRect">
            <a:avLst/>
          </a:prstGeom>
          <a:noFill/>
          <a:ln w="1905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0B0AC96A-6B11-6AB3-CC37-AF9DF5B81A4F}"/>
              </a:ext>
            </a:extLst>
          </p:cNvPr>
          <p:cNvSpPr txBox="1"/>
          <p:nvPr/>
        </p:nvSpPr>
        <p:spPr>
          <a:xfrm>
            <a:off x="8475327" y="4122453"/>
            <a:ext cx="1685135" cy="584775"/>
          </a:xfrm>
          <a:prstGeom prst="rect">
            <a:avLst/>
          </a:prstGeom>
          <a:noFill/>
        </p:spPr>
        <p:txBody>
          <a:bodyPr wrap="square" rtlCol="0">
            <a:spAutoFit/>
          </a:bodyPr>
          <a:lstStyle/>
          <a:p>
            <a:r>
              <a:rPr kumimoji="1" lang="en-US" altLang="ja-JP" sz="3200" dirty="0">
                <a:solidFill>
                  <a:srgbClr val="001746"/>
                </a:solidFill>
                <a:latin typeface="Kristen ITC" panose="03050502040202030202" pitchFamily="66" charset="0"/>
              </a:rPr>
              <a:t>Manual</a:t>
            </a:r>
            <a:endParaRPr kumimoji="1" lang="ja-JP" altLang="en-US" sz="3200" dirty="0">
              <a:solidFill>
                <a:srgbClr val="001746"/>
              </a:solidFill>
              <a:latin typeface="Kristen ITC" panose="03050502040202030202" pitchFamily="66" charset="0"/>
            </a:endParaRPr>
          </a:p>
        </p:txBody>
      </p:sp>
      <p:sp>
        <p:nvSpPr>
          <p:cNvPr id="30" name="テキスト ボックス 29">
            <a:extLst>
              <a:ext uri="{FF2B5EF4-FFF2-40B4-BE49-F238E27FC236}">
                <a16:creationId xmlns:a16="http://schemas.microsoft.com/office/drawing/2014/main" id="{EFFCA850-546C-3197-DD36-4D950F325477}"/>
              </a:ext>
            </a:extLst>
          </p:cNvPr>
          <p:cNvSpPr txBox="1"/>
          <p:nvPr/>
        </p:nvSpPr>
        <p:spPr>
          <a:xfrm>
            <a:off x="8710638" y="3890878"/>
            <a:ext cx="1218362" cy="338554"/>
          </a:xfrm>
          <a:prstGeom prst="rect">
            <a:avLst/>
          </a:prstGeom>
          <a:noFill/>
        </p:spPr>
        <p:txBody>
          <a:bodyPr wrap="square" rtlCol="0">
            <a:spAutoFit/>
          </a:bodyPr>
          <a:lstStyle/>
          <a:p>
            <a:r>
              <a:rPr kumimoji="1" lang="ja-JP" altLang="en-US" sz="1600" dirty="0">
                <a:solidFill>
                  <a:srgbClr val="001746"/>
                </a:solidFill>
                <a:latin typeface="HGS創英角ﾎﾟｯﾌﾟ体" panose="040B0A00000000000000" pitchFamily="50" charset="-128"/>
                <a:ea typeface="HGS創英角ﾎﾟｯﾌﾟ体" panose="040B0A00000000000000" pitchFamily="50" charset="-128"/>
              </a:rPr>
              <a:t>マニュアル</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1"/>
            <a:ext cx="5886592" cy="1352392"/>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角を丸くする 31">
            <a:extLst>
              <a:ext uri="{FF2B5EF4-FFF2-40B4-BE49-F238E27FC236}">
                <a16:creationId xmlns:a16="http://schemas.microsoft.com/office/drawing/2014/main" id="{8EC83A55-290D-DC96-39BE-1D8CA04717E6}"/>
              </a:ext>
            </a:extLst>
          </p:cNvPr>
          <p:cNvSpPr/>
          <p:nvPr/>
        </p:nvSpPr>
        <p:spPr>
          <a:xfrm>
            <a:off x="8640487" y="5276753"/>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四角形: 角を丸くする 35">
            <a:extLst>
              <a:ext uri="{FF2B5EF4-FFF2-40B4-BE49-F238E27FC236}">
                <a16:creationId xmlns:a16="http://schemas.microsoft.com/office/drawing/2014/main" id="{AFCBA7D3-F771-B3CE-23C6-D4F4BB4E0975}"/>
              </a:ext>
            </a:extLst>
          </p:cNvPr>
          <p:cNvSpPr/>
          <p:nvPr/>
        </p:nvSpPr>
        <p:spPr>
          <a:xfrm>
            <a:off x="1229710" y="2532647"/>
            <a:ext cx="1905423" cy="613898"/>
          </a:xfrm>
          <a:prstGeom prst="roundRect">
            <a:avLst>
              <a:gd name="adj" fmla="val 32778"/>
            </a:avLst>
          </a:prstGeom>
          <a:solidFill>
            <a:srgbClr val="C0F2D2"/>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46386EAD-F801-9462-A596-B6E78D9C35AB}"/>
              </a:ext>
            </a:extLst>
          </p:cNvPr>
          <p:cNvSpPr txBox="1"/>
          <p:nvPr/>
        </p:nvSpPr>
        <p:spPr>
          <a:xfrm>
            <a:off x="1717946" y="2588558"/>
            <a:ext cx="92895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当日</a:t>
            </a:r>
          </a:p>
        </p:txBody>
      </p:sp>
      <p:sp>
        <p:nvSpPr>
          <p:cNvPr id="39" name="テキスト ボックス 38">
            <a:extLst>
              <a:ext uri="{FF2B5EF4-FFF2-40B4-BE49-F238E27FC236}">
                <a16:creationId xmlns:a16="http://schemas.microsoft.com/office/drawing/2014/main" id="{9E5F94DF-00B7-F5B9-064C-ECCC79DCE787}"/>
              </a:ext>
            </a:extLst>
          </p:cNvPr>
          <p:cNvSpPr txBox="1"/>
          <p:nvPr/>
        </p:nvSpPr>
        <p:spPr>
          <a:xfrm>
            <a:off x="1355511" y="3747351"/>
            <a:ext cx="3625652" cy="400110"/>
          </a:xfrm>
          <a:prstGeom prst="rect">
            <a:avLst/>
          </a:prstGeom>
          <a:noFill/>
        </p:spPr>
        <p:txBody>
          <a:bodyPr wrap="square" rtlCol="0">
            <a:spAutoFit/>
          </a:bodyPr>
          <a:lstStyle/>
          <a:p>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卵、牛乳</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40" name="テキスト ボックス 39">
            <a:extLst>
              <a:ext uri="{FF2B5EF4-FFF2-40B4-BE49-F238E27FC236}">
                <a16:creationId xmlns:a16="http://schemas.microsoft.com/office/drawing/2014/main" id="{72D32AB8-1A08-6F02-ECAA-9D863288C073}"/>
              </a:ext>
            </a:extLst>
          </p:cNvPr>
          <p:cNvSpPr txBox="1"/>
          <p:nvPr/>
        </p:nvSpPr>
        <p:spPr>
          <a:xfrm>
            <a:off x="2182421" y="5332740"/>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41" name="テキスト ボックス 40">
            <a:extLst>
              <a:ext uri="{FF2B5EF4-FFF2-40B4-BE49-F238E27FC236}">
                <a16:creationId xmlns:a16="http://schemas.microsoft.com/office/drawing/2014/main" id="{92FEB2DA-238B-0757-0E82-F0A70F9DAC2A}"/>
              </a:ext>
            </a:extLst>
          </p:cNvPr>
          <p:cNvSpPr txBox="1"/>
          <p:nvPr/>
        </p:nvSpPr>
        <p:spPr>
          <a:xfrm>
            <a:off x="5252623" y="5324909"/>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42" name="テキスト ボックス 41">
            <a:extLst>
              <a:ext uri="{FF2B5EF4-FFF2-40B4-BE49-F238E27FC236}">
                <a16:creationId xmlns:a16="http://schemas.microsoft.com/office/drawing/2014/main" id="{82A4F8A3-D791-71C6-8851-0352BC8D8036}"/>
              </a:ext>
            </a:extLst>
          </p:cNvPr>
          <p:cNvSpPr txBox="1"/>
          <p:nvPr/>
        </p:nvSpPr>
        <p:spPr>
          <a:xfrm>
            <a:off x="5176766" y="2595459"/>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夕飯の買い物</a:t>
            </a:r>
          </a:p>
        </p:txBody>
      </p:sp>
      <p:sp>
        <p:nvSpPr>
          <p:cNvPr id="2" name="テキスト ボックス 1">
            <a:extLst>
              <a:ext uri="{FF2B5EF4-FFF2-40B4-BE49-F238E27FC236}">
                <a16:creationId xmlns:a16="http://schemas.microsoft.com/office/drawing/2014/main" id="{7ECA81C1-66A1-FFBE-ADB8-68E3C3C03951}"/>
              </a:ext>
            </a:extLst>
          </p:cNvPr>
          <p:cNvSpPr txBox="1"/>
          <p:nvPr/>
        </p:nvSpPr>
        <p:spPr>
          <a:xfrm>
            <a:off x="8934215" y="5332740"/>
            <a:ext cx="772038" cy="523220"/>
          </a:xfrm>
          <a:prstGeom prst="rect">
            <a:avLst/>
          </a:prstGeom>
          <a:noFill/>
        </p:spPr>
        <p:txBody>
          <a:bodyPr wrap="square" rtlCol="0">
            <a:spAutoFit/>
          </a:bodyPr>
          <a:lstStyle/>
          <a:p>
            <a:r>
              <a:rPr kumimoji="1" lang="en-US" altLang="ja-JP" sz="2800" dirty="0">
                <a:solidFill>
                  <a:schemeClr val="bg1"/>
                </a:solidFill>
                <a:latin typeface="UD デジタル 教科書体 NP-B" panose="02020700000000000000" pitchFamily="18" charset="-128"/>
                <a:ea typeface="UD デジタル 教科書体 NP-B" panose="02020700000000000000" pitchFamily="18" charset="-128"/>
              </a:rPr>
              <a:t>OK</a:t>
            </a:r>
            <a:endPar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12623988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76200" cmpd="dbl">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229710" y="5279569"/>
            <a:ext cx="5886592"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41814" y="3300535"/>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456457" y="1648014"/>
            <a:ext cx="3266983"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1355511" y="5324909"/>
            <a:ext cx="692412"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To</a:t>
            </a:r>
            <a:endParaRPr kumimoji="1" lang="ja-JP" altLang="en-US" sz="2800" dirty="0">
              <a:solidFill>
                <a:schemeClr val="bg1"/>
              </a:solidFill>
              <a:latin typeface="Kristen ITC" panose="03050502040202030202" pitchFamily="66" charset="0"/>
            </a:endParaRPr>
          </a:p>
        </p:txBody>
      </p:sp>
      <p:sp>
        <p:nvSpPr>
          <p:cNvPr id="24" name="テキスト ボックス 23">
            <a:extLst>
              <a:ext uri="{FF2B5EF4-FFF2-40B4-BE49-F238E27FC236}">
                <a16:creationId xmlns:a16="http://schemas.microsoft.com/office/drawing/2014/main" id="{1E0042C7-F701-0CA2-C8CC-41F58B9DD983}"/>
              </a:ext>
            </a:extLst>
          </p:cNvPr>
          <p:cNvSpPr txBox="1"/>
          <p:nvPr/>
        </p:nvSpPr>
        <p:spPr>
          <a:xfrm>
            <a:off x="4116018" y="5327882"/>
            <a:ext cx="1060748"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From</a:t>
            </a:r>
            <a:endParaRPr kumimoji="1" lang="ja-JP" altLang="en-US" sz="2800" dirty="0">
              <a:solidFill>
                <a:schemeClr val="bg1"/>
              </a:solidFill>
              <a:latin typeface="Kristen ITC" panose="03050502040202030202" pitchFamily="66" charset="0"/>
            </a:endParaRPr>
          </a:p>
        </p:txBody>
      </p:sp>
      <p:sp>
        <p:nvSpPr>
          <p:cNvPr id="25" name="四角形: 角を丸くする 24">
            <a:extLst>
              <a:ext uri="{FF2B5EF4-FFF2-40B4-BE49-F238E27FC236}">
                <a16:creationId xmlns:a16="http://schemas.microsoft.com/office/drawing/2014/main" id="{EE8FC3DE-D167-6E1D-0F14-340A1D2DE484}"/>
              </a:ext>
            </a:extLst>
          </p:cNvPr>
          <p:cNvSpPr/>
          <p:nvPr/>
        </p:nvSpPr>
        <p:spPr>
          <a:xfrm>
            <a:off x="7829969" y="3621260"/>
            <a:ext cx="2980530" cy="1352392"/>
          </a:xfrm>
          <a:prstGeom prst="roundRect">
            <a:avLst/>
          </a:prstGeom>
          <a:solidFill>
            <a:srgbClr val="F8D5D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447160E7-4295-8FF5-EEC4-97D5174A121F}"/>
              </a:ext>
            </a:extLst>
          </p:cNvPr>
          <p:cNvSpPr/>
          <p:nvPr/>
        </p:nvSpPr>
        <p:spPr>
          <a:xfrm>
            <a:off x="7923388" y="3698459"/>
            <a:ext cx="2789014" cy="1212895"/>
          </a:xfrm>
          <a:prstGeom prst="roundRect">
            <a:avLst/>
          </a:prstGeom>
          <a:noFill/>
          <a:ln w="19050">
            <a:solidFill>
              <a:srgbClr val="F3B4AB"/>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0B0AC96A-6B11-6AB3-CC37-AF9DF5B81A4F}"/>
              </a:ext>
            </a:extLst>
          </p:cNvPr>
          <p:cNvSpPr txBox="1"/>
          <p:nvPr/>
        </p:nvSpPr>
        <p:spPr>
          <a:xfrm>
            <a:off x="8117674" y="4019140"/>
            <a:ext cx="1967708" cy="584775"/>
          </a:xfrm>
          <a:prstGeom prst="rect">
            <a:avLst/>
          </a:prstGeom>
          <a:noFill/>
        </p:spPr>
        <p:txBody>
          <a:bodyPr wrap="square" rtlCol="0">
            <a:spAutoFit/>
          </a:bodyPr>
          <a:lstStyle/>
          <a:p>
            <a:r>
              <a:rPr kumimoji="1" lang="ja-JP" altLang="en-US" sz="3200" dirty="0">
                <a:solidFill>
                  <a:srgbClr val="EA7B6B"/>
                </a:solidFill>
                <a:latin typeface="UD デジタル 教科書体 NK-B" panose="02020700000000000000" pitchFamily="18" charset="-128"/>
                <a:ea typeface="UD デジタル 教科書体 NK-B" panose="02020700000000000000" pitchFamily="18" charset="-128"/>
              </a:rPr>
              <a:t>買い物</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1"/>
            <a:ext cx="5886592" cy="1352392"/>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四角形: 角を丸くする 35">
            <a:extLst>
              <a:ext uri="{FF2B5EF4-FFF2-40B4-BE49-F238E27FC236}">
                <a16:creationId xmlns:a16="http://schemas.microsoft.com/office/drawing/2014/main" id="{AFCBA7D3-F771-B3CE-23C6-D4F4BB4E0975}"/>
              </a:ext>
            </a:extLst>
          </p:cNvPr>
          <p:cNvSpPr/>
          <p:nvPr/>
        </p:nvSpPr>
        <p:spPr>
          <a:xfrm>
            <a:off x="1229710" y="2532647"/>
            <a:ext cx="1905423" cy="613898"/>
          </a:xfrm>
          <a:prstGeom prst="roundRect">
            <a:avLst>
              <a:gd name="adj" fmla="val 32778"/>
            </a:avLst>
          </a:prstGeom>
          <a:solidFill>
            <a:srgbClr val="C0F2D2"/>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C492C249-74A5-89C5-E7AC-FAB81E3CBDFE}"/>
              </a:ext>
            </a:extLst>
          </p:cNvPr>
          <p:cNvSpPr txBox="1"/>
          <p:nvPr/>
        </p:nvSpPr>
        <p:spPr>
          <a:xfrm>
            <a:off x="5176766" y="2595459"/>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夕飯の買い物</a:t>
            </a:r>
          </a:p>
        </p:txBody>
      </p:sp>
      <p:sp>
        <p:nvSpPr>
          <p:cNvPr id="38" name="テキスト ボックス 37">
            <a:extLst>
              <a:ext uri="{FF2B5EF4-FFF2-40B4-BE49-F238E27FC236}">
                <a16:creationId xmlns:a16="http://schemas.microsoft.com/office/drawing/2014/main" id="{46386EAD-F801-9462-A596-B6E78D9C35AB}"/>
              </a:ext>
            </a:extLst>
          </p:cNvPr>
          <p:cNvSpPr txBox="1"/>
          <p:nvPr/>
        </p:nvSpPr>
        <p:spPr>
          <a:xfrm>
            <a:off x="1717946" y="2588558"/>
            <a:ext cx="92895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当日</a:t>
            </a:r>
          </a:p>
        </p:txBody>
      </p:sp>
      <p:sp>
        <p:nvSpPr>
          <p:cNvPr id="40" name="テキスト ボックス 39">
            <a:extLst>
              <a:ext uri="{FF2B5EF4-FFF2-40B4-BE49-F238E27FC236}">
                <a16:creationId xmlns:a16="http://schemas.microsoft.com/office/drawing/2014/main" id="{72D32AB8-1A08-6F02-ECAA-9D863288C073}"/>
              </a:ext>
            </a:extLst>
          </p:cNvPr>
          <p:cNvSpPr txBox="1"/>
          <p:nvPr/>
        </p:nvSpPr>
        <p:spPr>
          <a:xfrm>
            <a:off x="2182421" y="5332740"/>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41" name="テキスト ボックス 40">
            <a:extLst>
              <a:ext uri="{FF2B5EF4-FFF2-40B4-BE49-F238E27FC236}">
                <a16:creationId xmlns:a16="http://schemas.microsoft.com/office/drawing/2014/main" id="{92FEB2DA-238B-0757-0E82-F0A70F9DAC2A}"/>
              </a:ext>
            </a:extLst>
          </p:cNvPr>
          <p:cNvSpPr txBox="1"/>
          <p:nvPr/>
        </p:nvSpPr>
        <p:spPr>
          <a:xfrm>
            <a:off x="5252623" y="5324909"/>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19" name="四角形: 角を丸くする 18">
            <a:extLst>
              <a:ext uri="{FF2B5EF4-FFF2-40B4-BE49-F238E27FC236}">
                <a16:creationId xmlns:a16="http://schemas.microsoft.com/office/drawing/2014/main" id="{4A7480D7-50FB-9938-8B7F-D220695AEE36}"/>
              </a:ext>
            </a:extLst>
          </p:cNvPr>
          <p:cNvSpPr/>
          <p:nvPr/>
        </p:nvSpPr>
        <p:spPr>
          <a:xfrm>
            <a:off x="10085382" y="4091424"/>
            <a:ext cx="430925" cy="363813"/>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二等辺三角形 27">
            <a:extLst>
              <a:ext uri="{FF2B5EF4-FFF2-40B4-BE49-F238E27FC236}">
                <a16:creationId xmlns:a16="http://schemas.microsoft.com/office/drawing/2014/main" id="{4D7DCB7F-5E8D-073D-F5C3-8ACE99131BC3}"/>
              </a:ext>
            </a:extLst>
          </p:cNvPr>
          <p:cNvSpPr/>
          <p:nvPr/>
        </p:nvSpPr>
        <p:spPr>
          <a:xfrm rot="10800000">
            <a:off x="10112427" y="4216876"/>
            <a:ext cx="376834" cy="176060"/>
          </a:xfrm>
          <a:prstGeom prst="triangle">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1569D493-D7EB-74DD-055E-986FF2FFBF26}"/>
              </a:ext>
            </a:extLst>
          </p:cNvPr>
          <p:cNvSpPr txBox="1"/>
          <p:nvPr/>
        </p:nvSpPr>
        <p:spPr>
          <a:xfrm>
            <a:off x="1355511" y="3747351"/>
            <a:ext cx="3625652" cy="400110"/>
          </a:xfrm>
          <a:prstGeom prst="rect">
            <a:avLst/>
          </a:prstGeom>
          <a:noFill/>
        </p:spPr>
        <p:txBody>
          <a:bodyPr wrap="square" rtlCol="0">
            <a:spAutoFit/>
          </a:bodyPr>
          <a:lstStyle/>
          <a:p>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卵、牛乳</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13" name="四角形: 角を丸くする 12">
            <a:extLst>
              <a:ext uri="{FF2B5EF4-FFF2-40B4-BE49-F238E27FC236}">
                <a16:creationId xmlns:a16="http://schemas.microsoft.com/office/drawing/2014/main" id="{2671ECAF-4071-F648-E0BA-7EEC3CB5CD1B}"/>
              </a:ext>
            </a:extLst>
          </p:cNvPr>
          <p:cNvSpPr/>
          <p:nvPr/>
        </p:nvSpPr>
        <p:spPr>
          <a:xfrm>
            <a:off x="8640487" y="5276753"/>
            <a:ext cx="1359494" cy="613898"/>
          </a:xfrm>
          <a:prstGeom prst="roundRect">
            <a:avLst>
              <a:gd name="adj" fmla="val 32778"/>
            </a:avLst>
          </a:prstGeom>
          <a:no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32CCC53A-D040-C4C3-F2EC-2C069B282223}"/>
              </a:ext>
            </a:extLst>
          </p:cNvPr>
          <p:cNvSpPr txBox="1"/>
          <p:nvPr/>
        </p:nvSpPr>
        <p:spPr>
          <a:xfrm>
            <a:off x="4981163" y="1693519"/>
            <a:ext cx="2210046"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New Task</a:t>
            </a:r>
            <a:endParaRPr kumimoji="1" lang="ja-JP" altLang="en-US" sz="3200" dirty="0">
              <a:solidFill>
                <a:schemeClr val="bg1"/>
              </a:solidFill>
              <a:latin typeface="Kristen ITC" panose="03050502040202030202" pitchFamily="66" charset="0"/>
            </a:endParaRPr>
          </a:p>
        </p:txBody>
      </p:sp>
      <p:sp>
        <p:nvSpPr>
          <p:cNvPr id="2" name="テキスト ボックス 1">
            <a:extLst>
              <a:ext uri="{FF2B5EF4-FFF2-40B4-BE49-F238E27FC236}">
                <a16:creationId xmlns:a16="http://schemas.microsoft.com/office/drawing/2014/main" id="{AB08AB90-174A-928C-6EF7-21978CBABC7D}"/>
              </a:ext>
            </a:extLst>
          </p:cNvPr>
          <p:cNvSpPr txBox="1"/>
          <p:nvPr/>
        </p:nvSpPr>
        <p:spPr>
          <a:xfrm>
            <a:off x="8931876" y="5351423"/>
            <a:ext cx="772038" cy="523220"/>
          </a:xfrm>
          <a:prstGeom prst="rect">
            <a:avLst/>
          </a:prstGeom>
          <a:noFill/>
        </p:spPr>
        <p:txBody>
          <a:bodyPr wrap="square" rtlCol="0">
            <a:spAutoFit/>
          </a:bodyPr>
          <a:lstStyle/>
          <a:p>
            <a:r>
              <a:rPr kumimoji="1" lang="en-US" altLang="ja-JP" sz="2800" dirty="0">
                <a:solidFill>
                  <a:srgbClr val="001746"/>
                </a:solidFill>
                <a:latin typeface="UD デジタル 教科書体 NP-B" panose="02020700000000000000" pitchFamily="18" charset="-128"/>
                <a:ea typeface="UD デジタル 教科書体 NP-B" panose="02020700000000000000" pitchFamily="18" charset="-128"/>
              </a:rPr>
              <a:t>OK</a:t>
            </a:r>
            <a:endPar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11258411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76200" cmpd="dbl">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676277" y="5310049"/>
            <a:ext cx="4873379"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76303" y="3289903"/>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031935" y="1659358"/>
            <a:ext cx="4128127"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610133" y="1684633"/>
            <a:ext cx="3052815"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New Schedule</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3567137" y="5360740"/>
            <a:ext cx="929595"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0"/>
            <a:ext cx="9720476" cy="1447147"/>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F67C2F52-6A39-33E0-8662-10BC8DCCADE7}"/>
              </a:ext>
            </a:extLst>
          </p:cNvPr>
          <p:cNvSpPr txBox="1"/>
          <p:nvPr/>
        </p:nvSpPr>
        <p:spPr>
          <a:xfrm>
            <a:off x="5267510" y="2624933"/>
            <a:ext cx="2097550" cy="523220"/>
          </a:xfrm>
          <a:prstGeom prst="rect">
            <a:avLst/>
          </a:prstGeom>
          <a:noFill/>
        </p:spPr>
        <p:txBody>
          <a:bodyPr wrap="square" rtlCol="0">
            <a:spAutoFit/>
          </a:bodyPr>
          <a:lstStyle/>
          <a:p>
            <a:r>
              <a:rPr kumimoji="1" lang="en-US" altLang="ja-JP" sz="2800" dirty="0">
                <a:solidFill>
                  <a:srgbClr val="001746"/>
                </a:solidFill>
                <a:latin typeface="UD デジタル 教科書体 NP-B" panose="02020700000000000000" pitchFamily="18" charset="-128"/>
                <a:ea typeface="UD デジタル 教科書体 NP-B" panose="02020700000000000000" pitchFamily="18" charset="-128"/>
              </a:rPr>
              <a:t>Zoom</a:t>
            </a:r>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会議</a:t>
            </a:r>
          </a:p>
        </p:txBody>
      </p:sp>
      <p:sp>
        <p:nvSpPr>
          <p:cNvPr id="18" name="テキスト ボックス 17">
            <a:extLst>
              <a:ext uri="{FF2B5EF4-FFF2-40B4-BE49-F238E27FC236}">
                <a16:creationId xmlns:a16="http://schemas.microsoft.com/office/drawing/2014/main" id="{8712FB2E-AEDB-5BAA-F2D2-57BE36EC5F1E}"/>
              </a:ext>
            </a:extLst>
          </p:cNvPr>
          <p:cNvSpPr txBox="1"/>
          <p:nvPr/>
        </p:nvSpPr>
        <p:spPr>
          <a:xfrm>
            <a:off x="1355511" y="3747351"/>
            <a:ext cx="3625652" cy="400110"/>
          </a:xfrm>
          <a:prstGeom prst="rect">
            <a:avLst/>
          </a:prstGeom>
          <a:noFill/>
        </p:spPr>
        <p:txBody>
          <a:bodyPr wrap="square" rtlCol="0">
            <a:spAutoFit/>
          </a:bodyPr>
          <a:lstStyle/>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14:00~</a:t>
            </a:r>
          </a:p>
        </p:txBody>
      </p:sp>
      <p:sp>
        <p:nvSpPr>
          <p:cNvPr id="19" name="四角形: 角を丸くする 18">
            <a:extLst>
              <a:ext uri="{FF2B5EF4-FFF2-40B4-BE49-F238E27FC236}">
                <a16:creationId xmlns:a16="http://schemas.microsoft.com/office/drawing/2014/main" id="{5E738E5F-B405-CE89-CC8B-2D684C2C8C3E}"/>
              </a:ext>
            </a:extLst>
          </p:cNvPr>
          <p:cNvSpPr/>
          <p:nvPr/>
        </p:nvSpPr>
        <p:spPr>
          <a:xfrm>
            <a:off x="8640487" y="5276753"/>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57DACFC2-57ED-E250-6620-900759A89BAD}"/>
              </a:ext>
            </a:extLst>
          </p:cNvPr>
          <p:cNvSpPr txBox="1"/>
          <p:nvPr/>
        </p:nvSpPr>
        <p:spPr>
          <a:xfrm>
            <a:off x="8934215" y="5322092"/>
            <a:ext cx="772038" cy="523220"/>
          </a:xfrm>
          <a:prstGeom prst="rect">
            <a:avLst/>
          </a:prstGeom>
          <a:noFill/>
        </p:spPr>
        <p:txBody>
          <a:bodyPr wrap="square" rtlCol="0">
            <a:spAutoFit/>
          </a:bodyPr>
          <a:lstStyle/>
          <a:p>
            <a:r>
              <a:rPr kumimoji="1" lang="en-US" altLang="ja-JP" sz="2800" dirty="0">
                <a:solidFill>
                  <a:schemeClr val="bg1"/>
                </a:solidFill>
                <a:latin typeface="UD デジタル 教科書体 NP-B" panose="02020700000000000000" pitchFamily="18" charset="-128"/>
                <a:ea typeface="UD デジタル 教科書体 NP-B" panose="02020700000000000000" pitchFamily="18" charset="-128"/>
              </a:rPr>
              <a:t>OK</a:t>
            </a:r>
            <a:endPar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532872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ローチャート: 結合子 1">
            <a:extLst>
              <a:ext uri="{FF2B5EF4-FFF2-40B4-BE49-F238E27FC236}">
                <a16:creationId xmlns:a16="http://schemas.microsoft.com/office/drawing/2014/main" id="{4F3A74C4-5E64-87E5-F3A7-2395B43D1C5A}"/>
              </a:ext>
            </a:extLst>
          </p:cNvPr>
          <p:cNvSpPr/>
          <p:nvPr/>
        </p:nvSpPr>
        <p:spPr>
          <a:xfrm>
            <a:off x="5209592" y="2589245"/>
            <a:ext cx="1573763" cy="1534886"/>
          </a:xfrm>
          <a:prstGeom prst="flowChartConnector">
            <a:avLst/>
          </a:prstGeom>
          <a:noFill/>
          <a:ln w="7620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 name="直線コネクタ 3">
            <a:extLst>
              <a:ext uri="{FF2B5EF4-FFF2-40B4-BE49-F238E27FC236}">
                <a16:creationId xmlns:a16="http://schemas.microsoft.com/office/drawing/2014/main" id="{59DE0BDE-05B3-3C34-7158-407E08CF42EB}"/>
              </a:ext>
            </a:extLst>
          </p:cNvPr>
          <p:cNvCxnSpPr>
            <a:cxnSpLocks/>
          </p:cNvCxnSpPr>
          <p:nvPr/>
        </p:nvCxnSpPr>
        <p:spPr>
          <a:xfrm>
            <a:off x="5639578" y="3335694"/>
            <a:ext cx="723900" cy="0"/>
          </a:xfrm>
          <a:prstGeom prst="line">
            <a:avLst/>
          </a:prstGeom>
          <a:ln w="76200">
            <a:solidFill>
              <a:srgbClr val="8AAEC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63239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76200" cmpd="dbl">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676277" y="5310049"/>
            <a:ext cx="4873379"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76303" y="3289903"/>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031935" y="1659358"/>
            <a:ext cx="4128127"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610133" y="1684633"/>
            <a:ext cx="3052815"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New Schedule</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3567137" y="5360740"/>
            <a:ext cx="929595"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0"/>
            <a:ext cx="9720476" cy="1447147"/>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F67C2F52-6A39-33E0-8662-10BC8DCCADE7}"/>
              </a:ext>
            </a:extLst>
          </p:cNvPr>
          <p:cNvSpPr txBox="1"/>
          <p:nvPr/>
        </p:nvSpPr>
        <p:spPr>
          <a:xfrm>
            <a:off x="5267510" y="2624933"/>
            <a:ext cx="2097550" cy="523220"/>
          </a:xfrm>
          <a:prstGeom prst="rect">
            <a:avLst/>
          </a:prstGeom>
          <a:noFill/>
        </p:spPr>
        <p:txBody>
          <a:bodyPr wrap="square" rtlCol="0">
            <a:spAutoFit/>
          </a:bodyPr>
          <a:lstStyle/>
          <a:p>
            <a:r>
              <a:rPr kumimoji="1" lang="en-US" altLang="ja-JP" sz="2800" dirty="0">
                <a:solidFill>
                  <a:srgbClr val="001746"/>
                </a:solidFill>
                <a:latin typeface="UD デジタル 教科書体 NP-B" panose="02020700000000000000" pitchFamily="18" charset="-128"/>
                <a:ea typeface="UD デジタル 教科書体 NP-B" panose="02020700000000000000" pitchFamily="18" charset="-128"/>
              </a:rPr>
              <a:t>Zoom</a:t>
            </a:r>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会議</a:t>
            </a:r>
          </a:p>
        </p:txBody>
      </p:sp>
      <p:sp>
        <p:nvSpPr>
          <p:cNvPr id="18" name="テキスト ボックス 17">
            <a:extLst>
              <a:ext uri="{FF2B5EF4-FFF2-40B4-BE49-F238E27FC236}">
                <a16:creationId xmlns:a16="http://schemas.microsoft.com/office/drawing/2014/main" id="{8712FB2E-AEDB-5BAA-F2D2-57BE36EC5F1E}"/>
              </a:ext>
            </a:extLst>
          </p:cNvPr>
          <p:cNvSpPr txBox="1"/>
          <p:nvPr/>
        </p:nvSpPr>
        <p:spPr>
          <a:xfrm>
            <a:off x="1355511" y="3747351"/>
            <a:ext cx="3625652" cy="400110"/>
          </a:xfrm>
          <a:prstGeom prst="rect">
            <a:avLst/>
          </a:prstGeom>
          <a:noFill/>
        </p:spPr>
        <p:txBody>
          <a:bodyPr wrap="square" rtlCol="0">
            <a:spAutoFit/>
          </a:bodyPr>
          <a:lstStyle/>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14:00~</a:t>
            </a:r>
          </a:p>
        </p:txBody>
      </p:sp>
      <p:sp>
        <p:nvSpPr>
          <p:cNvPr id="2" name="四角形: 角を丸くする 1">
            <a:extLst>
              <a:ext uri="{FF2B5EF4-FFF2-40B4-BE49-F238E27FC236}">
                <a16:creationId xmlns:a16="http://schemas.microsoft.com/office/drawing/2014/main" id="{14E619EC-2A12-05E6-9A01-E6E9C95E3382}"/>
              </a:ext>
            </a:extLst>
          </p:cNvPr>
          <p:cNvSpPr/>
          <p:nvPr/>
        </p:nvSpPr>
        <p:spPr>
          <a:xfrm>
            <a:off x="8640487" y="5276753"/>
            <a:ext cx="1359494" cy="613898"/>
          </a:xfrm>
          <a:prstGeom prst="roundRect">
            <a:avLst>
              <a:gd name="adj" fmla="val 32778"/>
            </a:avLst>
          </a:prstGeom>
          <a:no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00193B78-62B2-979C-7B3D-675905BF179E}"/>
              </a:ext>
            </a:extLst>
          </p:cNvPr>
          <p:cNvSpPr txBox="1"/>
          <p:nvPr/>
        </p:nvSpPr>
        <p:spPr>
          <a:xfrm>
            <a:off x="8934215" y="5322092"/>
            <a:ext cx="772038" cy="523220"/>
          </a:xfrm>
          <a:prstGeom prst="rect">
            <a:avLst/>
          </a:prstGeom>
          <a:noFill/>
        </p:spPr>
        <p:txBody>
          <a:bodyPr wrap="square" rtlCol="0">
            <a:spAutoFit/>
          </a:bodyPr>
          <a:lstStyle/>
          <a:p>
            <a:r>
              <a:rPr kumimoji="1" lang="en-US" altLang="ja-JP" sz="2800" dirty="0">
                <a:solidFill>
                  <a:srgbClr val="001746"/>
                </a:solidFill>
                <a:latin typeface="UD デジタル 教科書体 NP-B" panose="02020700000000000000" pitchFamily="18" charset="-128"/>
                <a:ea typeface="UD デジタル 教科書体 NP-B" panose="02020700000000000000" pitchFamily="18" charset="-128"/>
              </a:rPr>
              <a:t>OK</a:t>
            </a:r>
            <a:endPar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5441301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FD9850D3-BDA5-6308-F9E1-61D295DF3FB2}"/>
              </a:ext>
            </a:extLst>
          </p:cNvPr>
          <p:cNvPicPr>
            <a:picLocks noChangeAspect="1"/>
          </p:cNvPicPr>
          <p:nvPr/>
        </p:nvPicPr>
        <p:blipFill>
          <a:blip r:embed="rId2"/>
          <a:stretch>
            <a:fillRect/>
          </a:stretch>
        </p:blipFill>
        <p:spPr>
          <a:xfrm>
            <a:off x="412955" y="156700"/>
            <a:ext cx="11071123" cy="6227507"/>
          </a:xfrm>
          <a:prstGeom prst="rect">
            <a:avLst/>
          </a:prstGeom>
        </p:spPr>
      </p:pic>
    </p:spTree>
    <p:extLst>
      <p:ext uri="{BB962C8B-B14F-4D97-AF65-F5344CB8AC3E}">
        <p14:creationId xmlns:p14="http://schemas.microsoft.com/office/powerpoint/2010/main" val="4513600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8DF0300A-87CF-646A-A2C0-E69E0F3773D9}"/>
              </a:ext>
            </a:extLst>
          </p:cNvPr>
          <p:cNvSpPr txBox="1"/>
          <p:nvPr/>
        </p:nvSpPr>
        <p:spPr>
          <a:xfrm>
            <a:off x="1391264" y="2413337"/>
            <a:ext cx="9409471" cy="3416320"/>
          </a:xfrm>
          <a:prstGeom prst="rect">
            <a:avLst/>
          </a:prstGeom>
          <a:noFill/>
        </p:spPr>
        <p:txBody>
          <a:bodyPr wrap="square">
            <a:spAutoFit/>
          </a:bodyPr>
          <a:lstStyle/>
          <a:p>
            <a:r>
              <a:rPr lang="ja-JP" altLang="en-US" b="0" i="0" dirty="0">
                <a:solidFill>
                  <a:srgbClr val="1D1C1D"/>
                </a:solidFill>
                <a:effectLst/>
                <a:highlight>
                  <a:srgbClr val="F8F8F8"/>
                </a:highlight>
                <a:latin typeface="NotoSansJP"/>
              </a:rPr>
              <a:t>共通事項・英文字スタイル→</a:t>
            </a:r>
            <a:r>
              <a:rPr lang="en-US" altLang="ja-JP" b="0" i="0" dirty="0">
                <a:solidFill>
                  <a:srgbClr val="1D1C1D"/>
                </a:solidFill>
                <a:effectLst/>
                <a:highlight>
                  <a:srgbClr val="F8F8F8"/>
                </a:highlight>
                <a:latin typeface="NotoSansJP"/>
              </a:rPr>
              <a:t>Kristen ITC</a:t>
            </a:r>
            <a:br>
              <a:rPr lang="ja-JP" altLang="en-US" dirty="0"/>
            </a:br>
            <a:r>
              <a:rPr lang="ja-JP" altLang="en-US" b="0" i="0" dirty="0">
                <a:solidFill>
                  <a:srgbClr val="1D1C1D"/>
                </a:solidFill>
                <a:effectLst/>
                <a:highlight>
                  <a:srgbClr val="F8F8F8"/>
                </a:highlight>
                <a:latin typeface="NotoSansJP"/>
              </a:rPr>
              <a:t>・日本語→</a:t>
            </a:r>
            <a:r>
              <a:rPr lang="en-US" altLang="ja-JP" b="0" i="0" dirty="0">
                <a:solidFill>
                  <a:srgbClr val="1D1C1D"/>
                </a:solidFill>
                <a:effectLst/>
                <a:highlight>
                  <a:srgbClr val="F8F8F8"/>
                </a:highlight>
                <a:latin typeface="NotoSansJP"/>
              </a:rPr>
              <a:t>HGP</a:t>
            </a:r>
            <a:r>
              <a:rPr lang="ja-JP" altLang="en-US" b="0" i="0" dirty="0">
                <a:solidFill>
                  <a:srgbClr val="1D1C1D"/>
                </a:solidFill>
                <a:effectLst/>
                <a:highlight>
                  <a:srgbClr val="F8F8F8"/>
                </a:highlight>
                <a:latin typeface="NotoSansJP"/>
              </a:rPr>
              <a:t>創英角ポップ体</a:t>
            </a:r>
            <a:endParaRPr lang="en-US" altLang="ja-JP" b="0" i="0" dirty="0">
              <a:solidFill>
                <a:srgbClr val="1D1C1D"/>
              </a:solidFill>
              <a:effectLst/>
              <a:highlight>
                <a:srgbClr val="F8F8F8"/>
              </a:highlight>
              <a:latin typeface="NotoSansJP"/>
            </a:endParaRPr>
          </a:p>
          <a:p>
            <a:r>
              <a:rPr lang="ja-JP" altLang="en-US" dirty="0">
                <a:solidFill>
                  <a:srgbClr val="1D1C1D"/>
                </a:solidFill>
                <a:highlight>
                  <a:srgbClr val="F8F8F8"/>
                </a:highlight>
                <a:latin typeface="NotoSansJP"/>
              </a:rPr>
              <a:t>　　　　→</a:t>
            </a:r>
            <a:r>
              <a:rPr lang="en-US" altLang="ja-JP" dirty="0">
                <a:solidFill>
                  <a:srgbClr val="1D1C1D"/>
                </a:solidFill>
                <a:highlight>
                  <a:srgbClr val="F8F8F8"/>
                </a:highlight>
                <a:latin typeface="NotoSansJP"/>
              </a:rPr>
              <a:t>UD</a:t>
            </a:r>
            <a:r>
              <a:rPr lang="ja-JP" altLang="en-US" dirty="0">
                <a:solidFill>
                  <a:srgbClr val="1D1C1D"/>
                </a:solidFill>
                <a:highlight>
                  <a:srgbClr val="F8F8F8"/>
                </a:highlight>
                <a:latin typeface="NotoSansJP"/>
              </a:rPr>
              <a:t>デジタル教科書体</a:t>
            </a:r>
            <a:r>
              <a:rPr lang="en-US" altLang="ja-JP" dirty="0">
                <a:solidFill>
                  <a:srgbClr val="1D1C1D"/>
                </a:solidFill>
                <a:highlight>
                  <a:srgbClr val="F8F8F8"/>
                </a:highlight>
                <a:latin typeface="NotoSansJP"/>
              </a:rPr>
              <a:t>NP-B</a:t>
            </a:r>
            <a:br>
              <a:rPr lang="ja-JP" altLang="en-US" dirty="0"/>
            </a:br>
            <a:r>
              <a:rPr lang="ja-JP" altLang="en-US" b="0" i="0" dirty="0">
                <a:solidFill>
                  <a:srgbClr val="1D1C1D"/>
                </a:solidFill>
                <a:effectLst/>
                <a:highlight>
                  <a:srgbClr val="F8F8F8"/>
                </a:highlight>
                <a:latin typeface="NotoSansJP"/>
              </a:rPr>
              <a:t>・背景→白・ヘッダー</a:t>
            </a:r>
            <a:br>
              <a:rPr lang="ja-JP" altLang="en-US" dirty="0"/>
            </a:br>
            <a:r>
              <a:rPr lang="ja-JP" altLang="en-US" b="0" i="0" dirty="0">
                <a:solidFill>
                  <a:srgbClr val="1D1C1D"/>
                </a:solidFill>
                <a:effectLst/>
                <a:highlight>
                  <a:srgbClr val="F8F8F8"/>
                </a:highlight>
                <a:latin typeface="NotoSansJP"/>
              </a:rPr>
              <a:t>　背景色→</a:t>
            </a:r>
            <a:r>
              <a:rPr lang="en-US" altLang="ja-JP" b="0" i="0" dirty="0">
                <a:solidFill>
                  <a:srgbClr val="1D1C1D"/>
                </a:solidFill>
                <a:effectLst/>
                <a:highlight>
                  <a:srgbClr val="F8F8F8"/>
                </a:highlight>
                <a:latin typeface="NotoSansJP"/>
              </a:rPr>
              <a:t>#f5f5f5</a:t>
            </a:r>
            <a:br>
              <a:rPr lang="ja-JP" altLang="en-US" dirty="0"/>
            </a:br>
            <a:r>
              <a:rPr lang="ja-JP" altLang="en-US" b="0" i="0" dirty="0">
                <a:solidFill>
                  <a:srgbClr val="1D1C1D"/>
                </a:solidFill>
                <a:effectLst/>
                <a:highlight>
                  <a:srgbClr val="F8F8F8"/>
                </a:highlight>
                <a:latin typeface="NotoSansJP"/>
              </a:rPr>
              <a:t>　右：アカウントマーク　中央：ロゴ　左：日付と曜日・フッター</a:t>
            </a:r>
            <a:br>
              <a:rPr lang="ja-JP" altLang="en-US" dirty="0"/>
            </a:br>
            <a:r>
              <a:rPr lang="ja-JP" altLang="en-US" b="0" i="0" dirty="0">
                <a:solidFill>
                  <a:srgbClr val="1D1C1D"/>
                </a:solidFill>
                <a:effectLst/>
                <a:highlight>
                  <a:srgbClr val="F8F8F8"/>
                </a:highlight>
                <a:latin typeface="NotoSansJP"/>
              </a:rPr>
              <a:t>　背景色→</a:t>
            </a:r>
            <a:r>
              <a:rPr lang="en-US" altLang="ja-JP" b="0" i="0" dirty="0">
                <a:solidFill>
                  <a:srgbClr val="1D1C1D"/>
                </a:solidFill>
                <a:effectLst/>
                <a:highlight>
                  <a:srgbClr val="F8F8F8"/>
                </a:highlight>
                <a:latin typeface="NotoSansJP"/>
              </a:rPr>
              <a:t>#f5f5f5</a:t>
            </a:r>
            <a:br>
              <a:rPr lang="ja-JP" altLang="en-US" dirty="0"/>
            </a:br>
            <a:r>
              <a:rPr lang="ja-JP" altLang="en-US" b="0" i="0" dirty="0">
                <a:solidFill>
                  <a:srgbClr val="1D1C1D"/>
                </a:solidFill>
                <a:effectLst/>
                <a:highlight>
                  <a:srgbClr val="F8F8F8"/>
                </a:highlight>
                <a:latin typeface="NotoSansJP"/>
              </a:rPr>
              <a:t>　中央：</a:t>
            </a:r>
            <a:r>
              <a:rPr lang="en-US" altLang="ja-JP" b="0" i="0" dirty="0">
                <a:solidFill>
                  <a:srgbClr val="1D1C1D"/>
                </a:solidFill>
                <a:effectLst/>
                <a:highlight>
                  <a:srgbClr val="F8F8F8"/>
                </a:highlight>
                <a:latin typeface="NotoSansJP"/>
              </a:rPr>
              <a:t>Copyright </a:t>
            </a:r>
            <a:r>
              <a:rPr lang="en-US" altLang="ja-JP" b="0" i="0" dirty="0" err="1">
                <a:solidFill>
                  <a:srgbClr val="1D1C1D"/>
                </a:solidFill>
                <a:effectLst/>
                <a:highlight>
                  <a:srgbClr val="F8F8F8"/>
                </a:highlight>
                <a:latin typeface="NotoSansJP"/>
              </a:rPr>
              <a:t>paraparaChahan</a:t>
            </a:r>
            <a:r>
              <a:rPr lang="en-US" altLang="ja-JP" b="0" i="0" dirty="0">
                <a:solidFill>
                  <a:srgbClr val="1D1C1D"/>
                </a:solidFill>
                <a:effectLst/>
                <a:highlight>
                  <a:srgbClr val="F8F8F8"/>
                </a:highlight>
                <a:latin typeface="NotoSansJP"/>
              </a:rPr>
              <a:t>(PLUS DOJO). All rights reserved.</a:t>
            </a:r>
          </a:p>
          <a:p>
            <a:endParaRPr lang="en-US" altLang="ja-JP" b="0" i="0" dirty="0">
              <a:solidFill>
                <a:srgbClr val="1D1C1D"/>
              </a:solidFill>
              <a:effectLst/>
              <a:highlight>
                <a:srgbClr val="F8F8F8"/>
              </a:highlight>
              <a:latin typeface="NotoSansJP"/>
            </a:endParaRPr>
          </a:p>
          <a:p>
            <a:r>
              <a:rPr lang="ja-JP" altLang="en-US" dirty="0">
                <a:solidFill>
                  <a:srgbClr val="1D1C1D"/>
                </a:solidFill>
                <a:highlight>
                  <a:srgbClr val="F8F8F8"/>
                </a:highlight>
                <a:latin typeface="NotoSansJP"/>
              </a:rPr>
              <a:t>・薄いピンク→</a:t>
            </a:r>
            <a:r>
              <a:rPr lang="en-US" altLang="ja-JP" dirty="0">
                <a:solidFill>
                  <a:srgbClr val="1D1C1D"/>
                </a:solidFill>
                <a:highlight>
                  <a:srgbClr val="F8F8F8"/>
                </a:highlight>
                <a:latin typeface="NotoSansJP"/>
              </a:rPr>
              <a:t>#f3b4ab</a:t>
            </a:r>
          </a:p>
          <a:p>
            <a:r>
              <a:rPr lang="ja-JP" altLang="en-US" dirty="0">
                <a:solidFill>
                  <a:srgbClr val="1D1C1D"/>
                </a:solidFill>
                <a:highlight>
                  <a:srgbClr val="F8F8F8"/>
                </a:highlight>
                <a:latin typeface="NotoSansJP"/>
              </a:rPr>
              <a:t>・薄い青→</a:t>
            </a:r>
            <a:r>
              <a:rPr lang="en-US" altLang="ja-JP" dirty="0">
                <a:solidFill>
                  <a:srgbClr val="1D1C1D"/>
                </a:solidFill>
                <a:highlight>
                  <a:srgbClr val="F8F8F8"/>
                </a:highlight>
                <a:latin typeface="NotoSansJP"/>
              </a:rPr>
              <a:t>#c6d7e4</a:t>
            </a:r>
          </a:p>
          <a:p>
            <a:r>
              <a:rPr lang="ja-JP" altLang="en-US" dirty="0">
                <a:solidFill>
                  <a:srgbClr val="1D1C1D"/>
                </a:solidFill>
                <a:highlight>
                  <a:srgbClr val="F8F8F8"/>
                </a:highlight>
                <a:latin typeface="NotoSansJP"/>
              </a:rPr>
              <a:t>・薄い緑→</a:t>
            </a:r>
            <a:r>
              <a:rPr lang="en-US" altLang="ja-JP">
                <a:solidFill>
                  <a:srgbClr val="1D1C1D"/>
                </a:solidFill>
                <a:highlight>
                  <a:srgbClr val="F8F8F8"/>
                </a:highlight>
                <a:latin typeface="NotoSansJP"/>
              </a:rPr>
              <a:t>#C0F2D2</a:t>
            </a:r>
          </a:p>
        </p:txBody>
      </p:sp>
    </p:spTree>
    <p:extLst>
      <p:ext uri="{BB962C8B-B14F-4D97-AF65-F5344CB8AC3E}">
        <p14:creationId xmlns:p14="http://schemas.microsoft.com/office/powerpoint/2010/main" val="2657935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ローチャート: 結合子 1">
            <a:extLst>
              <a:ext uri="{FF2B5EF4-FFF2-40B4-BE49-F238E27FC236}">
                <a16:creationId xmlns:a16="http://schemas.microsoft.com/office/drawing/2014/main" id="{4F3A74C4-5E64-87E5-F3A7-2395B43D1C5A}"/>
              </a:ext>
            </a:extLst>
          </p:cNvPr>
          <p:cNvSpPr/>
          <p:nvPr/>
        </p:nvSpPr>
        <p:spPr>
          <a:xfrm>
            <a:off x="5209592" y="2589245"/>
            <a:ext cx="1573763" cy="1534886"/>
          </a:xfrm>
          <a:prstGeom prst="flowChartConnector">
            <a:avLst/>
          </a:prstGeom>
          <a:noFill/>
          <a:ln w="7620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 name="直線コネクタ 3">
            <a:extLst>
              <a:ext uri="{FF2B5EF4-FFF2-40B4-BE49-F238E27FC236}">
                <a16:creationId xmlns:a16="http://schemas.microsoft.com/office/drawing/2014/main" id="{59DE0BDE-05B3-3C34-7158-407E08CF42EB}"/>
              </a:ext>
            </a:extLst>
          </p:cNvPr>
          <p:cNvCxnSpPr>
            <a:cxnSpLocks/>
          </p:cNvCxnSpPr>
          <p:nvPr/>
        </p:nvCxnSpPr>
        <p:spPr>
          <a:xfrm>
            <a:off x="5639578" y="3335694"/>
            <a:ext cx="723900" cy="0"/>
          </a:xfrm>
          <a:prstGeom prst="line">
            <a:avLst/>
          </a:prstGeom>
          <a:ln w="76200">
            <a:solidFill>
              <a:srgbClr val="00174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8516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C8F893DE-50DB-B27D-1753-C53452A518F2}"/>
              </a:ext>
            </a:extLst>
          </p:cNvPr>
          <p:cNvGrpSpPr/>
          <p:nvPr/>
        </p:nvGrpSpPr>
        <p:grpSpPr>
          <a:xfrm>
            <a:off x="4707175" y="1878956"/>
            <a:ext cx="2791620" cy="2237486"/>
            <a:chOff x="4534679" y="1979001"/>
            <a:chExt cx="2791620" cy="2237486"/>
          </a:xfrm>
        </p:grpSpPr>
        <p:sp>
          <p:nvSpPr>
            <p:cNvPr id="3" name="L 字 2">
              <a:extLst>
                <a:ext uri="{FF2B5EF4-FFF2-40B4-BE49-F238E27FC236}">
                  <a16:creationId xmlns:a16="http://schemas.microsoft.com/office/drawing/2014/main" id="{43EEB093-2D6B-8D02-60B5-D1BDFF94244F}"/>
                </a:ext>
              </a:extLst>
            </p:cNvPr>
            <p:cNvSpPr/>
            <p:nvPr/>
          </p:nvSpPr>
          <p:spPr>
            <a:xfrm>
              <a:off x="5078127" y="2681946"/>
              <a:ext cx="1710897" cy="1534541"/>
            </a:xfrm>
            <a:prstGeom prst="corner">
              <a:avLst>
                <a:gd name="adj1" fmla="val 16667"/>
                <a:gd name="adj2" fmla="val 15934"/>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F58F0BFB-2A0E-AEA2-36B6-3FCDBCF3363C}"/>
                </a:ext>
              </a:extLst>
            </p:cNvPr>
            <p:cNvSpPr/>
            <p:nvPr/>
          </p:nvSpPr>
          <p:spPr>
            <a:xfrm>
              <a:off x="5202125" y="2681946"/>
              <a:ext cx="1586899" cy="1403928"/>
            </a:xfrm>
            <a:prstGeom prst="rect">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二等辺三角形 4">
              <a:extLst>
                <a:ext uri="{FF2B5EF4-FFF2-40B4-BE49-F238E27FC236}">
                  <a16:creationId xmlns:a16="http://schemas.microsoft.com/office/drawing/2014/main" id="{B7730171-AA9E-660C-00B5-96BA47BD763E}"/>
                </a:ext>
              </a:extLst>
            </p:cNvPr>
            <p:cNvSpPr/>
            <p:nvPr/>
          </p:nvSpPr>
          <p:spPr>
            <a:xfrm>
              <a:off x="5065757" y="2160290"/>
              <a:ext cx="1735634" cy="534631"/>
            </a:xfrm>
            <a:prstGeom prst="triangle">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F8E1F0A6-304D-AC27-19A8-E3DBE2156970}"/>
                </a:ext>
              </a:extLst>
            </p:cNvPr>
            <p:cNvSpPr/>
            <p:nvPr/>
          </p:nvSpPr>
          <p:spPr>
            <a:xfrm>
              <a:off x="5459929" y="2970732"/>
              <a:ext cx="947292" cy="839331"/>
            </a:xfrm>
            <a:prstGeom prst="roundRect">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L 字 6">
              <a:extLst>
                <a:ext uri="{FF2B5EF4-FFF2-40B4-BE49-F238E27FC236}">
                  <a16:creationId xmlns:a16="http://schemas.microsoft.com/office/drawing/2014/main" id="{8D3E72FE-10D3-D4CF-52F8-AA116CB3B972}"/>
                </a:ext>
              </a:extLst>
            </p:cNvPr>
            <p:cNvSpPr/>
            <p:nvPr/>
          </p:nvSpPr>
          <p:spPr>
            <a:xfrm rot="18917526">
              <a:off x="5625637" y="3165748"/>
              <a:ext cx="615875" cy="357760"/>
            </a:xfrm>
            <a:prstGeom prst="corner">
              <a:avLst>
                <a:gd name="adj1" fmla="val 44010"/>
                <a:gd name="adj2" fmla="val 42013"/>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二等辺三角形 7">
              <a:extLst>
                <a:ext uri="{FF2B5EF4-FFF2-40B4-BE49-F238E27FC236}">
                  <a16:creationId xmlns:a16="http://schemas.microsoft.com/office/drawing/2014/main" id="{3B0DECDC-68C2-77CE-F667-304090DEB011}"/>
                </a:ext>
              </a:extLst>
            </p:cNvPr>
            <p:cNvSpPr/>
            <p:nvPr/>
          </p:nvSpPr>
          <p:spPr>
            <a:xfrm rot="3629677">
              <a:off x="5246027" y="1712746"/>
              <a:ext cx="302833" cy="1509030"/>
            </a:xfrm>
            <a:prstGeom prst="triangle">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二等辺三角形 8">
              <a:extLst>
                <a:ext uri="{FF2B5EF4-FFF2-40B4-BE49-F238E27FC236}">
                  <a16:creationId xmlns:a16="http://schemas.microsoft.com/office/drawing/2014/main" id="{2DFA4DC6-FB78-98E9-20A3-D12E76E3C62D}"/>
                </a:ext>
              </a:extLst>
            </p:cNvPr>
            <p:cNvSpPr/>
            <p:nvPr/>
          </p:nvSpPr>
          <p:spPr>
            <a:xfrm rot="17970323" flipH="1">
              <a:off x="6311141" y="1709212"/>
              <a:ext cx="302833" cy="1509030"/>
            </a:xfrm>
            <a:prstGeom prst="triangle">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二等辺三角形 9">
              <a:extLst>
                <a:ext uri="{FF2B5EF4-FFF2-40B4-BE49-F238E27FC236}">
                  <a16:creationId xmlns:a16="http://schemas.microsoft.com/office/drawing/2014/main" id="{61D2D98B-99D3-675D-DF45-CDB1C6AD5237}"/>
                </a:ext>
              </a:extLst>
            </p:cNvPr>
            <p:cNvSpPr/>
            <p:nvPr/>
          </p:nvSpPr>
          <p:spPr>
            <a:xfrm rot="14513562">
              <a:off x="5687045" y="2032742"/>
              <a:ext cx="118350" cy="387635"/>
            </a:xfrm>
            <a:prstGeom prst="triangle">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D4953AA0-1C75-3C4E-8B78-362FBE1CBB05}"/>
                </a:ext>
              </a:extLst>
            </p:cNvPr>
            <p:cNvSpPr/>
            <p:nvPr/>
          </p:nvSpPr>
          <p:spPr>
            <a:xfrm rot="19716515">
              <a:off x="4534679" y="2357572"/>
              <a:ext cx="1430921" cy="126785"/>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二等辺三角形 11">
              <a:extLst>
                <a:ext uri="{FF2B5EF4-FFF2-40B4-BE49-F238E27FC236}">
                  <a16:creationId xmlns:a16="http://schemas.microsoft.com/office/drawing/2014/main" id="{4FCBD48B-1B55-E7B8-EB9C-685A291B14BC}"/>
                </a:ext>
              </a:extLst>
            </p:cNvPr>
            <p:cNvSpPr/>
            <p:nvPr/>
          </p:nvSpPr>
          <p:spPr>
            <a:xfrm rot="10800000">
              <a:off x="5889917" y="2103118"/>
              <a:ext cx="84747" cy="84451"/>
            </a:xfrm>
            <a:prstGeom prst="triangle">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C3E2EBE2-CF72-7731-A18C-5F457FA19133}"/>
                </a:ext>
              </a:extLst>
            </p:cNvPr>
            <p:cNvSpPr/>
            <p:nvPr/>
          </p:nvSpPr>
          <p:spPr>
            <a:xfrm rot="1883485" flipH="1">
              <a:off x="5895378" y="2355200"/>
              <a:ext cx="1430921" cy="129344"/>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二等辺三角形 13">
              <a:extLst>
                <a:ext uri="{FF2B5EF4-FFF2-40B4-BE49-F238E27FC236}">
                  <a16:creationId xmlns:a16="http://schemas.microsoft.com/office/drawing/2014/main" id="{B280344D-4CAE-6209-71FE-E8441F2B4424}"/>
                </a:ext>
              </a:extLst>
            </p:cNvPr>
            <p:cNvSpPr/>
            <p:nvPr/>
          </p:nvSpPr>
          <p:spPr>
            <a:xfrm rot="6891913" flipH="1">
              <a:off x="6069315" y="2039038"/>
              <a:ext cx="111239" cy="382802"/>
            </a:xfrm>
            <a:prstGeom prst="triangle">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C3CE58A3-973F-27AA-A2C1-97DFA523CFB8}"/>
                </a:ext>
              </a:extLst>
            </p:cNvPr>
            <p:cNvSpPr/>
            <p:nvPr/>
          </p:nvSpPr>
          <p:spPr>
            <a:xfrm>
              <a:off x="5735385" y="1979001"/>
              <a:ext cx="386688" cy="124118"/>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6" name="星: 4 pt 15">
            <a:extLst>
              <a:ext uri="{FF2B5EF4-FFF2-40B4-BE49-F238E27FC236}">
                <a16:creationId xmlns:a16="http://schemas.microsoft.com/office/drawing/2014/main" id="{A0607E40-933F-C794-7582-A721E13EE8C6}"/>
              </a:ext>
            </a:extLst>
          </p:cNvPr>
          <p:cNvSpPr/>
          <p:nvPr/>
        </p:nvSpPr>
        <p:spPr>
          <a:xfrm>
            <a:off x="4290376" y="1705247"/>
            <a:ext cx="632336" cy="776763"/>
          </a:xfrm>
          <a:prstGeom prst="star4">
            <a:avLst/>
          </a:prstGeom>
          <a:solidFill>
            <a:srgbClr val="F4D1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星: 4 pt 16">
            <a:extLst>
              <a:ext uri="{FF2B5EF4-FFF2-40B4-BE49-F238E27FC236}">
                <a16:creationId xmlns:a16="http://schemas.microsoft.com/office/drawing/2014/main" id="{B9EAD32B-724A-8C15-02D4-7E02ACCD94D2}"/>
              </a:ext>
            </a:extLst>
          </p:cNvPr>
          <p:cNvSpPr/>
          <p:nvPr/>
        </p:nvSpPr>
        <p:spPr>
          <a:xfrm>
            <a:off x="4112040" y="2328606"/>
            <a:ext cx="392673" cy="577995"/>
          </a:xfrm>
          <a:prstGeom prst="star4">
            <a:avLst/>
          </a:prstGeom>
          <a:solidFill>
            <a:srgbClr val="F4D1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星: 4 pt 17">
            <a:extLst>
              <a:ext uri="{FF2B5EF4-FFF2-40B4-BE49-F238E27FC236}">
                <a16:creationId xmlns:a16="http://schemas.microsoft.com/office/drawing/2014/main" id="{DCD8F8A0-8BF4-CA2C-2D1A-345DB4AD9FAC}"/>
              </a:ext>
            </a:extLst>
          </p:cNvPr>
          <p:cNvSpPr/>
          <p:nvPr/>
        </p:nvSpPr>
        <p:spPr>
          <a:xfrm>
            <a:off x="7430917" y="3100388"/>
            <a:ext cx="632336" cy="776763"/>
          </a:xfrm>
          <a:prstGeom prst="star4">
            <a:avLst/>
          </a:prstGeom>
          <a:solidFill>
            <a:srgbClr val="F4D1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 name="直線コネクタ 19">
            <a:extLst>
              <a:ext uri="{FF2B5EF4-FFF2-40B4-BE49-F238E27FC236}">
                <a16:creationId xmlns:a16="http://schemas.microsoft.com/office/drawing/2014/main" id="{D88644D0-8260-AEE9-AE1E-F25ED3AACF7C}"/>
              </a:ext>
            </a:extLst>
          </p:cNvPr>
          <p:cNvCxnSpPr>
            <a:cxnSpLocks/>
          </p:cNvCxnSpPr>
          <p:nvPr/>
        </p:nvCxnSpPr>
        <p:spPr>
          <a:xfrm flipH="1">
            <a:off x="4932506" y="2567576"/>
            <a:ext cx="289449" cy="180128"/>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7E54DEDF-7F24-6641-3B1B-D7D65CC637EB}"/>
              </a:ext>
            </a:extLst>
          </p:cNvPr>
          <p:cNvCxnSpPr>
            <a:cxnSpLocks/>
          </p:cNvCxnSpPr>
          <p:nvPr/>
        </p:nvCxnSpPr>
        <p:spPr>
          <a:xfrm flipH="1">
            <a:off x="4939695" y="2671635"/>
            <a:ext cx="160762" cy="10637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4C22159C-8B82-3F57-A590-047AC77BC80E}"/>
              </a:ext>
            </a:extLst>
          </p:cNvPr>
          <p:cNvCxnSpPr>
            <a:cxnSpLocks/>
          </p:cNvCxnSpPr>
          <p:nvPr/>
        </p:nvCxnSpPr>
        <p:spPr>
          <a:xfrm flipH="1">
            <a:off x="4973222" y="2762883"/>
            <a:ext cx="121937" cy="84239"/>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6098F279-7D43-3AA3-F31F-A7C1763E5F12}"/>
              </a:ext>
            </a:extLst>
          </p:cNvPr>
          <p:cNvCxnSpPr>
            <a:cxnSpLocks/>
          </p:cNvCxnSpPr>
          <p:nvPr/>
        </p:nvCxnSpPr>
        <p:spPr>
          <a:xfrm flipH="1" flipV="1">
            <a:off x="6954370" y="2524298"/>
            <a:ext cx="326702" cy="20667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F18E40F2-F8BA-5796-9D3A-27ADAE6789C7}"/>
              </a:ext>
            </a:extLst>
          </p:cNvPr>
          <p:cNvCxnSpPr>
            <a:cxnSpLocks/>
          </p:cNvCxnSpPr>
          <p:nvPr/>
        </p:nvCxnSpPr>
        <p:spPr>
          <a:xfrm flipH="1" flipV="1">
            <a:off x="7038415" y="2651839"/>
            <a:ext cx="214091" cy="135774"/>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793ACFCC-F60F-BA46-7B7C-59552B7695B4}"/>
              </a:ext>
            </a:extLst>
          </p:cNvPr>
          <p:cNvCxnSpPr>
            <a:cxnSpLocks/>
          </p:cNvCxnSpPr>
          <p:nvPr/>
        </p:nvCxnSpPr>
        <p:spPr>
          <a:xfrm flipH="1" flipV="1">
            <a:off x="7138755" y="2747704"/>
            <a:ext cx="104861" cy="6878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FF1A05EA-4482-DF80-3DEE-603B57B7CBFF}"/>
              </a:ext>
            </a:extLst>
          </p:cNvPr>
          <p:cNvCxnSpPr>
            <a:cxnSpLocks/>
          </p:cNvCxnSpPr>
          <p:nvPr/>
        </p:nvCxnSpPr>
        <p:spPr>
          <a:xfrm flipH="1">
            <a:off x="5426639" y="2144219"/>
            <a:ext cx="562688" cy="387702"/>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77963AF3-7AA4-C1DB-5F79-3DD7D1C7B57B}"/>
              </a:ext>
            </a:extLst>
          </p:cNvPr>
          <p:cNvCxnSpPr>
            <a:cxnSpLocks/>
          </p:cNvCxnSpPr>
          <p:nvPr/>
        </p:nvCxnSpPr>
        <p:spPr>
          <a:xfrm>
            <a:off x="6213964" y="2144219"/>
            <a:ext cx="582635" cy="412717"/>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1797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四角形: 角を丸くする 1">
            <a:extLst>
              <a:ext uri="{FF2B5EF4-FFF2-40B4-BE49-F238E27FC236}">
                <a16:creationId xmlns:a16="http://schemas.microsoft.com/office/drawing/2014/main" id="{AA54FC10-3839-02DD-3D2A-7D44FB82EA66}"/>
              </a:ext>
            </a:extLst>
          </p:cNvPr>
          <p:cNvSpPr/>
          <p:nvPr/>
        </p:nvSpPr>
        <p:spPr>
          <a:xfrm>
            <a:off x="2675467" y="1991360"/>
            <a:ext cx="7162800" cy="3996813"/>
          </a:xfrm>
          <a:prstGeom prst="roundRect">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四角形: 角を丸くする 3">
            <a:extLst>
              <a:ext uri="{FF2B5EF4-FFF2-40B4-BE49-F238E27FC236}">
                <a16:creationId xmlns:a16="http://schemas.microsoft.com/office/drawing/2014/main" id="{F77AFFC5-DFA2-2F57-907B-33312FB9F036}"/>
              </a:ext>
            </a:extLst>
          </p:cNvPr>
          <p:cNvSpPr/>
          <p:nvPr/>
        </p:nvSpPr>
        <p:spPr>
          <a:xfrm>
            <a:off x="4580088" y="2689645"/>
            <a:ext cx="3353553" cy="523273"/>
          </a:xfrm>
          <a:prstGeom prst="roundRect">
            <a:avLst>
              <a:gd name="adj" fmla="val 4861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テキスト ボックス 16">
            <a:extLst>
              <a:ext uri="{FF2B5EF4-FFF2-40B4-BE49-F238E27FC236}">
                <a16:creationId xmlns:a16="http://schemas.microsoft.com/office/drawing/2014/main" id="{9E614EAD-E51C-8C62-06AF-DD6AB5C4402F}"/>
              </a:ext>
            </a:extLst>
          </p:cNvPr>
          <p:cNvSpPr txBox="1"/>
          <p:nvPr/>
        </p:nvSpPr>
        <p:spPr>
          <a:xfrm>
            <a:off x="4580087" y="2227980"/>
            <a:ext cx="3353554" cy="461665"/>
          </a:xfrm>
          <a:prstGeom prst="rect">
            <a:avLst/>
          </a:prstGeom>
          <a:noFill/>
        </p:spPr>
        <p:txBody>
          <a:bodyPr wrap="square" rtlCol="0">
            <a:spAutoFit/>
          </a:bodyPr>
          <a:lstStyle/>
          <a:p>
            <a:pPr algn="ctr"/>
            <a:r>
              <a:rPr kumimoji="1" lang="en-US" altLang="ja-JP" sz="2400" dirty="0">
                <a:solidFill>
                  <a:schemeClr val="bg1"/>
                </a:solidFill>
                <a:latin typeface="Kristen ITC" panose="03050502040202030202" pitchFamily="66" charset="0"/>
              </a:rPr>
              <a:t>Username</a:t>
            </a:r>
          </a:p>
        </p:txBody>
      </p:sp>
      <p:sp>
        <p:nvSpPr>
          <p:cNvPr id="23" name="テキスト ボックス 22">
            <a:extLst>
              <a:ext uri="{FF2B5EF4-FFF2-40B4-BE49-F238E27FC236}">
                <a16:creationId xmlns:a16="http://schemas.microsoft.com/office/drawing/2014/main" id="{AD6D8012-AB19-D586-787F-DDB78F8A4DA0}"/>
              </a:ext>
            </a:extLst>
          </p:cNvPr>
          <p:cNvSpPr txBox="1"/>
          <p:nvPr/>
        </p:nvSpPr>
        <p:spPr>
          <a:xfrm>
            <a:off x="4580087" y="3331687"/>
            <a:ext cx="3353554" cy="461665"/>
          </a:xfrm>
          <a:prstGeom prst="rect">
            <a:avLst/>
          </a:prstGeom>
          <a:noFill/>
        </p:spPr>
        <p:txBody>
          <a:bodyPr wrap="square" rtlCol="0">
            <a:spAutoFit/>
          </a:bodyPr>
          <a:lstStyle/>
          <a:p>
            <a:pPr algn="ctr"/>
            <a:r>
              <a:rPr lang="en-US" altLang="ja-JP" sz="2400" dirty="0">
                <a:solidFill>
                  <a:schemeClr val="bg1"/>
                </a:solidFill>
                <a:latin typeface="Kristen ITC" panose="03050502040202030202" pitchFamily="66" charset="0"/>
              </a:rPr>
              <a:t>Password</a:t>
            </a:r>
            <a:endParaRPr kumimoji="1" lang="en-US" altLang="ja-JP" sz="2400" dirty="0">
              <a:solidFill>
                <a:schemeClr val="bg1"/>
              </a:solidFill>
              <a:latin typeface="Kristen ITC" panose="03050502040202030202" pitchFamily="66" charset="0"/>
            </a:endParaRPr>
          </a:p>
        </p:txBody>
      </p:sp>
      <p:sp>
        <p:nvSpPr>
          <p:cNvPr id="24" name="四角形: 角を丸くする 23">
            <a:extLst>
              <a:ext uri="{FF2B5EF4-FFF2-40B4-BE49-F238E27FC236}">
                <a16:creationId xmlns:a16="http://schemas.microsoft.com/office/drawing/2014/main" id="{AA90FB4C-B7BD-7077-606C-EBED33DB231B}"/>
              </a:ext>
            </a:extLst>
          </p:cNvPr>
          <p:cNvSpPr/>
          <p:nvPr/>
        </p:nvSpPr>
        <p:spPr>
          <a:xfrm>
            <a:off x="4580087" y="3785085"/>
            <a:ext cx="3353553" cy="523273"/>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四角形: 角を丸くする 24">
            <a:extLst>
              <a:ext uri="{FF2B5EF4-FFF2-40B4-BE49-F238E27FC236}">
                <a16:creationId xmlns:a16="http://schemas.microsoft.com/office/drawing/2014/main" id="{18E02C62-8300-FCBB-BCAA-51FA57E75578}"/>
              </a:ext>
            </a:extLst>
          </p:cNvPr>
          <p:cNvSpPr/>
          <p:nvPr/>
        </p:nvSpPr>
        <p:spPr>
          <a:xfrm>
            <a:off x="6657741" y="4544719"/>
            <a:ext cx="1920240" cy="614383"/>
          </a:xfrm>
          <a:prstGeom prst="roundRect">
            <a:avLst>
              <a:gd name="adj" fmla="val 50000"/>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solidFill>
                  <a:schemeClr val="bg1"/>
                </a:solidFill>
                <a:latin typeface="UD デジタル 教科書体 NK-B" panose="02020700000000000000" pitchFamily="18" charset="-128"/>
                <a:ea typeface="UD デジタル 教科書体 NK-B" panose="02020700000000000000" pitchFamily="18" charset="-128"/>
              </a:rPr>
              <a:t>Reset</a:t>
            </a:r>
            <a:endParaRPr kumimoji="1" lang="ja-JP" altLang="en-US" sz="2400" dirty="0">
              <a:solidFill>
                <a:schemeClr val="bg1"/>
              </a:solidFill>
              <a:latin typeface="UD デジタル 教科書体 NK-B" panose="02020700000000000000" pitchFamily="18" charset="-128"/>
              <a:ea typeface="UD デジタル 教科書体 NK-B" panose="02020700000000000000" pitchFamily="18" charset="-128"/>
            </a:endParaRPr>
          </a:p>
        </p:txBody>
      </p:sp>
      <p:sp>
        <p:nvSpPr>
          <p:cNvPr id="28" name="テキスト ボックス 27">
            <a:extLst>
              <a:ext uri="{FF2B5EF4-FFF2-40B4-BE49-F238E27FC236}">
                <a16:creationId xmlns:a16="http://schemas.microsoft.com/office/drawing/2014/main" id="{FA2CDA5E-0F8D-949A-1E1D-7C45534C085F}"/>
              </a:ext>
            </a:extLst>
          </p:cNvPr>
          <p:cNvSpPr txBox="1"/>
          <p:nvPr/>
        </p:nvSpPr>
        <p:spPr>
          <a:xfrm>
            <a:off x="4866269" y="5341639"/>
            <a:ext cx="3026740" cy="400110"/>
          </a:xfrm>
          <a:prstGeom prst="rect">
            <a:avLst/>
          </a:prstGeom>
          <a:noFill/>
        </p:spPr>
        <p:txBody>
          <a:bodyPr wrap="square" rtlCol="0">
            <a:spAutoFit/>
          </a:bodyPr>
          <a:lstStyle/>
          <a:p>
            <a:pPr algn="ctr"/>
            <a:r>
              <a:rPr kumimoji="1" lang="en-US" altLang="ja-JP" sz="2000" u="sng" dirty="0">
                <a:solidFill>
                  <a:schemeClr val="bg1"/>
                </a:solidFill>
                <a:latin typeface="UD デジタル 教科書体 NK-B" panose="02020700000000000000" pitchFamily="18" charset="-128"/>
                <a:ea typeface="UD デジタル 教科書体 NK-B" panose="02020700000000000000" pitchFamily="18" charset="-128"/>
              </a:rPr>
              <a:t>Create account</a:t>
            </a:r>
            <a:endParaRPr kumimoji="1" lang="ja-JP" altLang="en-US" sz="2000" u="sng" dirty="0">
              <a:solidFill>
                <a:schemeClr val="bg1"/>
              </a:solidFill>
              <a:latin typeface="UD デジタル 教科書体 NK-B" panose="02020700000000000000" pitchFamily="18" charset="-128"/>
              <a:ea typeface="UD デジタル 教科書体 NK-B" panose="02020700000000000000" pitchFamily="18" charset="-128"/>
            </a:endParaRPr>
          </a:p>
        </p:txBody>
      </p:sp>
      <p:sp>
        <p:nvSpPr>
          <p:cNvPr id="29" name="四角形: 角を丸くする 28">
            <a:extLst>
              <a:ext uri="{FF2B5EF4-FFF2-40B4-BE49-F238E27FC236}">
                <a16:creationId xmlns:a16="http://schemas.microsoft.com/office/drawing/2014/main" id="{E634BF49-EA8E-1C63-74DE-1477F0882F51}"/>
              </a:ext>
            </a:extLst>
          </p:cNvPr>
          <p:cNvSpPr/>
          <p:nvPr/>
        </p:nvSpPr>
        <p:spPr>
          <a:xfrm>
            <a:off x="4082669" y="4544719"/>
            <a:ext cx="1920240" cy="614383"/>
          </a:xfrm>
          <a:prstGeom prst="roundRect">
            <a:avLst>
              <a:gd name="adj" fmla="val 50000"/>
            </a:avLst>
          </a:prstGeom>
          <a:solidFill>
            <a:srgbClr val="F7D0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solidFill>
                  <a:schemeClr val="bg1"/>
                </a:solidFill>
                <a:latin typeface="UD デジタル 教科書体 NK-B" panose="02020700000000000000" pitchFamily="18" charset="-128"/>
                <a:ea typeface="UD デジタル 教科書体 NK-B" panose="02020700000000000000" pitchFamily="18" charset="-128"/>
              </a:rPr>
              <a:t>OK</a:t>
            </a:r>
            <a:endParaRPr kumimoji="1" lang="ja-JP" altLang="en-US" sz="2400" dirty="0">
              <a:solidFill>
                <a:schemeClr val="bg1"/>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3544717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11" name="四角形: 角を丸くする 10">
            <a:extLst>
              <a:ext uri="{FF2B5EF4-FFF2-40B4-BE49-F238E27FC236}">
                <a16:creationId xmlns:a16="http://schemas.microsoft.com/office/drawing/2014/main" id="{483B6676-0DD3-34A6-AA42-6F5056660355}"/>
              </a:ext>
            </a:extLst>
          </p:cNvPr>
          <p:cNvSpPr/>
          <p:nvPr/>
        </p:nvSpPr>
        <p:spPr>
          <a:xfrm>
            <a:off x="2298289" y="1582992"/>
            <a:ext cx="7960833" cy="4699821"/>
          </a:xfrm>
          <a:prstGeom prst="roundRect">
            <a:avLst>
              <a:gd name="adj" fmla="val 11680"/>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テキスト ボックス 11">
            <a:extLst>
              <a:ext uri="{FF2B5EF4-FFF2-40B4-BE49-F238E27FC236}">
                <a16:creationId xmlns:a16="http://schemas.microsoft.com/office/drawing/2014/main" id="{C375B5E2-C360-169D-4208-9A23C94B2910}"/>
              </a:ext>
            </a:extLst>
          </p:cNvPr>
          <p:cNvSpPr txBox="1"/>
          <p:nvPr/>
        </p:nvSpPr>
        <p:spPr>
          <a:xfrm>
            <a:off x="3774739" y="1695063"/>
            <a:ext cx="4651914" cy="369332"/>
          </a:xfrm>
          <a:prstGeom prst="rect">
            <a:avLst/>
          </a:prstGeom>
          <a:solidFill>
            <a:srgbClr val="EA7B6B"/>
          </a:solidFill>
        </p:spPr>
        <p:txBody>
          <a:bodyPr wrap="square" rtlCol="0">
            <a:spAutoFit/>
          </a:bodyPr>
          <a:lstStyle/>
          <a:p>
            <a:pPr algn="ctr"/>
            <a:r>
              <a:rPr lang="en-US" altLang="ja-JP" dirty="0">
                <a:solidFill>
                  <a:schemeClr val="bg1"/>
                </a:solidFill>
                <a:latin typeface="Kristen ITC" panose="03050502040202030202" pitchFamily="66" charset="0"/>
                <a:ea typeface="UD デジタル 教科書体 NP-B" panose="02020700000000000000" pitchFamily="18" charset="-128"/>
              </a:rPr>
              <a:t>U</a:t>
            </a:r>
            <a:r>
              <a:rPr kumimoji="1" lang="en-US" altLang="ja-JP" dirty="0">
                <a:solidFill>
                  <a:schemeClr val="bg1"/>
                </a:solidFill>
                <a:latin typeface="Kristen ITC" panose="03050502040202030202" pitchFamily="66" charset="0"/>
                <a:ea typeface="UD デジタル 教科書体 NP-B" panose="02020700000000000000" pitchFamily="18" charset="-128"/>
              </a:rPr>
              <a:t>ser ID</a:t>
            </a:r>
            <a:endParaRPr kumimoji="1" lang="ja-JP" altLang="en-US" dirty="0">
              <a:solidFill>
                <a:schemeClr val="bg1"/>
              </a:solidFill>
              <a:latin typeface="Kristen ITC" panose="03050502040202030202" pitchFamily="66" charset="0"/>
              <a:ea typeface="UD デジタル 教科書体 NP-B" panose="02020700000000000000" pitchFamily="18" charset="-128"/>
            </a:endParaRPr>
          </a:p>
        </p:txBody>
      </p:sp>
      <p:sp>
        <p:nvSpPr>
          <p:cNvPr id="19" name="テキスト ボックス 18">
            <a:extLst>
              <a:ext uri="{FF2B5EF4-FFF2-40B4-BE49-F238E27FC236}">
                <a16:creationId xmlns:a16="http://schemas.microsoft.com/office/drawing/2014/main" id="{ADE8B062-11AF-3F71-5A5F-79E5D06AD258}"/>
              </a:ext>
            </a:extLst>
          </p:cNvPr>
          <p:cNvSpPr txBox="1"/>
          <p:nvPr/>
        </p:nvSpPr>
        <p:spPr>
          <a:xfrm>
            <a:off x="3770043" y="2597273"/>
            <a:ext cx="4651914" cy="369332"/>
          </a:xfrm>
          <a:prstGeom prst="rect">
            <a:avLst/>
          </a:prstGeom>
          <a:solidFill>
            <a:srgbClr val="EA7B6B"/>
          </a:solidFill>
        </p:spPr>
        <p:txBody>
          <a:bodyPr wrap="square" rtlCol="0">
            <a:spAutoFit/>
          </a:bodyPr>
          <a:lstStyle/>
          <a:p>
            <a:pPr algn="ctr"/>
            <a:r>
              <a:rPr kumimoji="1" lang="en-US" altLang="ja-JP" dirty="0">
                <a:solidFill>
                  <a:schemeClr val="bg1"/>
                </a:solidFill>
                <a:latin typeface="Kristen ITC" panose="03050502040202030202" pitchFamily="66" charset="0"/>
                <a:ea typeface="UD デジタル 教科書体 NP-B" panose="02020700000000000000" pitchFamily="18" charset="-128"/>
              </a:rPr>
              <a:t>Mail</a:t>
            </a:r>
            <a:endParaRPr kumimoji="1" lang="ja-JP" altLang="en-US" dirty="0">
              <a:solidFill>
                <a:schemeClr val="bg1"/>
              </a:solidFill>
              <a:latin typeface="Kristen ITC" panose="03050502040202030202" pitchFamily="66" charset="0"/>
              <a:ea typeface="UD デジタル 教科書体 NP-B" panose="02020700000000000000" pitchFamily="18" charset="-128"/>
            </a:endParaRPr>
          </a:p>
        </p:txBody>
      </p:sp>
      <p:sp>
        <p:nvSpPr>
          <p:cNvPr id="27" name="四角形: 角を丸くする 26">
            <a:extLst>
              <a:ext uri="{FF2B5EF4-FFF2-40B4-BE49-F238E27FC236}">
                <a16:creationId xmlns:a16="http://schemas.microsoft.com/office/drawing/2014/main" id="{E2146CF5-E729-F45C-32CF-55F5F7A8F68B}"/>
              </a:ext>
            </a:extLst>
          </p:cNvPr>
          <p:cNvSpPr/>
          <p:nvPr/>
        </p:nvSpPr>
        <p:spPr>
          <a:xfrm>
            <a:off x="4063755" y="2064395"/>
            <a:ext cx="4084425" cy="464540"/>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err="1">
                <a:solidFill>
                  <a:srgbClr val="001746"/>
                </a:solidFill>
              </a:rPr>
              <a:t>paraparachahan</a:t>
            </a:r>
            <a:endParaRPr kumimoji="1" lang="ja-JP" altLang="en-US" dirty="0">
              <a:solidFill>
                <a:srgbClr val="001746"/>
              </a:solidFill>
            </a:endParaRPr>
          </a:p>
        </p:txBody>
      </p:sp>
      <p:sp>
        <p:nvSpPr>
          <p:cNvPr id="32" name="四角形: 角を丸くする 31">
            <a:extLst>
              <a:ext uri="{FF2B5EF4-FFF2-40B4-BE49-F238E27FC236}">
                <a16:creationId xmlns:a16="http://schemas.microsoft.com/office/drawing/2014/main" id="{ABF9D0DD-63D6-3555-DAC0-C38C9276558C}"/>
              </a:ext>
            </a:extLst>
          </p:cNvPr>
          <p:cNvSpPr/>
          <p:nvPr/>
        </p:nvSpPr>
        <p:spPr>
          <a:xfrm>
            <a:off x="4063756" y="2980248"/>
            <a:ext cx="4084424" cy="464540"/>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rgbClr val="001746"/>
                </a:solidFill>
              </a:rPr>
              <a:t>parapara@chahan.jp</a:t>
            </a:r>
            <a:endParaRPr kumimoji="1" lang="ja-JP" altLang="en-US" dirty="0">
              <a:solidFill>
                <a:srgbClr val="001746"/>
              </a:solidFill>
            </a:endParaRPr>
          </a:p>
        </p:txBody>
      </p:sp>
      <p:sp>
        <p:nvSpPr>
          <p:cNvPr id="34" name="四角形: 角を丸くする 33">
            <a:extLst>
              <a:ext uri="{FF2B5EF4-FFF2-40B4-BE49-F238E27FC236}">
                <a16:creationId xmlns:a16="http://schemas.microsoft.com/office/drawing/2014/main" id="{79C24ABA-E5C9-0018-034F-F8574C74B416}"/>
              </a:ext>
            </a:extLst>
          </p:cNvPr>
          <p:cNvSpPr/>
          <p:nvPr/>
        </p:nvSpPr>
        <p:spPr>
          <a:xfrm>
            <a:off x="4093408" y="4952158"/>
            <a:ext cx="4054772" cy="464540"/>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solidFill>
                  <a:srgbClr val="001746"/>
                </a:solidFill>
              </a:rPr>
              <a:t>Parachan</a:t>
            </a:r>
            <a:endParaRPr kumimoji="1" lang="ja-JP" altLang="en-US" dirty="0">
              <a:solidFill>
                <a:srgbClr val="001746"/>
              </a:solidFill>
            </a:endParaRPr>
          </a:p>
        </p:txBody>
      </p:sp>
      <p:sp>
        <p:nvSpPr>
          <p:cNvPr id="35" name="テキスト ボックス 34">
            <a:extLst>
              <a:ext uri="{FF2B5EF4-FFF2-40B4-BE49-F238E27FC236}">
                <a16:creationId xmlns:a16="http://schemas.microsoft.com/office/drawing/2014/main" id="{9AE8BEFB-A94E-C9E3-91D8-E7224B60661F}"/>
              </a:ext>
            </a:extLst>
          </p:cNvPr>
          <p:cNvSpPr txBox="1"/>
          <p:nvPr/>
        </p:nvSpPr>
        <p:spPr>
          <a:xfrm>
            <a:off x="3770043" y="4558240"/>
            <a:ext cx="4651914" cy="369332"/>
          </a:xfrm>
          <a:prstGeom prst="rect">
            <a:avLst/>
          </a:prstGeom>
          <a:solidFill>
            <a:srgbClr val="EA7B6B"/>
          </a:solidFill>
        </p:spPr>
        <p:txBody>
          <a:bodyPr wrap="square" rtlCol="0">
            <a:spAutoFit/>
          </a:bodyPr>
          <a:lstStyle/>
          <a:p>
            <a:pPr algn="ctr"/>
            <a:r>
              <a:rPr kumimoji="1" lang="en-US" altLang="ja-JP" dirty="0">
                <a:solidFill>
                  <a:schemeClr val="bg1"/>
                </a:solidFill>
                <a:latin typeface="Kristen ITC" panose="03050502040202030202" pitchFamily="66" charset="0"/>
                <a:ea typeface="UD デジタル 教科書体 NP-B" panose="02020700000000000000" pitchFamily="18" charset="-128"/>
              </a:rPr>
              <a:t>Nickname</a:t>
            </a:r>
            <a:endParaRPr kumimoji="1" lang="ja-JP" altLang="en-US" dirty="0">
              <a:solidFill>
                <a:schemeClr val="bg1"/>
              </a:solidFill>
              <a:latin typeface="Kristen ITC" panose="03050502040202030202" pitchFamily="66" charset="0"/>
              <a:ea typeface="UD デジタル 教科書体 NP-B" panose="02020700000000000000" pitchFamily="18" charset="-128"/>
            </a:endParaRPr>
          </a:p>
        </p:txBody>
      </p:sp>
      <p:sp>
        <p:nvSpPr>
          <p:cNvPr id="36" name="四角形: 角を丸くする 35">
            <a:extLst>
              <a:ext uri="{FF2B5EF4-FFF2-40B4-BE49-F238E27FC236}">
                <a16:creationId xmlns:a16="http://schemas.microsoft.com/office/drawing/2014/main" id="{14C5C34A-F129-4578-EB0C-8F357383BFA0}"/>
              </a:ext>
            </a:extLst>
          </p:cNvPr>
          <p:cNvSpPr/>
          <p:nvPr/>
        </p:nvSpPr>
        <p:spPr>
          <a:xfrm>
            <a:off x="5119084" y="5586719"/>
            <a:ext cx="1973765" cy="486842"/>
          </a:xfrm>
          <a:prstGeom prst="roundRect">
            <a:avLst>
              <a:gd name="adj" fmla="val 50000"/>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latin typeface="UD デジタル 教科書体 NP-B" panose="02020700000000000000" pitchFamily="18" charset="-128"/>
                <a:ea typeface="UD デジタル 教科書体 NP-B" panose="02020700000000000000" pitchFamily="18" charset="-128"/>
              </a:rPr>
              <a:t>OK</a:t>
            </a:r>
            <a:endParaRPr kumimoji="1" lang="ja-JP" altLang="en-US" dirty="0">
              <a:latin typeface="UD デジタル 教科書体 NP-B" panose="02020700000000000000" pitchFamily="18" charset="-128"/>
              <a:ea typeface="UD デジタル 教科書体 NP-B" panose="02020700000000000000" pitchFamily="18" charset="-128"/>
            </a:endParaRPr>
          </a:p>
        </p:txBody>
      </p:sp>
      <p:sp>
        <p:nvSpPr>
          <p:cNvPr id="2" name="テキスト ボックス 1">
            <a:extLst>
              <a:ext uri="{FF2B5EF4-FFF2-40B4-BE49-F238E27FC236}">
                <a16:creationId xmlns:a16="http://schemas.microsoft.com/office/drawing/2014/main" id="{1E803AB4-F852-AB40-41DF-63552B0DED17}"/>
              </a:ext>
            </a:extLst>
          </p:cNvPr>
          <p:cNvSpPr txBox="1"/>
          <p:nvPr/>
        </p:nvSpPr>
        <p:spPr>
          <a:xfrm>
            <a:off x="5227188" y="3543216"/>
            <a:ext cx="1737622" cy="369332"/>
          </a:xfrm>
          <a:prstGeom prst="rect">
            <a:avLst/>
          </a:prstGeom>
          <a:noFill/>
        </p:spPr>
        <p:txBody>
          <a:bodyPr wrap="square" rtlCol="0">
            <a:spAutoFit/>
          </a:bodyPr>
          <a:lstStyle/>
          <a:p>
            <a:pPr algn="ctr"/>
            <a:r>
              <a:rPr lang="en-US" altLang="ja-JP" dirty="0">
                <a:solidFill>
                  <a:schemeClr val="bg1"/>
                </a:solidFill>
                <a:latin typeface="Kristen ITC" panose="03050502040202030202" pitchFamily="66" charset="0"/>
                <a:ea typeface="UD デジタル 教科書体 NP-B" panose="02020700000000000000" pitchFamily="18" charset="-128"/>
              </a:rPr>
              <a:t>Password</a:t>
            </a:r>
            <a:endParaRPr kumimoji="1" lang="ja-JP" altLang="en-US" dirty="0">
              <a:solidFill>
                <a:schemeClr val="bg1"/>
              </a:solidFill>
              <a:latin typeface="Kristen ITC" panose="03050502040202030202" pitchFamily="66" charset="0"/>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0AFA98A8-F945-556E-DE87-B61CF64310B3}"/>
              </a:ext>
            </a:extLst>
          </p:cNvPr>
          <p:cNvSpPr/>
          <p:nvPr/>
        </p:nvSpPr>
        <p:spPr>
          <a:xfrm>
            <a:off x="4093408" y="3957763"/>
            <a:ext cx="4054772" cy="464540"/>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err="1">
                <a:solidFill>
                  <a:srgbClr val="001746"/>
                </a:solidFill>
              </a:rPr>
              <a:t>paraparachahan</a:t>
            </a:r>
            <a:endParaRPr kumimoji="1" lang="ja-JP" altLang="en-US" dirty="0">
              <a:solidFill>
                <a:srgbClr val="001746"/>
              </a:solidFill>
            </a:endParaRPr>
          </a:p>
        </p:txBody>
      </p:sp>
    </p:spTree>
    <p:extLst>
      <p:ext uri="{BB962C8B-B14F-4D97-AF65-F5344CB8AC3E}">
        <p14:creationId xmlns:p14="http://schemas.microsoft.com/office/powerpoint/2010/main" val="3287542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11" name="四角形: 角を丸くする 10">
            <a:extLst>
              <a:ext uri="{FF2B5EF4-FFF2-40B4-BE49-F238E27FC236}">
                <a16:creationId xmlns:a16="http://schemas.microsoft.com/office/drawing/2014/main" id="{483B6676-0DD3-34A6-AA42-6F5056660355}"/>
              </a:ext>
            </a:extLst>
          </p:cNvPr>
          <p:cNvSpPr/>
          <p:nvPr/>
        </p:nvSpPr>
        <p:spPr>
          <a:xfrm>
            <a:off x="2298290" y="1538450"/>
            <a:ext cx="7740446" cy="4803355"/>
          </a:xfrm>
          <a:prstGeom prst="roundRect">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テキスト ボックス 11">
            <a:extLst>
              <a:ext uri="{FF2B5EF4-FFF2-40B4-BE49-F238E27FC236}">
                <a16:creationId xmlns:a16="http://schemas.microsoft.com/office/drawing/2014/main" id="{C375B5E2-C360-169D-4208-9A23C94B2910}"/>
              </a:ext>
            </a:extLst>
          </p:cNvPr>
          <p:cNvSpPr txBox="1"/>
          <p:nvPr/>
        </p:nvSpPr>
        <p:spPr>
          <a:xfrm>
            <a:off x="3764771" y="1535338"/>
            <a:ext cx="4651914" cy="338554"/>
          </a:xfrm>
          <a:prstGeom prst="rect">
            <a:avLst/>
          </a:prstGeom>
          <a:solidFill>
            <a:srgbClr val="F9E799"/>
          </a:solidFill>
        </p:spPr>
        <p:txBody>
          <a:bodyPr wrap="square" rtlCol="0">
            <a:spAutoFit/>
          </a:bodyPr>
          <a:lstStyle/>
          <a:p>
            <a:pPr algn="ctr"/>
            <a:r>
              <a:rPr lang="en-US" altLang="ja-JP" sz="1600" dirty="0">
                <a:solidFill>
                  <a:srgbClr val="001746"/>
                </a:solidFill>
                <a:latin typeface="Kristen ITC" panose="03050502040202030202" pitchFamily="66" charset="0"/>
                <a:ea typeface="UD デジタル 教科書体 NP-B" panose="02020700000000000000" pitchFamily="18" charset="-128"/>
              </a:rPr>
              <a:t>U</a:t>
            </a:r>
            <a:r>
              <a:rPr kumimoji="1" lang="en-US" altLang="ja-JP" sz="1600" dirty="0">
                <a:solidFill>
                  <a:srgbClr val="001746"/>
                </a:solidFill>
                <a:latin typeface="Kristen ITC" panose="03050502040202030202" pitchFamily="66" charset="0"/>
                <a:ea typeface="UD デジタル 教科書体 NP-B" panose="02020700000000000000" pitchFamily="18" charset="-128"/>
              </a:rPr>
              <a:t>ser ID</a:t>
            </a:r>
            <a:endParaRPr kumimoji="1" lang="ja-JP" altLang="en-US" sz="1600" dirty="0">
              <a:solidFill>
                <a:srgbClr val="001746"/>
              </a:solidFill>
              <a:latin typeface="Kristen ITC" panose="03050502040202030202" pitchFamily="66" charset="0"/>
              <a:ea typeface="UD デジタル 教科書体 NP-B" panose="02020700000000000000" pitchFamily="18" charset="-128"/>
            </a:endParaRPr>
          </a:p>
        </p:txBody>
      </p:sp>
      <p:sp>
        <p:nvSpPr>
          <p:cNvPr id="19" name="テキスト ボックス 18">
            <a:extLst>
              <a:ext uri="{FF2B5EF4-FFF2-40B4-BE49-F238E27FC236}">
                <a16:creationId xmlns:a16="http://schemas.microsoft.com/office/drawing/2014/main" id="{ADE8B062-11AF-3F71-5A5F-79E5D06AD258}"/>
              </a:ext>
            </a:extLst>
          </p:cNvPr>
          <p:cNvSpPr txBox="1"/>
          <p:nvPr/>
        </p:nvSpPr>
        <p:spPr>
          <a:xfrm>
            <a:off x="3764771" y="2334755"/>
            <a:ext cx="4651914" cy="338554"/>
          </a:xfrm>
          <a:prstGeom prst="rect">
            <a:avLst/>
          </a:prstGeom>
          <a:solidFill>
            <a:srgbClr val="F9E799"/>
          </a:solidFill>
        </p:spPr>
        <p:txBody>
          <a:bodyPr wrap="square" rtlCol="0">
            <a:spAutoFit/>
          </a:bodyPr>
          <a:lstStyle/>
          <a:p>
            <a:pPr algn="ctr"/>
            <a:r>
              <a:rPr kumimoji="1" lang="en-US" altLang="ja-JP" sz="1600" dirty="0">
                <a:solidFill>
                  <a:srgbClr val="001746"/>
                </a:solidFill>
                <a:latin typeface="Kristen ITC" panose="03050502040202030202" pitchFamily="66" charset="0"/>
                <a:ea typeface="UD デジタル 教科書体 NP-B" panose="02020700000000000000" pitchFamily="18" charset="-128"/>
              </a:rPr>
              <a:t>Mail</a:t>
            </a:r>
            <a:endParaRPr kumimoji="1" lang="ja-JP" altLang="en-US" sz="1600" dirty="0">
              <a:solidFill>
                <a:srgbClr val="001746"/>
              </a:solidFill>
              <a:latin typeface="Kristen ITC" panose="03050502040202030202" pitchFamily="66" charset="0"/>
              <a:ea typeface="UD デジタル 教科書体 NP-B" panose="02020700000000000000" pitchFamily="18" charset="-128"/>
            </a:endParaRPr>
          </a:p>
        </p:txBody>
      </p:sp>
      <p:sp>
        <p:nvSpPr>
          <p:cNvPr id="24" name="テキスト ボックス 23">
            <a:extLst>
              <a:ext uri="{FF2B5EF4-FFF2-40B4-BE49-F238E27FC236}">
                <a16:creationId xmlns:a16="http://schemas.microsoft.com/office/drawing/2014/main" id="{44013065-A6B2-1804-0697-9FCDDA6ECCCF}"/>
              </a:ext>
            </a:extLst>
          </p:cNvPr>
          <p:cNvSpPr txBox="1"/>
          <p:nvPr/>
        </p:nvSpPr>
        <p:spPr>
          <a:xfrm>
            <a:off x="3764771" y="3151553"/>
            <a:ext cx="4651914" cy="338554"/>
          </a:xfrm>
          <a:prstGeom prst="rect">
            <a:avLst/>
          </a:prstGeom>
          <a:solidFill>
            <a:srgbClr val="F9E799"/>
          </a:solidFill>
        </p:spPr>
        <p:txBody>
          <a:bodyPr wrap="square" rtlCol="0">
            <a:spAutoFit/>
          </a:bodyPr>
          <a:lstStyle/>
          <a:p>
            <a:pPr algn="ctr"/>
            <a:r>
              <a:rPr lang="en-US" altLang="ja-JP" sz="1600" dirty="0">
                <a:solidFill>
                  <a:srgbClr val="001746"/>
                </a:solidFill>
                <a:latin typeface="Kristen ITC" panose="03050502040202030202" pitchFamily="66" charset="0"/>
                <a:ea typeface="UD デジタル 教科書体 NP-B" panose="02020700000000000000" pitchFamily="18" charset="-128"/>
              </a:rPr>
              <a:t>Password</a:t>
            </a:r>
            <a:endParaRPr kumimoji="1" lang="ja-JP" altLang="en-US" sz="1600" dirty="0">
              <a:solidFill>
                <a:srgbClr val="001746"/>
              </a:solidFill>
              <a:latin typeface="Kristen ITC" panose="03050502040202030202" pitchFamily="66" charset="0"/>
              <a:ea typeface="UD デジタル 教科書体 NP-B" panose="02020700000000000000" pitchFamily="18" charset="-128"/>
            </a:endParaRPr>
          </a:p>
        </p:txBody>
      </p:sp>
      <p:sp>
        <p:nvSpPr>
          <p:cNvPr id="27" name="四角形: 角を丸くする 26">
            <a:extLst>
              <a:ext uri="{FF2B5EF4-FFF2-40B4-BE49-F238E27FC236}">
                <a16:creationId xmlns:a16="http://schemas.microsoft.com/office/drawing/2014/main" id="{E2146CF5-E729-F45C-32CF-55F5F7A8F68B}"/>
              </a:ext>
            </a:extLst>
          </p:cNvPr>
          <p:cNvSpPr/>
          <p:nvPr/>
        </p:nvSpPr>
        <p:spPr>
          <a:xfrm>
            <a:off x="4440363" y="1910838"/>
            <a:ext cx="3311273" cy="385956"/>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err="1">
                <a:solidFill>
                  <a:srgbClr val="001746"/>
                </a:solidFill>
              </a:rPr>
              <a:t>paraparachahan</a:t>
            </a:r>
            <a:endParaRPr kumimoji="1" lang="ja-JP" altLang="en-US" dirty="0">
              <a:solidFill>
                <a:srgbClr val="001746"/>
              </a:solidFill>
            </a:endParaRPr>
          </a:p>
        </p:txBody>
      </p:sp>
      <p:sp>
        <p:nvSpPr>
          <p:cNvPr id="32" name="四角形: 角を丸くする 31">
            <a:extLst>
              <a:ext uri="{FF2B5EF4-FFF2-40B4-BE49-F238E27FC236}">
                <a16:creationId xmlns:a16="http://schemas.microsoft.com/office/drawing/2014/main" id="{ABF9D0DD-63D6-3555-DAC0-C38C9276558C}"/>
              </a:ext>
            </a:extLst>
          </p:cNvPr>
          <p:cNvSpPr/>
          <p:nvPr/>
        </p:nvSpPr>
        <p:spPr>
          <a:xfrm>
            <a:off x="4440364" y="2693357"/>
            <a:ext cx="3311272" cy="385956"/>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rgbClr val="001746"/>
                </a:solidFill>
              </a:rPr>
              <a:t>parapara@chahan.jp</a:t>
            </a:r>
            <a:endParaRPr kumimoji="1" lang="ja-JP" altLang="en-US" dirty="0">
              <a:solidFill>
                <a:srgbClr val="001746"/>
              </a:solidFill>
            </a:endParaRPr>
          </a:p>
        </p:txBody>
      </p:sp>
      <p:sp>
        <p:nvSpPr>
          <p:cNvPr id="33" name="四角形: 角を丸くする 32">
            <a:extLst>
              <a:ext uri="{FF2B5EF4-FFF2-40B4-BE49-F238E27FC236}">
                <a16:creationId xmlns:a16="http://schemas.microsoft.com/office/drawing/2014/main" id="{EE3DD710-E014-5098-B71E-45198EE0964A}"/>
              </a:ext>
            </a:extLst>
          </p:cNvPr>
          <p:cNvSpPr/>
          <p:nvPr/>
        </p:nvSpPr>
        <p:spPr>
          <a:xfrm>
            <a:off x="4474712" y="3502112"/>
            <a:ext cx="3287233" cy="385956"/>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001746"/>
                </a:solidFill>
              </a:rPr>
              <a:t>●●●●</a:t>
            </a:r>
            <a:endParaRPr kumimoji="1" lang="ja-JP" altLang="en-US" dirty="0">
              <a:solidFill>
                <a:srgbClr val="001746"/>
              </a:solidFill>
            </a:endParaRPr>
          </a:p>
        </p:txBody>
      </p:sp>
      <p:sp>
        <p:nvSpPr>
          <p:cNvPr id="34" name="四角形: 角を丸くする 33">
            <a:extLst>
              <a:ext uri="{FF2B5EF4-FFF2-40B4-BE49-F238E27FC236}">
                <a16:creationId xmlns:a16="http://schemas.microsoft.com/office/drawing/2014/main" id="{79C24ABA-E5C9-0018-034F-F8574C74B416}"/>
              </a:ext>
            </a:extLst>
          </p:cNvPr>
          <p:cNvSpPr/>
          <p:nvPr/>
        </p:nvSpPr>
        <p:spPr>
          <a:xfrm>
            <a:off x="4474712" y="5084254"/>
            <a:ext cx="3287233" cy="385956"/>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solidFill>
                  <a:srgbClr val="001746"/>
                </a:solidFill>
              </a:rPr>
              <a:t>Parachan</a:t>
            </a:r>
            <a:endParaRPr kumimoji="1" lang="ja-JP" altLang="en-US" dirty="0">
              <a:solidFill>
                <a:srgbClr val="001746"/>
              </a:solidFill>
            </a:endParaRPr>
          </a:p>
        </p:txBody>
      </p:sp>
      <p:sp>
        <p:nvSpPr>
          <p:cNvPr id="35" name="テキスト ボックス 34">
            <a:extLst>
              <a:ext uri="{FF2B5EF4-FFF2-40B4-BE49-F238E27FC236}">
                <a16:creationId xmlns:a16="http://schemas.microsoft.com/office/drawing/2014/main" id="{9AE8BEFB-A94E-C9E3-91D8-E7224B60661F}"/>
              </a:ext>
            </a:extLst>
          </p:cNvPr>
          <p:cNvSpPr txBox="1"/>
          <p:nvPr/>
        </p:nvSpPr>
        <p:spPr>
          <a:xfrm>
            <a:off x="3764771" y="4696000"/>
            <a:ext cx="4651914" cy="338554"/>
          </a:xfrm>
          <a:prstGeom prst="rect">
            <a:avLst/>
          </a:prstGeom>
          <a:solidFill>
            <a:srgbClr val="F9E799"/>
          </a:solidFill>
        </p:spPr>
        <p:txBody>
          <a:bodyPr wrap="square" rtlCol="0">
            <a:spAutoFit/>
          </a:bodyPr>
          <a:lstStyle/>
          <a:p>
            <a:pPr algn="ctr"/>
            <a:r>
              <a:rPr kumimoji="1" lang="en-US" altLang="ja-JP" sz="1600" dirty="0">
                <a:solidFill>
                  <a:srgbClr val="001746"/>
                </a:solidFill>
                <a:latin typeface="Kristen ITC" panose="03050502040202030202" pitchFamily="66" charset="0"/>
                <a:ea typeface="UD デジタル 教科書体 NP-B" panose="02020700000000000000" pitchFamily="18" charset="-128"/>
              </a:rPr>
              <a:t>Nickname</a:t>
            </a:r>
            <a:endParaRPr kumimoji="1" lang="ja-JP" altLang="en-US" sz="1600" dirty="0">
              <a:solidFill>
                <a:srgbClr val="001746"/>
              </a:solidFill>
              <a:latin typeface="Kristen ITC" panose="03050502040202030202" pitchFamily="66" charset="0"/>
              <a:ea typeface="UD デジタル 教科書体 NP-B" panose="02020700000000000000" pitchFamily="18" charset="-128"/>
            </a:endParaRPr>
          </a:p>
        </p:txBody>
      </p:sp>
      <p:sp>
        <p:nvSpPr>
          <p:cNvPr id="36" name="四角形: 角を丸くする 35">
            <a:extLst>
              <a:ext uri="{FF2B5EF4-FFF2-40B4-BE49-F238E27FC236}">
                <a16:creationId xmlns:a16="http://schemas.microsoft.com/office/drawing/2014/main" id="{14C5C34A-F129-4578-EB0C-8F357383BFA0}"/>
              </a:ext>
            </a:extLst>
          </p:cNvPr>
          <p:cNvSpPr/>
          <p:nvPr/>
        </p:nvSpPr>
        <p:spPr>
          <a:xfrm>
            <a:off x="5103845" y="5699942"/>
            <a:ext cx="1973765" cy="486842"/>
          </a:xfrm>
          <a:prstGeom prst="roundRect">
            <a:avLst>
              <a:gd name="adj" fmla="val 50000"/>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latin typeface="UD デジタル 教科書体 NP-B" panose="02020700000000000000" pitchFamily="18" charset="-128"/>
                <a:ea typeface="UD デジタル 教科書体 NP-B" panose="02020700000000000000" pitchFamily="18" charset="-128"/>
              </a:rPr>
              <a:t>OK</a:t>
            </a:r>
            <a:endParaRPr kumimoji="1" lang="ja-JP" altLang="en-US" dirty="0">
              <a:latin typeface="UD デジタル 教科書体 NP-B" panose="02020700000000000000" pitchFamily="18" charset="-128"/>
              <a:ea typeface="UD デジタル 教科書体 NP-B" panose="02020700000000000000" pitchFamily="18" charset="-128"/>
            </a:endParaRPr>
          </a:p>
        </p:txBody>
      </p:sp>
      <p:sp>
        <p:nvSpPr>
          <p:cNvPr id="2" name="テキスト ボックス 1">
            <a:extLst>
              <a:ext uri="{FF2B5EF4-FFF2-40B4-BE49-F238E27FC236}">
                <a16:creationId xmlns:a16="http://schemas.microsoft.com/office/drawing/2014/main" id="{EE6BA040-91C8-1DDF-6982-96A4977CDCCF}"/>
              </a:ext>
            </a:extLst>
          </p:cNvPr>
          <p:cNvSpPr txBox="1"/>
          <p:nvPr/>
        </p:nvSpPr>
        <p:spPr>
          <a:xfrm>
            <a:off x="3789564" y="3914902"/>
            <a:ext cx="4651914" cy="338554"/>
          </a:xfrm>
          <a:prstGeom prst="rect">
            <a:avLst/>
          </a:prstGeom>
          <a:solidFill>
            <a:srgbClr val="F9E799"/>
          </a:solidFill>
        </p:spPr>
        <p:txBody>
          <a:bodyPr wrap="square" rtlCol="0">
            <a:spAutoFit/>
          </a:bodyPr>
          <a:lstStyle/>
          <a:p>
            <a:pPr algn="ctr"/>
            <a:r>
              <a:rPr lang="en-US" altLang="ja-JP" sz="1600" dirty="0">
                <a:solidFill>
                  <a:srgbClr val="001746"/>
                </a:solidFill>
                <a:latin typeface="Kristen ITC" panose="03050502040202030202" pitchFamily="66" charset="0"/>
                <a:ea typeface="UD デジタル 教科書体 NP-B" panose="02020700000000000000" pitchFamily="18" charset="-128"/>
              </a:rPr>
              <a:t>New Password</a:t>
            </a:r>
            <a:endParaRPr kumimoji="1" lang="ja-JP" altLang="en-US" sz="1600" dirty="0">
              <a:solidFill>
                <a:srgbClr val="001746"/>
              </a:solidFill>
              <a:latin typeface="Kristen ITC" panose="03050502040202030202" pitchFamily="66" charset="0"/>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D58494F0-5D55-F985-4FB0-30DB4697EE74}"/>
              </a:ext>
            </a:extLst>
          </p:cNvPr>
          <p:cNvSpPr/>
          <p:nvPr/>
        </p:nvSpPr>
        <p:spPr>
          <a:xfrm>
            <a:off x="4474712" y="4282329"/>
            <a:ext cx="3287233" cy="385956"/>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001746"/>
                </a:solidFill>
              </a:rPr>
              <a:t>●●●●</a:t>
            </a:r>
            <a:endParaRPr kumimoji="1" lang="ja-JP" altLang="en-US" dirty="0">
              <a:solidFill>
                <a:srgbClr val="001746"/>
              </a:solidFill>
            </a:endParaRPr>
          </a:p>
        </p:txBody>
      </p:sp>
    </p:spTree>
    <p:extLst>
      <p:ext uri="{BB962C8B-B14F-4D97-AF65-F5344CB8AC3E}">
        <p14:creationId xmlns:p14="http://schemas.microsoft.com/office/powerpoint/2010/main" val="2231663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4EACDB33-D278-4E96-4B83-CB0DA0017812}"/>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ロゴ&#10;&#10;中程度の精度で自動的に生成された説明">
            <a:extLst>
              <a:ext uri="{FF2B5EF4-FFF2-40B4-BE49-F238E27FC236}">
                <a16:creationId xmlns:a16="http://schemas.microsoft.com/office/drawing/2014/main" id="{90677610-C373-EFD4-017B-EAF5C0AA7686}"/>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grpSp>
        <p:nvGrpSpPr>
          <p:cNvPr id="4" name="グループ化 3">
            <a:extLst>
              <a:ext uri="{FF2B5EF4-FFF2-40B4-BE49-F238E27FC236}">
                <a16:creationId xmlns:a16="http://schemas.microsoft.com/office/drawing/2014/main" id="{329BA7C7-A952-CC36-20BF-41CF8CC2B67C}"/>
              </a:ext>
            </a:extLst>
          </p:cNvPr>
          <p:cNvGrpSpPr/>
          <p:nvPr/>
        </p:nvGrpSpPr>
        <p:grpSpPr>
          <a:xfrm>
            <a:off x="317581" y="277924"/>
            <a:ext cx="924233" cy="1234235"/>
            <a:chOff x="266781" y="196644"/>
            <a:chExt cx="924233" cy="1234235"/>
          </a:xfrm>
        </p:grpSpPr>
        <p:sp>
          <p:nvSpPr>
            <p:cNvPr id="5" name="フローチャート: 結合子 4">
              <a:extLst>
                <a:ext uri="{FF2B5EF4-FFF2-40B4-BE49-F238E27FC236}">
                  <a16:creationId xmlns:a16="http://schemas.microsoft.com/office/drawing/2014/main" id="{47EE03C1-417B-88F6-FDC6-9C47B48C9432}"/>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フローチャート: 結合子 5">
              <a:extLst>
                <a:ext uri="{FF2B5EF4-FFF2-40B4-BE49-F238E27FC236}">
                  <a16:creationId xmlns:a16="http://schemas.microsoft.com/office/drawing/2014/main" id="{2B1C132E-FFE0-8F97-83E9-F824738228FA}"/>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弧 6">
              <a:extLst>
                <a:ext uri="{FF2B5EF4-FFF2-40B4-BE49-F238E27FC236}">
                  <a16:creationId xmlns:a16="http://schemas.microsoft.com/office/drawing/2014/main" id="{ADD0E8F1-ED4C-92D8-5152-3BEBF7347DF4}"/>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8" name="テキスト ボックス 7">
            <a:extLst>
              <a:ext uri="{FF2B5EF4-FFF2-40B4-BE49-F238E27FC236}">
                <a16:creationId xmlns:a16="http://schemas.microsoft.com/office/drawing/2014/main" id="{EB500DF1-82BB-4D47-5EF1-B2F6CFEC1B8A}"/>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9" name="正方形/長方形 8">
            <a:extLst>
              <a:ext uri="{FF2B5EF4-FFF2-40B4-BE49-F238E27FC236}">
                <a16:creationId xmlns:a16="http://schemas.microsoft.com/office/drawing/2014/main" id="{D53C526D-B094-8918-A557-24C3499CAA14}"/>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D2E0BB24-9F6B-FCE0-B878-91A73ADBBABD}"/>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11" name="四角形: 角を丸くする 10">
            <a:extLst>
              <a:ext uri="{FF2B5EF4-FFF2-40B4-BE49-F238E27FC236}">
                <a16:creationId xmlns:a16="http://schemas.microsoft.com/office/drawing/2014/main" id="{C8CB9416-11D2-A1EC-7D44-949F6B1EB429}"/>
              </a:ext>
            </a:extLst>
          </p:cNvPr>
          <p:cNvSpPr/>
          <p:nvPr/>
        </p:nvSpPr>
        <p:spPr>
          <a:xfrm>
            <a:off x="1854680" y="1725283"/>
            <a:ext cx="2360481" cy="2177644"/>
          </a:xfrm>
          <a:prstGeom prst="roundRect">
            <a:avLst>
              <a:gd name="adj" fmla="val 11781"/>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四角形: 角を丸くする 11">
            <a:extLst>
              <a:ext uri="{FF2B5EF4-FFF2-40B4-BE49-F238E27FC236}">
                <a16:creationId xmlns:a16="http://schemas.microsoft.com/office/drawing/2014/main" id="{93B1C024-3636-1A66-6187-D7B3EE299044}"/>
              </a:ext>
            </a:extLst>
          </p:cNvPr>
          <p:cNvSpPr/>
          <p:nvPr/>
        </p:nvSpPr>
        <p:spPr>
          <a:xfrm>
            <a:off x="4915759" y="1745427"/>
            <a:ext cx="2360481" cy="2177644"/>
          </a:xfrm>
          <a:prstGeom prst="roundRect">
            <a:avLst>
              <a:gd name="adj" fmla="val 11781"/>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四角形: 角を丸くする 12">
            <a:extLst>
              <a:ext uri="{FF2B5EF4-FFF2-40B4-BE49-F238E27FC236}">
                <a16:creationId xmlns:a16="http://schemas.microsoft.com/office/drawing/2014/main" id="{D50C44EF-F437-C530-EC1D-C34492AF1C8F}"/>
              </a:ext>
            </a:extLst>
          </p:cNvPr>
          <p:cNvSpPr/>
          <p:nvPr/>
        </p:nvSpPr>
        <p:spPr>
          <a:xfrm>
            <a:off x="7976838" y="1725283"/>
            <a:ext cx="2360481" cy="2177644"/>
          </a:xfrm>
          <a:prstGeom prst="roundRect">
            <a:avLst>
              <a:gd name="adj" fmla="val 11781"/>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四角形: 角を丸くする 13">
            <a:extLst>
              <a:ext uri="{FF2B5EF4-FFF2-40B4-BE49-F238E27FC236}">
                <a16:creationId xmlns:a16="http://schemas.microsoft.com/office/drawing/2014/main" id="{70FB40BF-E2D8-365B-F902-77AA6196C020}"/>
              </a:ext>
            </a:extLst>
          </p:cNvPr>
          <p:cNvSpPr/>
          <p:nvPr/>
        </p:nvSpPr>
        <p:spPr>
          <a:xfrm>
            <a:off x="1854680" y="4241862"/>
            <a:ext cx="2360481" cy="2177644"/>
          </a:xfrm>
          <a:prstGeom prst="roundRect">
            <a:avLst>
              <a:gd name="adj" fmla="val 11781"/>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四角形: 角を丸くする 14">
            <a:extLst>
              <a:ext uri="{FF2B5EF4-FFF2-40B4-BE49-F238E27FC236}">
                <a16:creationId xmlns:a16="http://schemas.microsoft.com/office/drawing/2014/main" id="{97D47777-951E-BE1D-C13F-BFEE903E566E}"/>
              </a:ext>
            </a:extLst>
          </p:cNvPr>
          <p:cNvSpPr/>
          <p:nvPr/>
        </p:nvSpPr>
        <p:spPr>
          <a:xfrm>
            <a:off x="4915758" y="4236935"/>
            <a:ext cx="2360481" cy="2177644"/>
          </a:xfrm>
          <a:prstGeom prst="roundRect">
            <a:avLst>
              <a:gd name="adj" fmla="val 11781"/>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四角形: 角を丸くする 15">
            <a:extLst>
              <a:ext uri="{FF2B5EF4-FFF2-40B4-BE49-F238E27FC236}">
                <a16:creationId xmlns:a16="http://schemas.microsoft.com/office/drawing/2014/main" id="{246BAD66-53A2-310E-BF61-B943A5211592}"/>
              </a:ext>
            </a:extLst>
          </p:cNvPr>
          <p:cNvSpPr/>
          <p:nvPr/>
        </p:nvSpPr>
        <p:spPr>
          <a:xfrm>
            <a:off x="7976836" y="4236935"/>
            <a:ext cx="2360481" cy="2177644"/>
          </a:xfrm>
          <a:prstGeom prst="roundRect">
            <a:avLst>
              <a:gd name="adj" fmla="val 11781"/>
            </a:avLst>
          </a:prstGeom>
          <a:noFill/>
          <a:ln w="57150">
            <a:solidFill>
              <a:srgbClr val="F9E799"/>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十字形 16">
            <a:extLst>
              <a:ext uri="{FF2B5EF4-FFF2-40B4-BE49-F238E27FC236}">
                <a16:creationId xmlns:a16="http://schemas.microsoft.com/office/drawing/2014/main" id="{9A1E17CC-5FFB-20E6-264A-E78F1B77C85F}"/>
              </a:ext>
            </a:extLst>
          </p:cNvPr>
          <p:cNvSpPr/>
          <p:nvPr/>
        </p:nvSpPr>
        <p:spPr>
          <a:xfrm>
            <a:off x="8616242" y="4779347"/>
            <a:ext cx="1081668" cy="1092819"/>
          </a:xfrm>
          <a:prstGeom prst="plus">
            <a:avLst>
              <a:gd name="adj" fmla="val 45306"/>
            </a:avLst>
          </a:prstGeom>
          <a:solidFill>
            <a:srgbClr val="F9E799"/>
          </a:solidFill>
          <a:ln>
            <a:solidFill>
              <a:srgbClr val="F9E7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四角形: 角を丸くする 20">
            <a:extLst>
              <a:ext uri="{FF2B5EF4-FFF2-40B4-BE49-F238E27FC236}">
                <a16:creationId xmlns:a16="http://schemas.microsoft.com/office/drawing/2014/main" id="{B29C8612-9C4D-8CFF-CD60-EB2D61583539}"/>
              </a:ext>
            </a:extLst>
          </p:cNvPr>
          <p:cNvSpPr/>
          <p:nvPr/>
        </p:nvSpPr>
        <p:spPr>
          <a:xfrm>
            <a:off x="2354695" y="2184840"/>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四角形: 角を丸くする 21">
            <a:extLst>
              <a:ext uri="{FF2B5EF4-FFF2-40B4-BE49-F238E27FC236}">
                <a16:creationId xmlns:a16="http://schemas.microsoft.com/office/drawing/2014/main" id="{DFECB23E-D027-DBB5-1F02-80188E6A0870}"/>
              </a:ext>
            </a:extLst>
          </p:cNvPr>
          <p:cNvSpPr/>
          <p:nvPr/>
        </p:nvSpPr>
        <p:spPr>
          <a:xfrm>
            <a:off x="5433396" y="2192208"/>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四角形: 角を丸くする 23">
            <a:extLst>
              <a:ext uri="{FF2B5EF4-FFF2-40B4-BE49-F238E27FC236}">
                <a16:creationId xmlns:a16="http://schemas.microsoft.com/office/drawing/2014/main" id="{2DFF1C16-C2C1-E23C-DF60-B0DA2E517587}"/>
              </a:ext>
            </a:extLst>
          </p:cNvPr>
          <p:cNvSpPr/>
          <p:nvPr/>
        </p:nvSpPr>
        <p:spPr>
          <a:xfrm>
            <a:off x="8506228" y="2192208"/>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F94691F5-EDC4-6915-74FD-67B69E327AA3}"/>
              </a:ext>
            </a:extLst>
          </p:cNvPr>
          <p:cNvSpPr/>
          <p:nvPr/>
        </p:nvSpPr>
        <p:spPr>
          <a:xfrm>
            <a:off x="2354695" y="4704789"/>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四角形: 角を丸くする 27">
            <a:extLst>
              <a:ext uri="{FF2B5EF4-FFF2-40B4-BE49-F238E27FC236}">
                <a16:creationId xmlns:a16="http://schemas.microsoft.com/office/drawing/2014/main" id="{33015562-F7DC-D8DB-F95C-2F31D95A3473}"/>
              </a:ext>
            </a:extLst>
          </p:cNvPr>
          <p:cNvSpPr/>
          <p:nvPr/>
        </p:nvSpPr>
        <p:spPr>
          <a:xfrm>
            <a:off x="5433396" y="4702705"/>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3" name="グラフィックス 32" descr="さくらんぼ 枠線">
            <a:extLst>
              <a:ext uri="{FF2B5EF4-FFF2-40B4-BE49-F238E27FC236}">
                <a16:creationId xmlns:a16="http://schemas.microsoft.com/office/drawing/2014/main" id="{78F53EFD-2A12-864E-E1F2-E2E7245BD12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38798" y="2377049"/>
            <a:ext cx="914400" cy="914400"/>
          </a:xfrm>
          <a:prstGeom prst="rect">
            <a:avLst/>
          </a:prstGeom>
        </p:spPr>
      </p:pic>
      <p:pic>
        <p:nvPicPr>
          <p:cNvPr id="35" name="グラフィックス 34" descr="ドングリ 単色塗りつぶし">
            <a:extLst>
              <a:ext uri="{FF2B5EF4-FFF2-40B4-BE49-F238E27FC236}">
                <a16:creationId xmlns:a16="http://schemas.microsoft.com/office/drawing/2014/main" id="{E0A5422F-B975-AC0B-FC9F-6443AC0C40D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12777" y="2364273"/>
            <a:ext cx="914400" cy="914400"/>
          </a:xfrm>
          <a:prstGeom prst="rect">
            <a:avLst/>
          </a:prstGeom>
        </p:spPr>
      </p:pic>
      <p:pic>
        <p:nvPicPr>
          <p:cNvPr id="37" name="グラフィックス 36" descr="ピエロ 単色塗りつぶし">
            <a:extLst>
              <a:ext uri="{FF2B5EF4-FFF2-40B4-BE49-F238E27FC236}">
                <a16:creationId xmlns:a16="http://schemas.microsoft.com/office/drawing/2014/main" id="{1A7FEB07-913B-9D41-2774-9BBACDF0A7C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560098" y="2356905"/>
            <a:ext cx="914400" cy="914400"/>
          </a:xfrm>
          <a:prstGeom prst="rect">
            <a:avLst/>
          </a:prstGeom>
        </p:spPr>
      </p:pic>
      <p:pic>
        <p:nvPicPr>
          <p:cNvPr id="39" name="グラフィックス 38" descr="カップケーキ 単色塗りつぶし">
            <a:extLst>
              <a:ext uri="{FF2B5EF4-FFF2-40B4-BE49-F238E27FC236}">
                <a16:creationId xmlns:a16="http://schemas.microsoft.com/office/drawing/2014/main" id="{832B4AC8-6AB4-D20A-F45B-F90AFAD4D17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638798" y="4868556"/>
            <a:ext cx="914400" cy="914400"/>
          </a:xfrm>
          <a:prstGeom prst="rect">
            <a:avLst/>
          </a:prstGeom>
        </p:spPr>
      </p:pic>
      <p:pic>
        <p:nvPicPr>
          <p:cNvPr id="41" name="グラフィックス 40" descr="花 枠線">
            <a:extLst>
              <a:ext uri="{FF2B5EF4-FFF2-40B4-BE49-F238E27FC236}">
                <a16:creationId xmlns:a16="http://schemas.microsoft.com/office/drawing/2014/main" id="{3D078AFC-BAAB-9458-3221-6F42DD428B1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560098" y="4862980"/>
            <a:ext cx="914400" cy="914400"/>
          </a:xfrm>
          <a:prstGeom prst="rect">
            <a:avLst/>
          </a:prstGeom>
        </p:spPr>
      </p:pic>
    </p:spTree>
    <p:extLst>
      <p:ext uri="{BB962C8B-B14F-4D97-AF65-F5344CB8AC3E}">
        <p14:creationId xmlns:p14="http://schemas.microsoft.com/office/powerpoint/2010/main" val="1308151473"/>
      </p:ext>
    </p:extLst>
  </p:cSld>
  <p:clrMapOvr>
    <a:masterClrMapping/>
  </p:clrMapOvr>
</p:sld>
</file>

<file path=ppt/theme/theme1.xml><?xml version="1.0" encoding="utf-8"?>
<a:theme xmlns:a="http://schemas.openxmlformats.org/drawingml/2006/main" name="Office 2013 - 2022 テーマ">
  <a:themeElements>
    <a:clrScheme name="Office 2013 - 2022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711</TotalTime>
  <Words>1217</Words>
  <Application>Microsoft Office PowerPoint</Application>
  <PresentationFormat>ワイド画面</PresentationFormat>
  <Paragraphs>328</Paragraphs>
  <Slides>32</Slides>
  <Notes>19</Notes>
  <HiddenSlides>1</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32</vt:i4>
      </vt:variant>
    </vt:vector>
  </HeadingPairs>
  <TitlesOfParts>
    <vt:vector size="43" baseType="lpstr">
      <vt:lpstr>HGP創英角ﾎﾟｯﾌﾟ体</vt:lpstr>
      <vt:lpstr>HGS創英角ﾎﾟｯﾌﾟ体</vt:lpstr>
      <vt:lpstr>NotoSansJP</vt:lpstr>
      <vt:lpstr>UD デジタル 教科書体 NK-B</vt:lpstr>
      <vt:lpstr>UD デジタル 教科書体 NP-B</vt:lpstr>
      <vt:lpstr>游ゴシック</vt:lpstr>
      <vt:lpstr>Arial</vt:lpstr>
      <vt:lpstr>Calibri</vt:lpstr>
      <vt:lpstr>Calibri Light</vt:lpstr>
      <vt:lpstr>Kristen ITC</vt:lpstr>
      <vt:lpstr>Office 2013 - 2022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勝間帆波</dc:creator>
  <cp:lastModifiedBy>勝間帆波</cp:lastModifiedBy>
  <cp:revision>67</cp:revision>
  <dcterms:created xsi:type="dcterms:W3CDTF">2024-06-07T02:20:00Z</dcterms:created>
  <dcterms:modified xsi:type="dcterms:W3CDTF">2024-06-17T06:29:39Z</dcterms:modified>
</cp:coreProperties>
</file>