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6" r:id="rId3"/>
    <p:sldId id="259" r:id="rId4"/>
    <p:sldId id="261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/>
        </p14:section>
        <p14:section name="タスクマネジメント" id="{12747FD5-C46E-49D4-AC69-2F7FD4C30506}">
          <p14:sldIdLst/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  <a:endParaRPr lang="en-US" altLang="ja-JP" dirty="0">
              <a:solidFill>
                <a:srgbClr val="1D1C1D"/>
              </a:solidFill>
              <a:highlight>
                <a:srgbClr val="F8F8F8"/>
              </a:highlight>
              <a:latin typeface="NotoSansJP"/>
            </a:endParaRP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245</TotalTime>
  <Words>199</Words>
  <Application>Microsoft Office PowerPoint</Application>
  <PresentationFormat>ワイド画面</PresentationFormat>
  <Paragraphs>46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HGP創英角ﾎﾟｯﾌﾟ体</vt:lpstr>
      <vt:lpstr>NotoSansJP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帆波 勝間</cp:lastModifiedBy>
  <cp:revision>12</cp:revision>
  <dcterms:created xsi:type="dcterms:W3CDTF">2024-06-07T02:20:00Z</dcterms:created>
  <dcterms:modified xsi:type="dcterms:W3CDTF">2024-06-07T07:34:20Z</dcterms:modified>
</cp:coreProperties>
</file>