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4" r:id="rId2"/>
    <p:sldId id="266" r:id="rId3"/>
    <p:sldId id="259" r:id="rId4"/>
    <p:sldId id="261" r:id="rId5"/>
    <p:sldId id="262" r:id="rId6"/>
    <p:sldId id="268" r:id="rId7"/>
    <p:sldId id="269" r:id="rId8"/>
    <p:sldId id="270" r:id="rId9"/>
    <p:sldId id="271" r:id="rId10"/>
    <p:sldId id="265" r:id="rId11"/>
    <p:sldId id="272" r:id="rId12"/>
    <p:sldId id="267" r:id="rId13"/>
    <p:sldId id="273" r:id="rId14"/>
    <p:sldId id="25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68"/>
            <p14:sldId id="269"/>
          </p14:sldIdLst>
        </p14:section>
        <p14:section name="タスクマネジメント" id="{12747FD5-C46E-49D4-AC69-2F7FD4C30506}">
          <p14:sldIdLst>
            <p14:sldId id="270"/>
            <p14:sldId id="271"/>
            <p14:sldId id="265"/>
            <p14:sldId id="272"/>
            <p14:sldId id="267"/>
            <p14:sldId id="273"/>
          </p14:sldIdLst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マニュアル検索結果一覧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＋マークを押すとそれぞれタスクや予定の新規登録画面にいく。</a:t>
            </a:r>
            <a:endParaRPr kumimoji="1" lang="en-US" altLang="ja-JP" dirty="0"/>
          </a:p>
          <a:p>
            <a:r>
              <a:rPr kumimoji="1" lang="ja-JP" altLang="en-US" dirty="0"/>
              <a:t>タスクも予定も、各項目を押すと詳細（更新、削除、マニュアル）にとぶ。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A18F-9FD0-49ED-95E1-7FCA88DBA65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A4F8A3-D791-71C6-8851-0352BC8D8036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</p:spTree>
    <p:extLst>
      <p:ext uri="{BB962C8B-B14F-4D97-AF65-F5344CB8AC3E}">
        <p14:creationId xmlns:p14="http://schemas.microsoft.com/office/powerpoint/2010/main" val="4652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1746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92C249-74A5-89C5-E7AC-FAB81E3CBDFE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</p:spTree>
    <p:extLst>
      <p:ext uri="{BB962C8B-B14F-4D97-AF65-F5344CB8AC3E}">
        <p14:creationId xmlns:p14="http://schemas.microsoft.com/office/powerpoint/2010/main" val="389783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67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21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マニュアルリスト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棚の掃除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犬の小屋の掃除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ベランダの掃除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3677264" y="1563329"/>
            <a:ext cx="483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検索ワード</a:t>
            </a:r>
            <a:r>
              <a:rPr kumimoji="1" lang="en-US" altLang="ja-JP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掃除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2DACC22-65B6-29A7-EEB8-E8DBB62C327F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0244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8713DC47-5C54-EFF2-FCAC-905B1B48A556}"/>
              </a:ext>
            </a:extLst>
          </p:cNvPr>
          <p:cNvSpPr/>
          <p:nvPr/>
        </p:nvSpPr>
        <p:spPr>
          <a:xfrm>
            <a:off x="6985591" y="2703523"/>
            <a:ext cx="4219040" cy="4154477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>
            <a:off x="769064" y="2234392"/>
            <a:ext cx="10804634" cy="4543659"/>
          </a:xfrm>
          <a:prstGeom prst="round2SameRect">
            <a:avLst>
              <a:gd name="adj1" fmla="val 10652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86FF42-22EF-707C-7D96-52CB5AB40A0B}"/>
              </a:ext>
            </a:extLst>
          </p:cNvPr>
          <p:cNvSpPr txBox="1"/>
          <p:nvPr/>
        </p:nvSpPr>
        <p:spPr>
          <a:xfrm>
            <a:off x="8160099" y="2852484"/>
            <a:ext cx="187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1746"/>
                </a:solidFill>
                <a:latin typeface="Kristen ITC" panose="03050502040202030202" pitchFamily="66" charset="0"/>
              </a:rPr>
              <a:t>Schedule</a:t>
            </a:r>
            <a:endParaRPr kumimoji="1" lang="ja-JP" altLang="en-US" sz="2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CE690D-2F89-5EBA-CCFF-776B73507579}"/>
              </a:ext>
            </a:extLst>
          </p:cNvPr>
          <p:cNvCxnSpPr>
            <a:cxnSpLocks/>
          </p:cNvCxnSpPr>
          <p:nvPr/>
        </p:nvCxnSpPr>
        <p:spPr>
          <a:xfrm>
            <a:off x="7317821" y="4267994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9FE5BC4-BF6D-B9FF-24A9-5CFD9115C8F9}"/>
              </a:ext>
            </a:extLst>
          </p:cNvPr>
          <p:cNvCxnSpPr>
            <a:cxnSpLocks/>
          </p:cNvCxnSpPr>
          <p:nvPr/>
        </p:nvCxnSpPr>
        <p:spPr>
          <a:xfrm>
            <a:off x="7317821" y="4973287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3E90EA8-FF97-C9C8-049D-E6E055045419}"/>
              </a:ext>
            </a:extLst>
          </p:cNvPr>
          <p:cNvCxnSpPr>
            <a:cxnSpLocks/>
          </p:cNvCxnSpPr>
          <p:nvPr/>
        </p:nvCxnSpPr>
        <p:spPr>
          <a:xfrm>
            <a:off x="7317821" y="569630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C3854F-A8FD-D03E-0B91-9DA1ED255878}"/>
              </a:ext>
            </a:extLst>
          </p:cNvPr>
          <p:cNvSpPr txBox="1"/>
          <p:nvPr/>
        </p:nvSpPr>
        <p:spPr>
          <a:xfrm>
            <a:off x="7365060" y="3837107"/>
            <a:ext cx="2851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13:00~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2BC1E4E-FC4E-788A-13CC-9BDB8E8B3840}"/>
              </a:ext>
            </a:extLst>
          </p:cNvPr>
          <p:cNvSpPr txBox="1"/>
          <p:nvPr/>
        </p:nvSpPr>
        <p:spPr>
          <a:xfrm>
            <a:off x="7346003" y="4489608"/>
            <a:ext cx="341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17:00~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8E82D611-E75E-A7CF-347A-8429287155BC}"/>
              </a:ext>
            </a:extLst>
          </p:cNvPr>
          <p:cNvSpPr/>
          <p:nvPr/>
        </p:nvSpPr>
        <p:spPr>
          <a:xfrm>
            <a:off x="7365060" y="5173847"/>
            <a:ext cx="360655" cy="362374"/>
          </a:xfrm>
          <a:prstGeom prst="flowChartConnector">
            <a:avLst/>
          </a:prstGeom>
          <a:solidFill>
            <a:srgbClr val="001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97F6D5F-24EC-5A4D-5F74-FF78EC7E0A58}"/>
              </a:ext>
            </a:extLst>
          </p:cNvPr>
          <p:cNvCxnSpPr>
            <a:cxnSpLocks/>
          </p:cNvCxnSpPr>
          <p:nvPr/>
        </p:nvCxnSpPr>
        <p:spPr>
          <a:xfrm>
            <a:off x="7412439" y="5355034"/>
            <a:ext cx="2658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824C19-1C02-6AED-E689-F5A8DD349191}"/>
              </a:ext>
            </a:extLst>
          </p:cNvPr>
          <p:cNvCxnSpPr>
            <a:cxnSpLocks/>
          </p:cNvCxnSpPr>
          <p:nvPr/>
        </p:nvCxnSpPr>
        <p:spPr>
          <a:xfrm flipV="1">
            <a:off x="7545387" y="5227461"/>
            <a:ext cx="0" cy="255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8DF337-DECD-EC1E-9A9A-8F77C14B5113}"/>
              </a:ext>
            </a:extLst>
          </p:cNvPr>
          <p:cNvSpPr txBox="1"/>
          <p:nvPr/>
        </p:nvSpPr>
        <p:spPr>
          <a:xfrm>
            <a:off x="1131926" y="2490286"/>
            <a:ext cx="187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n>
                  <a:solidFill>
                    <a:srgbClr val="8AAEC9"/>
                  </a:solidFill>
                </a:ln>
                <a:solidFill>
                  <a:srgbClr val="8AAEC9"/>
                </a:solidFill>
                <a:latin typeface="Kristen ITC" panose="03050502040202030202" pitchFamily="66" charset="0"/>
              </a:rPr>
              <a:t>TODAY</a:t>
            </a:r>
            <a:endParaRPr kumimoji="1" lang="ja-JP" altLang="en-US" sz="3200" dirty="0">
              <a:ln>
                <a:solidFill>
                  <a:srgbClr val="8AAEC9"/>
                </a:solidFill>
              </a:ln>
              <a:solidFill>
                <a:srgbClr val="8AAEC9"/>
              </a:solidFill>
              <a:latin typeface="Kristen ITC" panose="03050502040202030202" pitchFamily="66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C682F0D-6CC7-BF36-2A6C-97D077FDE2B2}"/>
              </a:ext>
            </a:extLst>
          </p:cNvPr>
          <p:cNvSpPr/>
          <p:nvPr/>
        </p:nvSpPr>
        <p:spPr>
          <a:xfrm>
            <a:off x="1241814" y="3556084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1501814-5601-B474-7571-AB658AC1832D}"/>
              </a:ext>
            </a:extLst>
          </p:cNvPr>
          <p:cNvSpPr/>
          <p:nvPr/>
        </p:nvSpPr>
        <p:spPr>
          <a:xfrm>
            <a:off x="1241814" y="4344757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633B409-948E-EDEC-2378-5F0100A01BA4}"/>
              </a:ext>
            </a:extLst>
          </p:cNvPr>
          <p:cNvSpPr/>
          <p:nvPr/>
        </p:nvSpPr>
        <p:spPr>
          <a:xfrm>
            <a:off x="1241813" y="5133430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3F1F7E-0270-04C4-C465-9EBD5039772A}"/>
              </a:ext>
            </a:extLst>
          </p:cNvPr>
          <p:cNvSpPr/>
          <p:nvPr/>
        </p:nvSpPr>
        <p:spPr>
          <a:xfrm>
            <a:off x="1241812" y="591929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2CF006D-F86F-83EA-00CD-7AA29EE47A62}"/>
              </a:ext>
            </a:extLst>
          </p:cNvPr>
          <p:cNvCxnSpPr>
            <a:cxnSpLocks/>
          </p:cNvCxnSpPr>
          <p:nvPr/>
        </p:nvCxnSpPr>
        <p:spPr>
          <a:xfrm>
            <a:off x="2010714" y="4144850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C34E311-78CB-771B-245C-69983AD4A946}"/>
              </a:ext>
            </a:extLst>
          </p:cNvPr>
          <p:cNvCxnSpPr>
            <a:cxnSpLocks/>
          </p:cNvCxnSpPr>
          <p:nvPr/>
        </p:nvCxnSpPr>
        <p:spPr>
          <a:xfrm>
            <a:off x="2010714" y="497328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64C14B-FBC8-DDC8-8BBC-87FB53A0A8B8}"/>
              </a:ext>
            </a:extLst>
          </p:cNvPr>
          <p:cNvCxnSpPr>
            <a:cxnSpLocks/>
          </p:cNvCxnSpPr>
          <p:nvPr/>
        </p:nvCxnSpPr>
        <p:spPr>
          <a:xfrm>
            <a:off x="2010714" y="5789075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5C2961-8195-6954-B480-C0446010BDA2}"/>
              </a:ext>
            </a:extLst>
          </p:cNvPr>
          <p:cNvSpPr txBox="1"/>
          <p:nvPr/>
        </p:nvSpPr>
        <p:spPr>
          <a:xfrm>
            <a:off x="2066936" y="3567484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燃えるゴミ出し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8CBC4-0BC2-1B38-5914-AAD172F0BFC3}"/>
              </a:ext>
            </a:extLst>
          </p:cNvPr>
          <p:cNvSpPr txBox="1"/>
          <p:nvPr/>
        </p:nvSpPr>
        <p:spPr>
          <a:xfrm>
            <a:off x="2066936" y="4341872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有給申請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41A2B2E-A096-FD0D-BC0C-9E05EF929D17}"/>
              </a:ext>
            </a:extLst>
          </p:cNvPr>
          <p:cNvSpPr txBox="1"/>
          <p:nvPr/>
        </p:nvSpPr>
        <p:spPr>
          <a:xfrm>
            <a:off x="2066936" y="5204687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57" name="L 字 56">
            <a:extLst>
              <a:ext uri="{FF2B5EF4-FFF2-40B4-BE49-F238E27FC236}">
                <a16:creationId xmlns:a16="http://schemas.microsoft.com/office/drawing/2014/main" id="{2918C0DF-82C4-E87A-F31A-86144FA70F71}"/>
              </a:ext>
            </a:extLst>
          </p:cNvPr>
          <p:cNvSpPr/>
          <p:nvPr/>
        </p:nvSpPr>
        <p:spPr>
          <a:xfrm rot="19103469">
            <a:off x="1314515" y="3646156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L 字 57">
            <a:extLst>
              <a:ext uri="{FF2B5EF4-FFF2-40B4-BE49-F238E27FC236}">
                <a16:creationId xmlns:a16="http://schemas.microsoft.com/office/drawing/2014/main" id="{2B5E57B3-0B8F-13E6-019B-3B159F70B9E6}"/>
              </a:ext>
            </a:extLst>
          </p:cNvPr>
          <p:cNvSpPr/>
          <p:nvPr/>
        </p:nvSpPr>
        <p:spPr>
          <a:xfrm rot="19103469">
            <a:off x="1312390" y="4439209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AB65764-5982-7081-38DE-F6C8ED084CB9}"/>
              </a:ext>
            </a:extLst>
          </p:cNvPr>
          <p:cNvSpPr/>
          <p:nvPr/>
        </p:nvSpPr>
        <p:spPr>
          <a:xfrm>
            <a:off x="3282454" y="2521472"/>
            <a:ext cx="3056635" cy="545505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0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5BEB4822-A4F0-2129-F4C8-44B85B1AD0A2}"/>
              </a:ext>
            </a:extLst>
          </p:cNvPr>
          <p:cNvSpPr/>
          <p:nvPr/>
        </p:nvSpPr>
        <p:spPr>
          <a:xfrm rot="10800000">
            <a:off x="6959957" y="1209367"/>
            <a:ext cx="4219040" cy="4291934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 rot="10800000">
            <a:off x="769064" y="1268360"/>
            <a:ext cx="10804634" cy="4543659"/>
          </a:xfrm>
          <a:prstGeom prst="round2SameRect">
            <a:avLst>
              <a:gd name="adj1" fmla="val 11809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BBD196D-70F9-32C6-D0BF-66D513794B50}"/>
              </a:ext>
            </a:extLst>
          </p:cNvPr>
          <p:cNvCxnSpPr>
            <a:cxnSpLocks/>
          </p:cNvCxnSpPr>
          <p:nvPr/>
        </p:nvCxnSpPr>
        <p:spPr>
          <a:xfrm>
            <a:off x="7280000" y="1729568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449397-10C9-5358-1760-9A9CDB2A597E}"/>
              </a:ext>
            </a:extLst>
          </p:cNvPr>
          <p:cNvCxnSpPr>
            <a:cxnSpLocks/>
          </p:cNvCxnSpPr>
          <p:nvPr/>
        </p:nvCxnSpPr>
        <p:spPr>
          <a:xfrm>
            <a:off x="7280000" y="243486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0F3B7DF-C282-5E49-F2AD-843A051E6F93}"/>
              </a:ext>
            </a:extLst>
          </p:cNvPr>
          <p:cNvCxnSpPr>
            <a:cxnSpLocks/>
          </p:cNvCxnSpPr>
          <p:nvPr/>
        </p:nvCxnSpPr>
        <p:spPr>
          <a:xfrm>
            <a:off x="7280000" y="3157875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DCD205-6B7C-01B0-BEF7-D5E26AF554D4}"/>
              </a:ext>
            </a:extLst>
          </p:cNvPr>
          <p:cNvCxnSpPr>
            <a:cxnSpLocks/>
          </p:cNvCxnSpPr>
          <p:nvPr/>
        </p:nvCxnSpPr>
        <p:spPr>
          <a:xfrm>
            <a:off x="7280000" y="389152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03D4C4-20EF-4D4D-9D88-159D20E48083}"/>
              </a:ext>
            </a:extLst>
          </p:cNvPr>
          <p:cNvCxnSpPr>
            <a:cxnSpLocks/>
          </p:cNvCxnSpPr>
          <p:nvPr/>
        </p:nvCxnSpPr>
        <p:spPr>
          <a:xfrm>
            <a:off x="7280000" y="458618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5118CA2-1AD4-E5C5-4C0C-93040362C134}"/>
              </a:ext>
            </a:extLst>
          </p:cNvPr>
          <p:cNvSpPr/>
          <p:nvPr/>
        </p:nvSpPr>
        <p:spPr>
          <a:xfrm>
            <a:off x="1123842" y="160165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E674BC4-FD24-1422-041C-B6B89F28C867}"/>
              </a:ext>
            </a:extLst>
          </p:cNvPr>
          <p:cNvSpPr/>
          <p:nvPr/>
        </p:nvSpPr>
        <p:spPr>
          <a:xfrm>
            <a:off x="1123842" y="2390324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99E36B4-D075-B55D-3E5E-5BFD89633CD5}"/>
              </a:ext>
            </a:extLst>
          </p:cNvPr>
          <p:cNvSpPr/>
          <p:nvPr/>
        </p:nvSpPr>
        <p:spPr>
          <a:xfrm>
            <a:off x="1123841" y="3178997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D9F357-9B8A-8E38-2EF3-9A78397D1C1D}"/>
              </a:ext>
            </a:extLst>
          </p:cNvPr>
          <p:cNvCxnSpPr>
            <a:cxnSpLocks/>
          </p:cNvCxnSpPr>
          <p:nvPr/>
        </p:nvCxnSpPr>
        <p:spPr>
          <a:xfrm>
            <a:off x="1892742" y="219041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B9D0F98-DE1D-F0E8-7FF7-DB5E3EFA546F}"/>
              </a:ext>
            </a:extLst>
          </p:cNvPr>
          <p:cNvCxnSpPr>
            <a:cxnSpLocks/>
          </p:cNvCxnSpPr>
          <p:nvPr/>
        </p:nvCxnSpPr>
        <p:spPr>
          <a:xfrm>
            <a:off x="1892742" y="3018854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16EB50F-208B-E618-9504-E00450FFE4CD}"/>
              </a:ext>
            </a:extLst>
          </p:cNvPr>
          <p:cNvCxnSpPr>
            <a:cxnSpLocks/>
          </p:cNvCxnSpPr>
          <p:nvPr/>
        </p:nvCxnSpPr>
        <p:spPr>
          <a:xfrm>
            <a:off x="1892742" y="3834642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1E5528D-F1B8-A86B-E8A6-459BA337FE07}"/>
              </a:ext>
            </a:extLst>
          </p:cNvPr>
          <p:cNvSpPr/>
          <p:nvPr/>
        </p:nvSpPr>
        <p:spPr>
          <a:xfrm>
            <a:off x="1092747" y="4043817"/>
            <a:ext cx="539792" cy="542364"/>
          </a:xfrm>
          <a:prstGeom prst="flowChartConnector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F6FFC8-CEC6-E0E0-A685-2F38F6E76AE7}"/>
              </a:ext>
            </a:extLst>
          </p:cNvPr>
          <p:cNvCxnSpPr>
            <a:cxnSpLocks/>
          </p:cNvCxnSpPr>
          <p:nvPr/>
        </p:nvCxnSpPr>
        <p:spPr>
          <a:xfrm>
            <a:off x="1188731" y="4314999"/>
            <a:ext cx="3478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D917314-5F4D-0627-A707-4C6D85901220}"/>
              </a:ext>
            </a:extLst>
          </p:cNvPr>
          <p:cNvCxnSpPr>
            <a:cxnSpLocks/>
          </p:cNvCxnSpPr>
          <p:nvPr/>
        </p:nvCxnSpPr>
        <p:spPr>
          <a:xfrm>
            <a:off x="1362639" y="4122795"/>
            <a:ext cx="2" cy="358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7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</TotalTime>
  <Words>453</Words>
  <Application>Microsoft Office PowerPoint</Application>
  <PresentationFormat>ワイド画面</PresentationFormat>
  <Paragraphs>124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HGP創英角ﾎﾟｯﾌﾟ体</vt:lpstr>
      <vt:lpstr>HGS創英角ﾎﾟｯﾌﾟ体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勝間帆波</cp:lastModifiedBy>
  <cp:revision>15</cp:revision>
  <dcterms:created xsi:type="dcterms:W3CDTF">2024-06-07T02:20:00Z</dcterms:created>
  <dcterms:modified xsi:type="dcterms:W3CDTF">2024-06-10T00:04:41Z</dcterms:modified>
</cp:coreProperties>
</file>