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74" r:id="rId2"/>
    <p:sldId id="275" r:id="rId3"/>
    <p:sldId id="264" r:id="rId4"/>
    <p:sldId id="266" r:id="rId5"/>
    <p:sldId id="290" r:id="rId6"/>
    <p:sldId id="293" r:id="rId7"/>
    <p:sldId id="289" r:id="rId8"/>
    <p:sldId id="291" r:id="rId9"/>
    <p:sldId id="292" r:id="rId10"/>
    <p:sldId id="259" r:id="rId11"/>
    <p:sldId id="261" r:id="rId12"/>
    <p:sldId id="262" r:id="rId13"/>
    <p:sldId id="276" r:id="rId14"/>
    <p:sldId id="277" r:id="rId15"/>
    <p:sldId id="280" r:id="rId16"/>
    <p:sldId id="263" r:id="rId17"/>
    <p:sldId id="278" r:id="rId18"/>
    <p:sldId id="279" r:id="rId19"/>
    <p:sldId id="281" r:id="rId20"/>
    <p:sldId id="270" r:id="rId21"/>
    <p:sldId id="271" r:id="rId22"/>
    <p:sldId id="265" r:id="rId23"/>
    <p:sldId id="268" r:id="rId24"/>
    <p:sldId id="282" r:id="rId25"/>
    <p:sldId id="267" r:id="rId26"/>
    <p:sldId id="273" r:id="rId27"/>
    <p:sldId id="283" r:id="rId28"/>
    <p:sldId id="284" r:id="rId29"/>
    <p:sldId id="285" r:id="rId30"/>
    <p:sldId id="286" r:id="rId31"/>
    <p:sldId id="257" r:id="rId32"/>
    <p:sldId id="26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ロゴ" id="{094B0E9A-2E92-4D46-84BE-EEC93BDC7906}">
          <p14:sldIdLst>
            <p14:sldId id="274"/>
            <p14:sldId id="275"/>
          </p14:sldIdLst>
        </p14:section>
        <p14:section name="ログイン画面" id="{E5EB74CB-7C85-47D3-AC32-40567FAEF618}">
          <p14:sldIdLst>
            <p14:sldId id="264"/>
            <p14:sldId id="266"/>
            <p14:sldId id="290"/>
            <p14:sldId id="293"/>
          </p14:sldIdLst>
        </p14:section>
        <p14:section name="アカウント画面" id="{BCFD2CCE-A018-4A8B-A82F-A99A4AFB5B02}">
          <p14:sldIdLst>
            <p14:sldId id="289"/>
          </p14:sldIdLst>
        </p14:section>
        <p14:section name="完了画面" id="{680B505C-613E-4EE5-A37D-CDB4F16ED553}">
          <p14:sldIdLst>
            <p14:sldId id="291"/>
            <p14:sldId id="292"/>
          </p14:sldIdLst>
        </p14:section>
        <p14:section name="ホーム画面" id="{B3CE27B6-794E-4CB8-B611-2E41F6ADFD2C}">
          <p14:sldIdLst>
            <p14:sldId id="259"/>
            <p14:sldId id="261"/>
            <p14:sldId id="262"/>
          </p14:sldIdLst>
        </p14:section>
        <p14:section name="マニュアル" id="{E60201F6-9C11-4F1F-94AA-860ECBDFF850}">
          <p14:sldIdLst>
            <p14:sldId id="276"/>
            <p14:sldId id="277"/>
            <p14:sldId id="280"/>
            <p14:sldId id="263"/>
            <p14:sldId id="278"/>
            <p14:sldId id="279"/>
          </p14:sldIdLst>
        </p14:section>
        <p14:section name="タスクマネジメント" id="{12747FD5-C46E-49D4-AC69-2F7FD4C30506}">
          <p14:sldIdLst>
            <p14:sldId id="281"/>
            <p14:sldId id="270"/>
            <p14:sldId id="271"/>
            <p14:sldId id="265"/>
            <p14:sldId id="268"/>
            <p14:sldId id="282"/>
            <p14:sldId id="267"/>
            <p14:sldId id="273"/>
            <p14:sldId id="283"/>
            <p14:sldId id="284"/>
            <p14:sldId id="285"/>
            <p14:sldId id="286"/>
          </p14:sldIdLst>
        </p14:section>
        <p14:section name="共通認識" id="{E2578A6E-5362-477D-9133-684E3CBAD98A}">
          <p14:sldIdLst>
            <p14:sldId id="257"/>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E3A1"/>
    <a:srgbClr val="001746"/>
    <a:srgbClr val="EA7B6B"/>
    <a:srgbClr val="F3B4AB"/>
    <a:srgbClr val="FCF4D4"/>
    <a:srgbClr val="FAE2DE"/>
    <a:srgbClr val="F1A399"/>
    <a:srgbClr val="C6D7E4"/>
    <a:srgbClr val="F7CDC6"/>
    <a:srgbClr val="8AAE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72" y="5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2430ED-E2F6-4484-A6AC-505E26A42927}" type="datetimeFigureOut">
              <a:rPr kumimoji="1" lang="ja-JP" altLang="en-US" smtClean="0"/>
              <a:t>2024/6/10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D2C706-47D6-4569-9577-3661343DEC25}" type="slidenum">
              <a:rPr kumimoji="1" lang="ja-JP" altLang="en-US" smtClean="0"/>
              <a:t>‹#›</a:t>
            </a:fld>
            <a:endParaRPr kumimoji="1" lang="ja-JP" altLang="en-US"/>
          </a:p>
        </p:txBody>
      </p:sp>
    </p:spTree>
    <p:extLst>
      <p:ext uri="{BB962C8B-B14F-4D97-AF65-F5344CB8AC3E}">
        <p14:creationId xmlns:p14="http://schemas.microsoft.com/office/powerpoint/2010/main" val="680348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ボタンを押したときにピンク</a:t>
            </a:r>
            <a:r>
              <a:rPr kumimoji="1" lang="en-US" altLang="ja-JP" dirty="0"/>
              <a:t>(#f7cdc6)</a:t>
            </a:r>
            <a:r>
              <a:rPr kumimoji="1" lang="ja-JP" altLang="en-US" dirty="0"/>
              <a:t>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4</a:t>
            </a:fld>
            <a:endParaRPr kumimoji="1" lang="ja-JP" altLang="en-US"/>
          </a:p>
        </p:txBody>
      </p:sp>
    </p:spTree>
    <p:extLst>
      <p:ext uri="{BB962C8B-B14F-4D97-AF65-F5344CB8AC3E}">
        <p14:creationId xmlns:p14="http://schemas.microsoft.com/office/powerpoint/2010/main" val="272066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br>
              <a:rPr kumimoji="1" lang="en-US" altLang="ja-JP" dirty="0"/>
            </a:br>
            <a:r>
              <a:rPr kumimoji="1" lang="ja-JP" altLang="en-US" dirty="0"/>
              <a:t>入力している項目は黄色になる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18</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＋マークを押すとそれぞれタスクや予定の新規登録画面にいく。</a:t>
            </a:r>
            <a:endParaRPr kumimoji="1" lang="en-US" altLang="ja-JP" dirty="0"/>
          </a:p>
          <a:p>
            <a:r>
              <a:rPr kumimoji="1" lang="ja-JP" altLang="en-US" dirty="0"/>
              <a:t>タスクも予定も、各項目を押すと詳細（更新、削除、マニュアル）にとぶ。</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19</a:t>
            </a:fld>
            <a:endParaRPr kumimoji="1" lang="ja-JP" altLang="en-US"/>
          </a:p>
        </p:txBody>
      </p:sp>
    </p:spTree>
    <p:extLst>
      <p:ext uri="{BB962C8B-B14F-4D97-AF65-F5344CB8AC3E}">
        <p14:creationId xmlns:p14="http://schemas.microsoft.com/office/powerpoint/2010/main" val="802274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日付を押すと日付変更ができ、その日のタスクと予定が見れる。</a:t>
            </a:r>
            <a:endParaRPr kumimoji="1" lang="en-US" altLang="ja-JP" dirty="0"/>
          </a:p>
          <a:p>
            <a:r>
              <a:rPr kumimoji="1" lang="ja-JP" altLang="en-US" dirty="0"/>
              <a:t>日付変更は出てきたカレンダーの日程選択で行う。</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20</a:t>
            </a:fld>
            <a:endParaRPr kumimoji="1" lang="ja-JP" altLang="en-US"/>
          </a:p>
        </p:txBody>
      </p:sp>
    </p:spTree>
    <p:extLst>
      <p:ext uri="{BB962C8B-B14F-4D97-AF65-F5344CB8AC3E}">
        <p14:creationId xmlns:p14="http://schemas.microsoft.com/office/powerpoint/2010/main" val="3199652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23</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リンクしてあるマニュアルを変えたいときはプルダウンボタンから変更したいマニュアルを選択して設定する。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24</a:t>
            </a:fld>
            <a:endParaRPr kumimoji="1" lang="ja-JP" altLang="en-US"/>
          </a:p>
        </p:txBody>
      </p:sp>
    </p:spTree>
    <p:extLst>
      <p:ext uri="{BB962C8B-B14F-4D97-AF65-F5344CB8AC3E}">
        <p14:creationId xmlns:p14="http://schemas.microsoft.com/office/powerpoint/2010/main" val="2334261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マニュアルを設定していないときの画面。</a:t>
            </a:r>
            <a:endParaRPr kumimoji="1" lang="en-US" altLang="ja-JP" dirty="0"/>
          </a:p>
          <a:p>
            <a:r>
              <a:rPr kumimoji="1" lang="ja-JP" altLang="en-US" dirty="0"/>
              <a:t>マニュアルボタンはただマニュアルと表示される</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27</a:t>
            </a:fld>
            <a:endParaRPr kumimoji="1" lang="ja-JP" altLang="en-US"/>
          </a:p>
        </p:txBody>
      </p:sp>
    </p:spTree>
    <p:extLst>
      <p:ext uri="{BB962C8B-B14F-4D97-AF65-F5344CB8AC3E}">
        <p14:creationId xmlns:p14="http://schemas.microsoft.com/office/powerpoint/2010/main" val="3692278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マニュアルを設定しているときはそのマニュアル名が表示される。そのままボタンを押すとリンクしてあるマニュアルにとぶ。</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更新ボタンを押すと色が反転。</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既成のマニュアルをリンクさせたいときはプルダウンボタンから変更したいマニュアルを選択して設定する。</a:t>
            </a:r>
          </a:p>
          <a:p>
            <a:endParaRPr kumimoji="1" lang="en-US" altLang="ja-JP" dirty="0"/>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28</a:t>
            </a:fld>
            <a:endParaRPr kumimoji="1" lang="ja-JP" altLang="en-US"/>
          </a:p>
        </p:txBody>
      </p:sp>
    </p:spTree>
    <p:extLst>
      <p:ext uri="{BB962C8B-B14F-4D97-AF65-F5344CB8AC3E}">
        <p14:creationId xmlns:p14="http://schemas.microsoft.com/office/powerpoint/2010/main" val="1592540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29</a:t>
            </a:fld>
            <a:endParaRPr kumimoji="1" lang="ja-JP" altLang="en-US"/>
          </a:p>
        </p:txBody>
      </p:sp>
    </p:spTree>
    <p:extLst>
      <p:ext uri="{BB962C8B-B14F-4D97-AF65-F5344CB8AC3E}">
        <p14:creationId xmlns:p14="http://schemas.microsoft.com/office/powerpoint/2010/main" val="2819197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予定の設定者は自動入力</a:t>
            </a:r>
          </a:p>
        </p:txBody>
      </p:sp>
      <p:sp>
        <p:nvSpPr>
          <p:cNvPr id="4" name="スライド番号プレースホルダー 3"/>
          <p:cNvSpPr>
            <a:spLocks noGrp="1"/>
          </p:cNvSpPr>
          <p:nvPr>
            <p:ph type="sldNum" sz="quarter" idx="5"/>
          </p:nvPr>
        </p:nvSpPr>
        <p:spPr/>
        <p:txBody>
          <a:bodyPr/>
          <a:lstStyle/>
          <a:p>
            <a:fld id="{C3A6A18F-9FD0-49ED-95E1-7FCA88DBA657}" type="slidenum">
              <a:rPr kumimoji="1" lang="ja-JP" altLang="en-US" smtClean="0"/>
              <a:t>30</a:t>
            </a:fld>
            <a:endParaRPr kumimoji="1" lang="ja-JP" altLang="en-US"/>
          </a:p>
        </p:txBody>
      </p:sp>
    </p:spTree>
    <p:extLst>
      <p:ext uri="{BB962C8B-B14F-4D97-AF65-F5344CB8AC3E}">
        <p14:creationId xmlns:p14="http://schemas.microsoft.com/office/powerpoint/2010/main" val="332841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5</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新規登録画面</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6</a:t>
            </a:fld>
            <a:endParaRPr kumimoji="1" lang="ja-JP" altLang="en-US"/>
          </a:p>
        </p:txBody>
      </p:sp>
    </p:spTree>
    <p:extLst>
      <p:ext uri="{BB962C8B-B14F-4D97-AF65-F5344CB8AC3E}">
        <p14:creationId xmlns:p14="http://schemas.microsoft.com/office/powerpoint/2010/main" val="168374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アカウント画面</a:t>
            </a:r>
            <a:endParaRPr kumimoji="1" lang="en-US" altLang="ja-JP" dirty="0"/>
          </a:p>
          <a:p>
            <a:r>
              <a:rPr kumimoji="1" lang="ja-JP" altLang="en-US" dirty="0"/>
              <a:t>アカウント情報が表示され、変更、登録ができる。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7</a:t>
            </a:fld>
            <a:endParaRPr kumimoji="1" lang="ja-JP" altLang="en-US"/>
          </a:p>
        </p:txBody>
      </p:sp>
    </p:spTree>
    <p:extLst>
      <p:ext uri="{BB962C8B-B14F-4D97-AF65-F5344CB8AC3E}">
        <p14:creationId xmlns:p14="http://schemas.microsoft.com/office/powerpoint/2010/main" val="42163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マニュアル一覧</a:t>
            </a:r>
            <a:br>
              <a:rPr kumimoji="1" lang="en-US" altLang="ja-JP" dirty="0"/>
            </a:br>
            <a:r>
              <a:rPr kumimoji="1" lang="ja-JP" altLang="en-US" dirty="0"/>
              <a:t>クリックしたら色が黄色に変わる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13</a:t>
            </a:fld>
            <a:endParaRPr kumimoji="1" lang="ja-JP" altLang="en-US"/>
          </a:p>
        </p:txBody>
      </p:sp>
    </p:spTree>
    <p:extLst>
      <p:ext uri="{BB962C8B-B14F-4D97-AF65-F5344CB8AC3E}">
        <p14:creationId xmlns:p14="http://schemas.microsoft.com/office/powerpoint/2010/main" val="1152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マニュアル検索結果一覧</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14</a:t>
            </a:fld>
            <a:endParaRPr kumimoji="1" lang="ja-JP" altLang="en-US"/>
          </a:p>
        </p:txBody>
      </p:sp>
    </p:spTree>
    <p:extLst>
      <p:ext uri="{BB962C8B-B14F-4D97-AF65-F5344CB8AC3E}">
        <p14:creationId xmlns:p14="http://schemas.microsoft.com/office/powerpoint/2010/main" val="163124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マニュアル詳細　更新　削除</a:t>
            </a:r>
            <a:br>
              <a:rPr kumimoji="1" lang="en-US" altLang="ja-JP" dirty="0"/>
            </a:br>
            <a:r>
              <a:rPr kumimoji="1" lang="ja-JP" altLang="en-US" dirty="0"/>
              <a:t>内容の編集</a:t>
            </a:r>
            <a:r>
              <a:rPr kumimoji="1" lang="en-US" altLang="ja-JP" dirty="0"/>
              <a:t>…</a:t>
            </a:r>
            <a:r>
              <a:rPr kumimoji="1" lang="ja-JP" altLang="en-US" dirty="0"/>
              <a:t>入力している項目は黄色になる</a:t>
            </a:r>
            <a:endParaRPr kumimoji="1" lang="en-US" altLang="ja-JP" dirty="0"/>
          </a:p>
          <a:p>
            <a:r>
              <a:rPr kumimoji="1" lang="ja-JP" altLang="en-US" dirty="0"/>
              <a:t>列削除</a:t>
            </a:r>
            <a:r>
              <a:rPr kumimoji="1" lang="en-US" altLang="ja-JP" dirty="0"/>
              <a:t>…</a:t>
            </a:r>
            <a:r>
              <a:rPr kumimoji="1" lang="ja-JP" altLang="en-US" dirty="0"/>
              <a:t>マイナスボタン</a:t>
            </a:r>
            <a:r>
              <a:rPr kumimoji="1" lang="en-US" altLang="ja-JP" dirty="0"/>
              <a:t>(</a:t>
            </a:r>
            <a:r>
              <a:rPr kumimoji="1" lang="ja-JP" altLang="en-US" dirty="0"/>
              <a:t>右</a:t>
            </a:r>
            <a:r>
              <a:rPr kumimoji="1" lang="en-US" altLang="ja-JP" dirty="0"/>
              <a:t>)</a:t>
            </a:r>
            <a:r>
              <a:rPr kumimoji="1" lang="ja-JP" altLang="en-US" dirty="0"/>
              <a:t>を押す</a:t>
            </a:r>
            <a:endParaRPr kumimoji="1" lang="en-US" altLang="ja-JP" dirty="0"/>
          </a:p>
          <a:p>
            <a:r>
              <a:rPr kumimoji="1" lang="ja-JP" altLang="en-US" dirty="0"/>
              <a:t>列追加</a:t>
            </a:r>
            <a:r>
              <a:rPr kumimoji="1" lang="en-US" altLang="ja-JP" dirty="0"/>
              <a:t>…</a:t>
            </a:r>
            <a:r>
              <a:rPr kumimoji="1" lang="ja-JP" altLang="en-US" dirty="0"/>
              <a:t>プラスボタン</a:t>
            </a:r>
            <a:r>
              <a:rPr kumimoji="1" lang="en-US" altLang="ja-JP" dirty="0"/>
              <a:t>(</a:t>
            </a:r>
            <a:r>
              <a:rPr kumimoji="1" lang="ja-JP" altLang="en-US" dirty="0"/>
              <a:t>下</a:t>
            </a:r>
            <a:r>
              <a:rPr kumimoji="1" lang="en-US" altLang="ja-JP" dirty="0"/>
              <a:t>)</a:t>
            </a:r>
            <a:r>
              <a:rPr kumimoji="1" lang="ja-JP" altLang="en-US" dirty="0"/>
              <a:t>を押す</a:t>
            </a:r>
            <a:endParaRPr kumimoji="1" lang="en-US" altLang="ja-JP" dirty="0"/>
          </a:p>
          <a:p>
            <a:r>
              <a:rPr kumimoji="1" lang="ja-JP" altLang="en-US" dirty="0"/>
              <a:t>マニュアルの削除</a:t>
            </a:r>
            <a:r>
              <a:rPr kumimoji="1" lang="en-US" altLang="ja-JP" dirty="0"/>
              <a:t>…</a:t>
            </a:r>
            <a:r>
              <a:rPr kumimoji="1" lang="ja-JP" altLang="en-US" dirty="0"/>
              <a:t>削除ボタン</a:t>
            </a:r>
            <a:r>
              <a:rPr kumimoji="1" lang="en-US" altLang="ja-JP" dirty="0"/>
              <a:t>(</a:t>
            </a:r>
            <a:r>
              <a:rPr kumimoji="1" lang="ja-JP" altLang="en-US" dirty="0"/>
              <a:t>下</a:t>
            </a:r>
            <a:r>
              <a:rPr kumimoji="1" lang="en-US" altLang="ja-JP" dirty="0"/>
              <a:t>)</a:t>
            </a:r>
            <a:r>
              <a:rPr kumimoji="1" lang="ja-JP" altLang="en-US" dirty="0"/>
              <a:t>を押す</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15</a:t>
            </a:fld>
            <a:endParaRPr kumimoji="1" lang="ja-JP" altLang="en-US"/>
          </a:p>
        </p:txBody>
      </p:sp>
    </p:spTree>
    <p:extLst>
      <p:ext uri="{BB962C8B-B14F-4D97-AF65-F5344CB8AC3E}">
        <p14:creationId xmlns:p14="http://schemas.microsoft.com/office/powerpoint/2010/main" val="10765920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a:t>
            </a:r>
            <a:endParaRPr kumimoji="1" lang="en-US" altLang="ja-JP" dirty="0"/>
          </a:p>
          <a:p>
            <a:r>
              <a:rPr kumimoji="1" lang="ja-JP" altLang="en-US" dirty="0"/>
              <a:t>リストの＋ボタンを押すとこの画面に切り替わる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16</a:t>
            </a:fld>
            <a:endParaRPr kumimoji="1" lang="ja-JP" altLang="en-US"/>
          </a:p>
        </p:txBody>
      </p:sp>
    </p:spTree>
    <p:extLst>
      <p:ext uri="{BB962C8B-B14F-4D97-AF65-F5344CB8AC3E}">
        <p14:creationId xmlns:p14="http://schemas.microsoft.com/office/powerpoint/2010/main" val="1038270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マニュアル登録　項目選択</a:t>
            </a:r>
            <a:br>
              <a:rPr kumimoji="1" lang="en-US" altLang="ja-JP" dirty="0"/>
            </a:br>
            <a:r>
              <a:rPr kumimoji="1" lang="ja-JP" altLang="en-US" dirty="0"/>
              <a:t>選んだら黄色になる</a:t>
            </a:r>
          </a:p>
        </p:txBody>
      </p:sp>
      <p:sp>
        <p:nvSpPr>
          <p:cNvPr id="4" name="スライド番号プレースホルダー 3"/>
          <p:cNvSpPr>
            <a:spLocks noGrp="1"/>
          </p:cNvSpPr>
          <p:nvPr>
            <p:ph type="sldNum" sz="quarter" idx="5"/>
          </p:nvPr>
        </p:nvSpPr>
        <p:spPr/>
        <p:txBody>
          <a:bodyPr/>
          <a:lstStyle/>
          <a:p>
            <a:fld id="{2065F3AF-433A-438B-9EB1-8B8EFDF3B785}" type="slidenum">
              <a:rPr kumimoji="1" lang="ja-JP" altLang="en-US" smtClean="0"/>
              <a:t>17</a:t>
            </a:fld>
            <a:endParaRPr kumimoji="1" lang="ja-JP" altLang="en-US"/>
          </a:p>
        </p:txBody>
      </p:sp>
    </p:spTree>
    <p:extLst>
      <p:ext uri="{BB962C8B-B14F-4D97-AF65-F5344CB8AC3E}">
        <p14:creationId xmlns:p14="http://schemas.microsoft.com/office/powerpoint/2010/main" val="17946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96905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36096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2937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218673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76901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33769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24058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46540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81896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189526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C50D38-93CF-4DED-8D80-A808B08123E7}" type="datetimeFigureOut">
              <a:rPr kumimoji="1" lang="ja-JP" altLang="en-US" smtClean="0"/>
              <a:t>2024/6/10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4108319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50D38-93CF-4DED-8D80-A808B08123E7}" type="datetimeFigureOut">
              <a:rPr kumimoji="1" lang="ja-JP" altLang="en-US" smtClean="0"/>
              <a:t>2024/6/10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C2800-9DE2-4AFB-A602-D16BF490A0B1}" type="slidenum">
              <a:rPr kumimoji="1" lang="ja-JP" altLang="en-US" smtClean="0"/>
              <a:t>‹#›</a:t>
            </a:fld>
            <a:endParaRPr kumimoji="1" lang="ja-JP" altLang="en-US"/>
          </a:p>
        </p:txBody>
      </p:sp>
    </p:spTree>
    <p:extLst>
      <p:ext uri="{BB962C8B-B14F-4D97-AF65-F5344CB8AC3E}">
        <p14:creationId xmlns:p14="http://schemas.microsoft.com/office/powerpoint/2010/main" val="379643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グループ化 32">
            <a:extLst>
              <a:ext uri="{FF2B5EF4-FFF2-40B4-BE49-F238E27FC236}">
                <a16:creationId xmlns:a16="http://schemas.microsoft.com/office/drawing/2014/main" id="{87AF4651-F173-7EC3-5698-572E8A9EB04A}"/>
              </a:ext>
            </a:extLst>
          </p:cNvPr>
          <p:cNvGrpSpPr/>
          <p:nvPr/>
        </p:nvGrpSpPr>
        <p:grpSpPr>
          <a:xfrm>
            <a:off x="3836099" y="1341693"/>
            <a:ext cx="4192875" cy="3529852"/>
            <a:chOff x="3836099" y="1341693"/>
            <a:chExt cx="4192875" cy="3529852"/>
          </a:xfrm>
        </p:grpSpPr>
        <p:sp>
          <p:nvSpPr>
            <p:cNvPr id="26" name="L 字 25">
              <a:extLst>
                <a:ext uri="{FF2B5EF4-FFF2-40B4-BE49-F238E27FC236}">
                  <a16:creationId xmlns:a16="http://schemas.microsoft.com/office/drawing/2014/main" id="{474A12A2-9A4C-E0DB-9468-430F91891DFC}"/>
                </a:ext>
              </a:extLst>
            </p:cNvPr>
            <p:cNvSpPr/>
            <p:nvPr/>
          </p:nvSpPr>
          <p:spPr>
            <a:xfrm>
              <a:off x="4651135" y="2431299"/>
              <a:ext cx="2565918" cy="2440246"/>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EB05059-0AF6-68BE-96D6-A3FBDBD06BE1}"/>
                </a:ext>
              </a:extLst>
            </p:cNvPr>
            <p:cNvSpPr/>
            <p:nvPr/>
          </p:nvSpPr>
          <p:spPr>
            <a:xfrm>
              <a:off x="4837101" y="2431299"/>
              <a:ext cx="2379952" cy="2232544"/>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4632583" y="1601755"/>
              <a:ext cx="2603017" cy="850177"/>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5223742" y="2890530"/>
              <a:ext cx="1420701" cy="1334715"/>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5472263" y="3200647"/>
              <a:ext cx="923658" cy="568915"/>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3629677">
              <a:off x="4889245" y="958320"/>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a:extLst>
                <a:ext uri="{FF2B5EF4-FFF2-40B4-BE49-F238E27FC236}">
                  <a16:creationId xmlns:a16="http://schemas.microsoft.com/office/drawing/2014/main" id="{3C12A2A3-D877-1767-7684-3E174310C30E}"/>
                </a:ext>
              </a:extLst>
            </p:cNvPr>
            <p:cNvSpPr/>
            <p:nvPr/>
          </p:nvSpPr>
          <p:spPr>
            <a:xfrm rot="17970323" flipH="1">
              <a:off x="6486651" y="952701"/>
              <a:ext cx="481569" cy="226316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二等辺三角形 28">
              <a:extLst>
                <a:ext uri="{FF2B5EF4-FFF2-40B4-BE49-F238E27FC236}">
                  <a16:creationId xmlns:a16="http://schemas.microsoft.com/office/drawing/2014/main" id="{AE8C77B1-FFE4-A63A-E23B-8FCFF501DBC7}"/>
                </a:ext>
              </a:extLst>
            </p:cNvPr>
            <p:cNvSpPr/>
            <p:nvPr/>
          </p:nvSpPr>
          <p:spPr>
            <a:xfrm rot="14513562">
              <a:off x="5559006" y="1416459"/>
              <a:ext cx="18820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716515">
              <a:off x="3836099" y="1915475"/>
              <a:ext cx="2146024" cy="20161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二等辺三角形 30">
              <a:extLst>
                <a:ext uri="{FF2B5EF4-FFF2-40B4-BE49-F238E27FC236}">
                  <a16:creationId xmlns:a16="http://schemas.microsoft.com/office/drawing/2014/main" id="{5272523C-C9F6-D7A1-39A3-8F7AF6446257}"/>
                </a:ext>
              </a:extLst>
            </p:cNvPr>
            <p:cNvSpPr/>
            <p:nvPr/>
          </p:nvSpPr>
          <p:spPr>
            <a:xfrm rot="10800000">
              <a:off x="5868618" y="1539067"/>
              <a:ext cx="124594" cy="10606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716FDE50-055F-744F-13E4-D85112D1C2D0}"/>
                </a:ext>
              </a:extLst>
            </p:cNvPr>
            <p:cNvSpPr/>
            <p:nvPr/>
          </p:nvSpPr>
          <p:spPr>
            <a:xfrm rot="1883485" flipH="1">
              <a:off x="5882950" y="1888529"/>
              <a:ext cx="2146024" cy="23068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二等辺三角形 29">
              <a:extLst>
                <a:ext uri="{FF2B5EF4-FFF2-40B4-BE49-F238E27FC236}">
                  <a16:creationId xmlns:a16="http://schemas.microsoft.com/office/drawing/2014/main" id="{B102C9DE-E1DF-1BF0-35D5-820EAC5F9C26}"/>
                </a:ext>
              </a:extLst>
            </p:cNvPr>
            <p:cNvSpPr/>
            <p:nvPr/>
          </p:nvSpPr>
          <p:spPr>
            <a:xfrm rot="6891913" flipH="1">
              <a:off x="6139724" y="1436610"/>
              <a:ext cx="142512" cy="58135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F6EA4BA-28B3-A7B1-8E69-0118A5E4B626}"/>
                </a:ext>
              </a:extLst>
            </p:cNvPr>
            <p:cNvSpPr/>
            <p:nvPr/>
          </p:nvSpPr>
          <p:spPr>
            <a:xfrm>
              <a:off x="5631044" y="1341693"/>
              <a:ext cx="579936" cy="19737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37625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Tree>
    <p:extLst>
      <p:ext uri="{BB962C8B-B14F-4D97-AF65-F5344CB8AC3E}">
        <p14:creationId xmlns:p14="http://schemas.microsoft.com/office/powerpoint/2010/main" val="315324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89BAD36A-3E09-D94E-C135-B0E8E29F17D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33" name="テキスト ボックス 32">
            <a:extLst>
              <a:ext uri="{FF2B5EF4-FFF2-40B4-BE49-F238E27FC236}">
                <a16:creationId xmlns:a16="http://schemas.microsoft.com/office/drawing/2014/main" id="{3A25114D-BF44-5B31-5E23-D00C9072BC55}"/>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34" name="テキスト ボックス 33">
            <a:extLst>
              <a:ext uri="{FF2B5EF4-FFF2-40B4-BE49-F238E27FC236}">
                <a16:creationId xmlns:a16="http://schemas.microsoft.com/office/drawing/2014/main" id="{3A743F06-D380-E076-03DC-8CDBCDC81925}"/>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35" name="テキスト ボックス 34">
            <a:extLst>
              <a:ext uri="{FF2B5EF4-FFF2-40B4-BE49-F238E27FC236}">
                <a16:creationId xmlns:a16="http://schemas.microsoft.com/office/drawing/2014/main" id="{D4A685F6-92D1-4B4B-0BFC-7A440748E3CA}"/>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416083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8" name="四角形: 角を丸くする 7">
            <a:extLst>
              <a:ext uri="{FF2B5EF4-FFF2-40B4-BE49-F238E27FC236}">
                <a16:creationId xmlns:a16="http://schemas.microsoft.com/office/drawing/2014/main" id="{6D358811-E617-53FB-2E62-DA9574E5440F}"/>
              </a:ext>
            </a:extLst>
          </p:cNvPr>
          <p:cNvSpPr/>
          <p:nvPr/>
        </p:nvSpPr>
        <p:spPr>
          <a:xfrm>
            <a:off x="1386346" y="1966451"/>
            <a:ext cx="4050893" cy="3795252"/>
          </a:xfrm>
          <a:prstGeom prst="roundRect">
            <a:avLst>
              <a:gd name="adj" fmla="val 13080"/>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ABA2B46-F11C-E0C2-B694-2059ED911428}"/>
              </a:ext>
            </a:extLst>
          </p:cNvPr>
          <p:cNvSpPr/>
          <p:nvPr/>
        </p:nvSpPr>
        <p:spPr>
          <a:xfrm>
            <a:off x="6754760" y="1966451"/>
            <a:ext cx="4050891" cy="3795252"/>
          </a:xfrm>
          <a:prstGeom prst="roundRect">
            <a:avLst>
              <a:gd name="adj" fmla="val 1308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CA62EC75-2637-6373-DE10-0730E3DE6110}"/>
              </a:ext>
            </a:extLst>
          </p:cNvPr>
          <p:cNvSpPr/>
          <p:nvPr/>
        </p:nvSpPr>
        <p:spPr>
          <a:xfrm>
            <a:off x="1510480"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8281DA-2C88-923E-8BD8-8B17536AF9D9}"/>
              </a:ext>
            </a:extLst>
          </p:cNvPr>
          <p:cNvSpPr/>
          <p:nvPr/>
        </p:nvSpPr>
        <p:spPr>
          <a:xfrm>
            <a:off x="6869063" y="2058628"/>
            <a:ext cx="3802624" cy="3610897"/>
          </a:xfrm>
          <a:prstGeom prst="roundRect">
            <a:avLst>
              <a:gd name="adj" fmla="val 13080"/>
            </a:avLst>
          </a:prstGeom>
          <a:noFill/>
          <a:ln w="3810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テキスト ボックス 17">
            <a:extLst>
              <a:ext uri="{FF2B5EF4-FFF2-40B4-BE49-F238E27FC236}">
                <a16:creationId xmlns:a16="http://schemas.microsoft.com/office/drawing/2014/main" id="{FB2ACA54-02A5-9444-157C-C6C4B251D7FA}"/>
              </a:ext>
            </a:extLst>
          </p:cNvPr>
          <p:cNvSpPr txBox="1"/>
          <p:nvPr/>
        </p:nvSpPr>
        <p:spPr>
          <a:xfrm>
            <a:off x="2231209" y="3538350"/>
            <a:ext cx="2361161" cy="769441"/>
          </a:xfrm>
          <a:prstGeom prst="rect">
            <a:avLst/>
          </a:prstGeom>
          <a:noFill/>
        </p:spPr>
        <p:txBody>
          <a:bodyPr wrap="square" rtlCol="0">
            <a:spAutoFit/>
          </a:bodyPr>
          <a:lstStyle/>
          <a:p>
            <a:r>
              <a:rPr kumimoji="1" lang="en-US" altLang="ja-JP" sz="4400" dirty="0">
                <a:solidFill>
                  <a:srgbClr val="001746"/>
                </a:solidFill>
                <a:latin typeface="Kristen ITC" panose="03050502040202030202" pitchFamily="66" charset="0"/>
              </a:rPr>
              <a:t>Manual</a:t>
            </a:r>
            <a:endParaRPr kumimoji="1" lang="ja-JP" altLang="en-US" sz="4400" dirty="0">
              <a:solidFill>
                <a:srgbClr val="001746"/>
              </a:solidFill>
              <a:latin typeface="Kristen ITC" panose="03050502040202030202" pitchFamily="66" charset="0"/>
            </a:endParaRPr>
          </a:p>
        </p:txBody>
      </p:sp>
      <p:sp>
        <p:nvSpPr>
          <p:cNvPr id="19" name="テキスト ボックス 18">
            <a:extLst>
              <a:ext uri="{FF2B5EF4-FFF2-40B4-BE49-F238E27FC236}">
                <a16:creationId xmlns:a16="http://schemas.microsoft.com/office/drawing/2014/main" id="{CDEC0DEC-E984-1D2D-A0A6-87A27DFFDD43}"/>
              </a:ext>
            </a:extLst>
          </p:cNvPr>
          <p:cNvSpPr txBox="1"/>
          <p:nvPr/>
        </p:nvSpPr>
        <p:spPr>
          <a:xfrm>
            <a:off x="7939341" y="3448577"/>
            <a:ext cx="1681727" cy="830997"/>
          </a:xfrm>
          <a:prstGeom prst="rect">
            <a:avLst/>
          </a:prstGeom>
          <a:noFill/>
        </p:spPr>
        <p:txBody>
          <a:bodyPr wrap="square" rtlCol="0">
            <a:spAutoFit/>
          </a:bodyPr>
          <a:lstStyle/>
          <a:p>
            <a:r>
              <a:rPr kumimoji="1" lang="en-US" altLang="ja-JP" sz="4800" dirty="0">
                <a:solidFill>
                  <a:srgbClr val="001746"/>
                </a:solidFill>
                <a:latin typeface="Kristen ITC" panose="03050502040202030202" pitchFamily="66" charset="0"/>
              </a:rPr>
              <a:t>Task</a:t>
            </a:r>
            <a:endParaRPr kumimoji="1" lang="ja-JP" altLang="en-US" sz="4800" dirty="0">
              <a:solidFill>
                <a:srgbClr val="001746"/>
              </a:solidFill>
              <a:latin typeface="Kristen ITC" panose="03050502040202030202" pitchFamily="66" charset="0"/>
            </a:endParaRPr>
          </a:p>
        </p:txBody>
      </p:sp>
      <p:sp>
        <p:nvSpPr>
          <p:cNvPr id="3" name="テキスト ボックス 2">
            <a:extLst>
              <a:ext uri="{FF2B5EF4-FFF2-40B4-BE49-F238E27FC236}">
                <a16:creationId xmlns:a16="http://schemas.microsoft.com/office/drawing/2014/main" id="{C2104C67-650B-2C5D-3FB7-17690095B437}"/>
              </a:ext>
            </a:extLst>
          </p:cNvPr>
          <p:cNvSpPr txBox="1"/>
          <p:nvPr/>
        </p:nvSpPr>
        <p:spPr>
          <a:xfrm>
            <a:off x="2818768" y="3261506"/>
            <a:ext cx="1186042"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マニュアル</a:t>
            </a:r>
          </a:p>
        </p:txBody>
      </p:sp>
      <p:sp>
        <p:nvSpPr>
          <p:cNvPr id="10" name="テキスト ボックス 9">
            <a:extLst>
              <a:ext uri="{FF2B5EF4-FFF2-40B4-BE49-F238E27FC236}">
                <a16:creationId xmlns:a16="http://schemas.microsoft.com/office/drawing/2014/main" id="{A48C92F5-6D70-5B0D-1EAE-CF8FDE7AE783}"/>
              </a:ext>
            </a:extLst>
          </p:cNvPr>
          <p:cNvSpPr txBox="1"/>
          <p:nvPr/>
        </p:nvSpPr>
        <p:spPr>
          <a:xfrm>
            <a:off x="8352144" y="3169018"/>
            <a:ext cx="836461" cy="369332"/>
          </a:xfrm>
          <a:prstGeom prst="rect">
            <a:avLst/>
          </a:prstGeom>
          <a:noFill/>
        </p:spPr>
        <p:txBody>
          <a:bodyPr wrap="square" rtlCol="0">
            <a:spAutoFit/>
          </a:bodyPr>
          <a:lstStyle/>
          <a:p>
            <a:r>
              <a:rPr kumimoji="1" lang="ja-JP" altLang="en-US" dirty="0">
                <a:solidFill>
                  <a:srgbClr val="001746"/>
                </a:solidFill>
                <a:latin typeface="HGP創英角ﾎﾟｯﾌﾟ体" panose="040B0A00000000000000" pitchFamily="50" charset="-128"/>
                <a:ea typeface="HGP創英角ﾎﾟｯﾌﾟ体" panose="040B0A00000000000000" pitchFamily="50" charset="-128"/>
              </a:rPr>
              <a:t>タスク</a:t>
            </a:r>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正方形/長方形 1">
            <a:extLst>
              <a:ext uri="{FF2B5EF4-FFF2-40B4-BE49-F238E27FC236}">
                <a16:creationId xmlns:a16="http://schemas.microsoft.com/office/drawing/2014/main" id="{B2432646-AAE4-75FE-53D4-9E01AD055D08}"/>
              </a:ext>
            </a:extLst>
          </p:cNvPr>
          <p:cNvSpPr/>
          <p:nvPr/>
        </p:nvSpPr>
        <p:spPr>
          <a:xfrm>
            <a:off x="0" y="1406012"/>
            <a:ext cx="4935794" cy="3972233"/>
          </a:xfrm>
          <a:prstGeom prst="rect">
            <a:avLst/>
          </a:prstGeom>
          <a:solidFill>
            <a:srgbClr val="001746">
              <a:alpha val="70000"/>
            </a:srgbClr>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3CB06F7-BDD9-8D9F-31BD-FA5D7834DAD3}"/>
              </a:ext>
            </a:extLst>
          </p:cNvPr>
          <p:cNvCxnSpPr>
            <a:cxnSpLocks/>
          </p:cNvCxnSpPr>
          <p:nvPr/>
        </p:nvCxnSpPr>
        <p:spPr>
          <a:xfrm>
            <a:off x="0" y="2389239"/>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05A84F8-92CF-3933-3ED7-2603924468DF}"/>
              </a:ext>
            </a:extLst>
          </p:cNvPr>
          <p:cNvCxnSpPr>
            <a:cxnSpLocks/>
          </p:cNvCxnSpPr>
          <p:nvPr/>
        </p:nvCxnSpPr>
        <p:spPr>
          <a:xfrm>
            <a:off x="0" y="3353684"/>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2CBF4E4-5B9B-A9F9-870F-0997142B620D}"/>
              </a:ext>
            </a:extLst>
          </p:cNvPr>
          <p:cNvCxnSpPr>
            <a:cxnSpLocks/>
          </p:cNvCxnSpPr>
          <p:nvPr/>
        </p:nvCxnSpPr>
        <p:spPr>
          <a:xfrm>
            <a:off x="0" y="4439265"/>
            <a:ext cx="493579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2C9C47B5-9ACF-5682-F206-1EF51EBE931E}"/>
              </a:ext>
            </a:extLst>
          </p:cNvPr>
          <p:cNvSpPr/>
          <p:nvPr/>
        </p:nvSpPr>
        <p:spPr>
          <a:xfrm>
            <a:off x="0" y="1396180"/>
            <a:ext cx="4935794" cy="961269"/>
          </a:xfrm>
          <a:prstGeom prst="rect">
            <a:avLst/>
          </a:prstGeom>
          <a:solidFill>
            <a:srgbClr val="7DE3A1">
              <a:alpha val="7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976B56D-4DDA-F1A5-0A62-D7EAE772B748}"/>
              </a:ext>
            </a:extLst>
          </p:cNvPr>
          <p:cNvSpPr txBox="1"/>
          <p:nvPr/>
        </p:nvSpPr>
        <p:spPr>
          <a:xfrm>
            <a:off x="191664" y="1659358"/>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アカウント画面</a:t>
            </a:r>
          </a:p>
        </p:txBody>
      </p:sp>
      <p:sp>
        <p:nvSpPr>
          <p:cNvPr id="23" name="テキスト ボックス 22">
            <a:extLst>
              <a:ext uri="{FF2B5EF4-FFF2-40B4-BE49-F238E27FC236}">
                <a16:creationId xmlns:a16="http://schemas.microsoft.com/office/drawing/2014/main" id="{99B096BC-458E-7DF1-A289-A0B3D8EAD362}"/>
              </a:ext>
            </a:extLst>
          </p:cNvPr>
          <p:cNvSpPr txBox="1"/>
          <p:nvPr/>
        </p:nvSpPr>
        <p:spPr>
          <a:xfrm>
            <a:off x="191663" y="2604529"/>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グループ一覧</a:t>
            </a:r>
          </a:p>
        </p:txBody>
      </p:sp>
      <p:sp>
        <p:nvSpPr>
          <p:cNvPr id="24" name="テキスト ボックス 23">
            <a:extLst>
              <a:ext uri="{FF2B5EF4-FFF2-40B4-BE49-F238E27FC236}">
                <a16:creationId xmlns:a16="http://schemas.microsoft.com/office/drawing/2014/main" id="{970E1DD7-9282-E8C4-12C4-35C043361246}"/>
              </a:ext>
            </a:extLst>
          </p:cNvPr>
          <p:cNvSpPr txBox="1"/>
          <p:nvPr/>
        </p:nvSpPr>
        <p:spPr>
          <a:xfrm>
            <a:off x="191663" y="3676927"/>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グループ詳細</a:t>
            </a:r>
          </a:p>
        </p:txBody>
      </p:sp>
      <p:sp>
        <p:nvSpPr>
          <p:cNvPr id="25" name="テキスト ボックス 24">
            <a:extLst>
              <a:ext uri="{FF2B5EF4-FFF2-40B4-BE49-F238E27FC236}">
                <a16:creationId xmlns:a16="http://schemas.microsoft.com/office/drawing/2014/main" id="{C129D1AD-01EA-80EE-2EEE-5109148E4785}"/>
              </a:ext>
            </a:extLst>
          </p:cNvPr>
          <p:cNvSpPr txBox="1"/>
          <p:nvPr/>
        </p:nvSpPr>
        <p:spPr>
          <a:xfrm>
            <a:off x="182550" y="4687653"/>
            <a:ext cx="3136491" cy="584775"/>
          </a:xfrm>
          <a:prstGeom prst="rect">
            <a:avLst/>
          </a:prstGeom>
          <a:noFill/>
        </p:spPr>
        <p:txBody>
          <a:bodyPr wrap="square" rtlCol="0">
            <a:spAutoFit/>
          </a:bodyPr>
          <a:lstStyle/>
          <a:p>
            <a:r>
              <a:rPr kumimoji="1" lang="ja-JP" altLang="en-US" sz="3200" dirty="0">
                <a:solidFill>
                  <a:schemeClr val="bg1"/>
                </a:solidFill>
                <a:latin typeface="UD デジタル 教科書体 NK-B" panose="02020700000000000000" pitchFamily="18" charset="-128"/>
                <a:ea typeface="UD デジタル 教科書体 NK-B" panose="02020700000000000000" pitchFamily="18" charset="-128"/>
              </a:rPr>
              <a:t>ログアウト</a:t>
            </a:r>
          </a:p>
        </p:txBody>
      </p:sp>
    </p:spTree>
    <p:extLst>
      <p:ext uri="{BB962C8B-B14F-4D97-AF65-F5344CB8AC3E}">
        <p14:creationId xmlns:p14="http://schemas.microsoft.com/office/powerpoint/2010/main" val="268278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07255"/>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洗濯</a:t>
            </a:r>
            <a:endPar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棚の整理</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Manual</a:t>
            </a:r>
            <a:r>
              <a:rPr lang="ja-JP" altLang="en-US" sz="2400" dirty="0">
                <a:latin typeface="Kristen ITC" panose="03050502040202030202" pitchFamily="66" charset="0"/>
                <a:ea typeface="UD デジタル 教科書体 NP-B" panose="02020700000000000000" pitchFamily="18" charset="-128"/>
              </a:rPr>
              <a:t> </a:t>
            </a:r>
            <a:r>
              <a:rPr lang="en-US" altLang="ja-JP" sz="2400" dirty="0">
                <a:latin typeface="Kristen ITC" panose="03050502040202030202" pitchFamily="66" charset="0"/>
                <a:ea typeface="UD デジタル 教科書体 NP-B" panose="02020700000000000000" pitchFamily="18" charset="-128"/>
              </a:rPr>
              <a:t>List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検索</a:t>
            </a:r>
          </a:p>
        </p:txBody>
      </p:sp>
      <p:sp>
        <p:nvSpPr>
          <p:cNvPr id="11" name="楕円 10">
            <a:extLst>
              <a:ext uri="{FF2B5EF4-FFF2-40B4-BE49-F238E27FC236}">
                <a16:creationId xmlns:a16="http://schemas.microsoft.com/office/drawing/2014/main" id="{FDB06728-9034-E249-6B27-8A7D35A78571}"/>
              </a:ext>
            </a:extLst>
          </p:cNvPr>
          <p:cNvSpPr/>
          <p:nvPr/>
        </p:nvSpPr>
        <p:spPr>
          <a:xfrm>
            <a:off x="9157202" y="1667518"/>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Tree>
    <p:extLst>
      <p:ext uri="{BB962C8B-B14F-4D97-AF65-F5344CB8AC3E}">
        <p14:creationId xmlns:p14="http://schemas.microsoft.com/office/powerpoint/2010/main" val="1568324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C34B1011-4B1D-9558-1F21-18B89CC61072}"/>
              </a:ext>
            </a:extLst>
          </p:cNvPr>
          <p:cNvSpPr/>
          <p:nvPr/>
        </p:nvSpPr>
        <p:spPr>
          <a:xfrm>
            <a:off x="3541852" y="2453099"/>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お風呂掃除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4" name="四角形: 角を丸くする 3">
            <a:extLst>
              <a:ext uri="{FF2B5EF4-FFF2-40B4-BE49-F238E27FC236}">
                <a16:creationId xmlns:a16="http://schemas.microsoft.com/office/drawing/2014/main" id="{FB78DCA7-D19B-809C-27D2-E91F1C9D4D13}"/>
              </a:ext>
            </a:extLst>
          </p:cNvPr>
          <p:cNvSpPr/>
          <p:nvPr/>
        </p:nvSpPr>
        <p:spPr>
          <a:xfrm>
            <a:off x="3541852" y="3836751"/>
            <a:ext cx="5351065" cy="1064900"/>
          </a:xfrm>
          <a:prstGeom prst="roundRect">
            <a:avLst/>
          </a:prstGeom>
          <a:solidFill>
            <a:srgbClr val="FCF1C4"/>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rgbClr val="001746"/>
                </a:solidFill>
                <a:latin typeface="UD デジタル 教科書体 NP-B" panose="02020700000000000000" pitchFamily="18" charset="-128"/>
                <a:ea typeface="UD デジタル 教科書体 NP-B" panose="02020700000000000000" pitchFamily="18" charset="-128"/>
              </a:rPr>
              <a:t>ベランダ掃除</a:t>
            </a: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3541852" y="5217913"/>
            <a:ext cx="5351065" cy="1064900"/>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bg1"/>
                </a:solidFill>
                <a:latin typeface="UD デジタル 教科書体 NP-B" panose="02020700000000000000" pitchFamily="18" charset="-128"/>
                <a:ea typeface="UD デジタル 教科書体 NP-B" panose="02020700000000000000" pitchFamily="18" charset="-128"/>
              </a:rPr>
              <a:t>棚の掃除</a:t>
            </a: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436686"/>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Search R</a:t>
            </a:r>
            <a:r>
              <a:rPr lang="en-US" altLang="ja-JP" sz="2400" dirty="0">
                <a:latin typeface="Kristen ITC" panose="03050502040202030202" pitchFamily="66" charset="0"/>
                <a:ea typeface="UD デジタル 教科書体 NP-B" panose="02020700000000000000" pitchFamily="18" charset="-128"/>
              </a:rPr>
              <a:t>esult</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25" name="楕円 24">
            <a:extLst>
              <a:ext uri="{FF2B5EF4-FFF2-40B4-BE49-F238E27FC236}">
                <a16:creationId xmlns:a16="http://schemas.microsoft.com/office/drawing/2014/main" id="{8055A589-20E5-ACB7-2C69-A8BCC507CBEC}"/>
              </a:ext>
            </a:extLst>
          </p:cNvPr>
          <p:cNvSpPr/>
          <p:nvPr/>
        </p:nvSpPr>
        <p:spPr>
          <a:xfrm>
            <a:off x="9157202" y="1688779"/>
            <a:ext cx="700268" cy="668369"/>
          </a:xfrm>
          <a:prstGeom prst="ellipse">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chemeClr val="bg1"/>
                </a:solidFill>
              </a:rPr>
              <a:t>＋</a:t>
            </a:r>
            <a:endParaRPr kumimoji="1" lang="ja-JP" altLang="en-US" sz="4400" dirty="0">
              <a:solidFill>
                <a:schemeClr val="bg1"/>
              </a:solidFill>
            </a:endParaRPr>
          </a:p>
        </p:txBody>
      </p:sp>
      <p:sp>
        <p:nvSpPr>
          <p:cNvPr id="10" name="四角形: 角を丸くする 9">
            <a:extLst>
              <a:ext uri="{FF2B5EF4-FFF2-40B4-BE49-F238E27FC236}">
                <a16:creationId xmlns:a16="http://schemas.microsoft.com/office/drawing/2014/main" id="{04C87ACE-C2FE-0232-F5DF-14C1924DFA91}"/>
              </a:ext>
            </a:extLst>
          </p:cNvPr>
          <p:cNvSpPr/>
          <p:nvPr/>
        </p:nvSpPr>
        <p:spPr>
          <a:xfrm>
            <a:off x="4379041" y="1890305"/>
            <a:ext cx="3433916" cy="385813"/>
          </a:xfrm>
          <a:prstGeom prst="roundRect">
            <a:avLst/>
          </a:prstGeom>
          <a:solidFill>
            <a:schemeClr val="bg1"/>
          </a:solidFill>
          <a:ln w="28575">
            <a:solidFill>
              <a:srgbClr val="F7CD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F3B4AB"/>
                </a:solidFill>
                <a:latin typeface="UD デジタル 教科書体 NP-B" panose="02020700000000000000" pitchFamily="18" charset="-128"/>
                <a:ea typeface="UD デジタル 教科書体 NP-B" panose="02020700000000000000" pitchFamily="18" charset="-128"/>
              </a:rPr>
              <a:t>例：掃除</a:t>
            </a:r>
          </a:p>
        </p:txBody>
      </p:sp>
    </p:spTree>
    <p:extLst>
      <p:ext uri="{BB962C8B-B14F-4D97-AF65-F5344CB8AC3E}">
        <p14:creationId xmlns:p14="http://schemas.microsoft.com/office/powerpoint/2010/main" val="341807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2291787"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47553" y="2323554"/>
            <a:ext cx="9529491" cy="3672133"/>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074288" y="1616721"/>
            <a:ext cx="4336244"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Details / Update</a:t>
            </a:r>
            <a:r>
              <a:rPr lang="en-US" altLang="ja-JP" sz="2400" dirty="0">
                <a:latin typeface="Kristen ITC" panose="03050502040202030202" pitchFamily="66" charset="0"/>
                <a:ea typeface="UD デジタル 教科書体 NP-B" panose="02020700000000000000" pitchFamily="18" charset="-128"/>
              </a:rPr>
              <a:t> / Delete</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717639" y="2490554"/>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7830286" y="5389296"/>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838635" y="3163269"/>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962399" y="3163268"/>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517191" y="31632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838635" y="417996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962399" y="4177168"/>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517191" y="4177168"/>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2037240" y="5429473"/>
            <a:ext cx="486041" cy="437572"/>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28" name="楕円 27">
            <a:extLst>
              <a:ext uri="{FF2B5EF4-FFF2-40B4-BE49-F238E27FC236}">
                <a16:creationId xmlns:a16="http://schemas.microsoft.com/office/drawing/2014/main" id="{EB4F7BA9-D3E2-9404-E762-F1B3870D79CE}"/>
              </a:ext>
            </a:extLst>
          </p:cNvPr>
          <p:cNvSpPr/>
          <p:nvPr/>
        </p:nvSpPr>
        <p:spPr>
          <a:xfrm>
            <a:off x="10454013" y="3368651"/>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29" name="楕円 28">
            <a:extLst>
              <a:ext uri="{FF2B5EF4-FFF2-40B4-BE49-F238E27FC236}">
                <a16:creationId xmlns:a16="http://schemas.microsoft.com/office/drawing/2014/main" id="{429F8324-988D-2014-75DF-16FDCF166377}"/>
              </a:ext>
            </a:extLst>
          </p:cNvPr>
          <p:cNvSpPr/>
          <p:nvPr/>
        </p:nvSpPr>
        <p:spPr>
          <a:xfrm>
            <a:off x="10455941"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30" name="四角形: 角を丸くする 29">
            <a:extLst>
              <a:ext uri="{FF2B5EF4-FFF2-40B4-BE49-F238E27FC236}">
                <a16:creationId xmlns:a16="http://schemas.microsoft.com/office/drawing/2014/main" id="{728EE391-9FE5-AADF-DC87-35CCBD729981}"/>
              </a:ext>
            </a:extLst>
          </p:cNvPr>
          <p:cNvSpPr/>
          <p:nvPr/>
        </p:nvSpPr>
        <p:spPr>
          <a:xfrm>
            <a:off x="9290031" y="5382847"/>
            <a:ext cx="1241459" cy="437572"/>
          </a:xfrm>
          <a:prstGeom prst="round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latin typeface="UD デジタル 教科書体 NP-B" panose="02020700000000000000" pitchFamily="18" charset="-128"/>
                <a:ea typeface="UD デジタル 教科書体 NP-B" panose="02020700000000000000" pitchFamily="18" charset="-128"/>
              </a:rPr>
              <a:t>削除</a:t>
            </a:r>
            <a:endParaRPr kumimoji="1" lang="ja-JP" altLang="en-US"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815918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Tree>
    <p:extLst>
      <p:ext uri="{BB962C8B-B14F-4D97-AF65-F5344CB8AC3E}">
        <p14:creationId xmlns:p14="http://schemas.microsoft.com/office/powerpoint/2010/main" val="3639397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501254" y="2184657"/>
            <a:ext cx="9321421"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kumimoji="1"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500625" y="3764795"/>
            <a:ext cx="3190748" cy="9378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項目</a:t>
            </a:r>
            <a:r>
              <a:rPr kumimoji="1" lang="ja-JP" altLang="en-US" sz="3600" dirty="0">
                <a:solidFill>
                  <a:srgbClr val="F3B4AB"/>
                </a:solidFill>
                <a:latin typeface="UD デジタル 教科書体 NP-B" panose="02020700000000000000" pitchFamily="18" charset="-128"/>
                <a:ea typeface="UD デジタル 教科書体 NP-B" panose="02020700000000000000" pitchFamily="18" charset="-128"/>
              </a:rPr>
              <a:t>　選択</a:t>
            </a:r>
          </a:p>
        </p:txBody>
      </p:sp>
      <p:sp>
        <p:nvSpPr>
          <p:cNvPr id="8" name="四角形: 角を丸くする 7">
            <a:extLst>
              <a:ext uri="{FF2B5EF4-FFF2-40B4-BE49-F238E27FC236}">
                <a16:creationId xmlns:a16="http://schemas.microsoft.com/office/drawing/2014/main" id="{62513CEE-7539-5DA5-A65A-AA613D87DCD2}"/>
              </a:ext>
            </a:extLst>
          </p:cNvPr>
          <p:cNvSpPr/>
          <p:nvPr/>
        </p:nvSpPr>
        <p:spPr>
          <a:xfrm>
            <a:off x="3077255" y="2512345"/>
            <a:ext cx="6037487" cy="3442779"/>
          </a:xfrm>
          <a:prstGeom prst="roundRect">
            <a:avLst/>
          </a:prstGeom>
          <a:solidFill>
            <a:srgbClr val="F7D0C9">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7CDC6"/>
              </a:solidFill>
            </a:endParaRPr>
          </a:p>
        </p:txBody>
      </p:sp>
      <p:sp>
        <p:nvSpPr>
          <p:cNvPr id="10" name="四角形: 角を丸くする 9">
            <a:extLst>
              <a:ext uri="{FF2B5EF4-FFF2-40B4-BE49-F238E27FC236}">
                <a16:creationId xmlns:a16="http://schemas.microsoft.com/office/drawing/2014/main" id="{1D66EC22-FA05-A547-4133-447FC7218DA5}"/>
              </a:ext>
            </a:extLst>
          </p:cNvPr>
          <p:cNvSpPr/>
          <p:nvPr/>
        </p:nvSpPr>
        <p:spPr>
          <a:xfrm>
            <a:off x="4060719" y="2778099"/>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お風呂掃除</a:t>
            </a:r>
          </a:p>
        </p:txBody>
      </p:sp>
      <p:sp>
        <p:nvSpPr>
          <p:cNvPr id="11" name="四角形: 角を丸くする 10">
            <a:extLst>
              <a:ext uri="{FF2B5EF4-FFF2-40B4-BE49-F238E27FC236}">
                <a16:creationId xmlns:a16="http://schemas.microsoft.com/office/drawing/2014/main" id="{8250AB54-7918-A8EC-A471-088A74F7270D}"/>
              </a:ext>
            </a:extLst>
          </p:cNvPr>
          <p:cNvSpPr/>
          <p:nvPr/>
        </p:nvSpPr>
        <p:spPr>
          <a:xfrm>
            <a:off x="4060719" y="5155554"/>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洗濯</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
        <p:nvSpPr>
          <p:cNvPr id="12" name="四角形: 角を丸くする 11">
            <a:extLst>
              <a:ext uri="{FF2B5EF4-FFF2-40B4-BE49-F238E27FC236}">
                <a16:creationId xmlns:a16="http://schemas.microsoft.com/office/drawing/2014/main" id="{5A8F3A01-24CB-5351-EC21-BBB30F4AEFAE}"/>
              </a:ext>
            </a:extLst>
          </p:cNvPr>
          <p:cNvSpPr/>
          <p:nvPr/>
        </p:nvSpPr>
        <p:spPr>
          <a:xfrm>
            <a:off x="4060720" y="4365957"/>
            <a:ext cx="4070555" cy="371008"/>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rPr>
              <a:t>物の整理</a:t>
            </a:r>
          </a:p>
        </p:txBody>
      </p:sp>
      <p:sp>
        <p:nvSpPr>
          <p:cNvPr id="13" name="四角形: 角を丸くする 12">
            <a:extLst>
              <a:ext uri="{FF2B5EF4-FFF2-40B4-BE49-F238E27FC236}">
                <a16:creationId xmlns:a16="http://schemas.microsoft.com/office/drawing/2014/main" id="{6D9530BC-A567-0BC1-3EC3-D80074554118}"/>
              </a:ext>
            </a:extLst>
          </p:cNvPr>
          <p:cNvSpPr/>
          <p:nvPr/>
        </p:nvSpPr>
        <p:spPr>
          <a:xfrm>
            <a:off x="4060719" y="3576360"/>
            <a:ext cx="4070555" cy="371008"/>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latin typeface="UD デジタル 教科書体 NP-B" panose="02020700000000000000" pitchFamily="18" charset="-128"/>
                <a:ea typeface="UD デジタル 教科書体 NP-B" panose="02020700000000000000" pitchFamily="18" charset="-128"/>
              </a:rPr>
              <a:t>キッチン掃除</a:t>
            </a:r>
            <a:endParaRPr kumimoji="1" lang="ja-JP" altLang="en-US" dirty="0">
              <a:solidFill>
                <a:srgbClr val="EA7B6B"/>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1298612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9" name="四角形: 角を丸くする 8">
            <a:extLst>
              <a:ext uri="{FF2B5EF4-FFF2-40B4-BE49-F238E27FC236}">
                <a16:creationId xmlns:a16="http://schemas.microsoft.com/office/drawing/2014/main" id="{8005F220-F29F-B211-03FA-E988F51D986E}"/>
              </a:ext>
            </a:extLst>
          </p:cNvPr>
          <p:cNvSpPr/>
          <p:nvPr/>
        </p:nvSpPr>
        <p:spPr>
          <a:xfrm>
            <a:off x="1402931" y="2184657"/>
            <a:ext cx="9471546" cy="4098156"/>
          </a:xfrm>
          <a:prstGeom prst="roundRect">
            <a:avLst/>
          </a:prstGeom>
          <a:solidFill>
            <a:srgbClr val="F3B4AB"/>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solidFill>
                <a:schemeClr val="bg1"/>
              </a:solidFill>
              <a:latin typeface="UD デジタル 教科書体 NP-B" panose="02020700000000000000" pitchFamily="18" charset="-128"/>
              <a:ea typeface="UD デジタル 教科書体 NP-B" panose="02020700000000000000" pitchFamily="18" charset="-128"/>
            </a:endParaRPr>
          </a:p>
        </p:txBody>
      </p:sp>
      <p:sp>
        <p:nvSpPr>
          <p:cNvPr id="23" name="テキスト ボックス 22">
            <a:extLst>
              <a:ext uri="{FF2B5EF4-FFF2-40B4-BE49-F238E27FC236}">
                <a16:creationId xmlns:a16="http://schemas.microsoft.com/office/drawing/2014/main" id="{8F4BB073-5E0F-FE16-24FD-A82E5F7200E6}"/>
              </a:ext>
            </a:extLst>
          </p:cNvPr>
          <p:cNvSpPr txBox="1"/>
          <p:nvPr/>
        </p:nvSpPr>
        <p:spPr>
          <a:xfrm>
            <a:off x="4313903" y="1554670"/>
            <a:ext cx="3564193" cy="461665"/>
          </a:xfrm>
          <a:prstGeom prst="rect">
            <a:avLst/>
          </a:prstGeom>
          <a:noFill/>
        </p:spPr>
        <p:txBody>
          <a:bodyPr wrap="square" rtlCol="0">
            <a:spAutoFit/>
          </a:bodyPr>
          <a:lstStyle/>
          <a:p>
            <a:pPr algn="ctr"/>
            <a:r>
              <a:rPr lang="en-US" altLang="ja-JP" sz="2400" dirty="0">
                <a:latin typeface="Kristen ITC" panose="03050502040202030202" pitchFamily="66" charset="0"/>
                <a:ea typeface="UD デジタル 教科書体 NP-B" panose="02020700000000000000" pitchFamily="18" charset="-128"/>
              </a:rPr>
              <a:t>Resister</a:t>
            </a:r>
            <a:endParaRPr kumimoji="1" lang="ja-JP" altLang="en-US" sz="2400" dirty="0">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68710062-76A2-BF2F-BB8C-263382101060}"/>
              </a:ext>
            </a:extLst>
          </p:cNvPr>
          <p:cNvSpPr/>
          <p:nvPr/>
        </p:nvSpPr>
        <p:spPr>
          <a:xfrm>
            <a:off x="4619316" y="2351657"/>
            <a:ext cx="2756721" cy="50395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rgbClr val="F3B4AB"/>
                </a:solidFill>
                <a:latin typeface="UD デジタル 教科書体 NP-B" panose="02020700000000000000" pitchFamily="18" charset="-128"/>
                <a:ea typeface="UD デジタル 教科書体 NP-B" panose="02020700000000000000" pitchFamily="18" charset="-128"/>
              </a:rPr>
              <a:t>キッチン掃除</a:t>
            </a:r>
          </a:p>
        </p:txBody>
      </p:sp>
      <p:sp>
        <p:nvSpPr>
          <p:cNvPr id="2" name="四角形: 角を丸くする 1">
            <a:extLst>
              <a:ext uri="{FF2B5EF4-FFF2-40B4-BE49-F238E27FC236}">
                <a16:creationId xmlns:a16="http://schemas.microsoft.com/office/drawing/2014/main" id="{DC0CE097-8DDA-37BB-56C2-A6916299C241}"/>
              </a:ext>
            </a:extLst>
          </p:cNvPr>
          <p:cNvSpPr/>
          <p:nvPr/>
        </p:nvSpPr>
        <p:spPr>
          <a:xfrm>
            <a:off x="5474900" y="5734505"/>
            <a:ext cx="1241459" cy="437572"/>
          </a:xfrm>
          <a:prstGeom prst="roundRect">
            <a:avLst/>
          </a:prstGeom>
          <a:solidFill>
            <a:srgbClr val="001746"/>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4" name="四角形: 角を丸くする 3">
            <a:extLst>
              <a:ext uri="{FF2B5EF4-FFF2-40B4-BE49-F238E27FC236}">
                <a16:creationId xmlns:a16="http://schemas.microsoft.com/office/drawing/2014/main" id="{EC4CCAA2-8F32-D3A2-4C27-91078062189A}"/>
              </a:ext>
            </a:extLst>
          </p:cNvPr>
          <p:cNvSpPr/>
          <p:nvPr/>
        </p:nvSpPr>
        <p:spPr>
          <a:xfrm>
            <a:off x="1740312" y="3024372"/>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題目：洗剤</a:t>
            </a:r>
          </a:p>
        </p:txBody>
      </p:sp>
      <p:sp>
        <p:nvSpPr>
          <p:cNvPr id="8" name="四角形: 角を丸くする 7">
            <a:extLst>
              <a:ext uri="{FF2B5EF4-FFF2-40B4-BE49-F238E27FC236}">
                <a16:creationId xmlns:a16="http://schemas.microsoft.com/office/drawing/2014/main" id="{A62CCB2E-678E-D06A-5A33-F7C30E938315}"/>
              </a:ext>
            </a:extLst>
          </p:cNvPr>
          <p:cNvSpPr/>
          <p:nvPr/>
        </p:nvSpPr>
        <p:spPr>
          <a:xfrm>
            <a:off x="3864076" y="3024371"/>
            <a:ext cx="4208205"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詳細：キッチンハイターはこれを使う</a:t>
            </a:r>
            <a:endParaRPr lang="en-US" altLang="ja-JP" dirty="0">
              <a:solidFill>
                <a:srgbClr val="EA7B6B"/>
              </a:solidFill>
            </a:endParaRPr>
          </a:p>
        </p:txBody>
      </p:sp>
      <p:sp>
        <p:nvSpPr>
          <p:cNvPr id="10" name="四角形: 角を丸くする 9">
            <a:extLst>
              <a:ext uri="{FF2B5EF4-FFF2-40B4-BE49-F238E27FC236}">
                <a16:creationId xmlns:a16="http://schemas.microsoft.com/office/drawing/2014/main" id="{90C69953-D242-A8A8-8DEE-B2DD58B57F4A}"/>
              </a:ext>
            </a:extLst>
          </p:cNvPr>
          <p:cNvSpPr/>
          <p:nvPr/>
        </p:nvSpPr>
        <p:spPr>
          <a:xfrm>
            <a:off x="8418868" y="30243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13" name="四角形: 角を丸くする 12">
            <a:extLst>
              <a:ext uri="{FF2B5EF4-FFF2-40B4-BE49-F238E27FC236}">
                <a16:creationId xmlns:a16="http://schemas.microsoft.com/office/drawing/2014/main" id="{471469FB-FCDC-1F07-8C79-EE3E1DCC33AC}"/>
              </a:ext>
            </a:extLst>
          </p:cNvPr>
          <p:cNvSpPr/>
          <p:nvPr/>
        </p:nvSpPr>
        <p:spPr>
          <a:xfrm>
            <a:off x="1740312" y="4041065"/>
            <a:ext cx="1777180" cy="766916"/>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題目</a:t>
            </a:r>
            <a:r>
              <a:rPr kumimoji="1" lang="en-US" altLang="ja-JP" dirty="0">
                <a:solidFill>
                  <a:srgbClr val="EA7B6B"/>
                </a:solidFill>
              </a:rPr>
              <a:t>:</a:t>
            </a:r>
            <a:endParaRPr kumimoji="1" lang="ja-JP" altLang="en-US" dirty="0">
              <a:solidFill>
                <a:srgbClr val="EA7B6B"/>
              </a:solidFill>
            </a:endParaRPr>
          </a:p>
        </p:txBody>
      </p:sp>
      <p:sp>
        <p:nvSpPr>
          <p:cNvPr id="17" name="四角形: 角を丸くする 16">
            <a:extLst>
              <a:ext uri="{FF2B5EF4-FFF2-40B4-BE49-F238E27FC236}">
                <a16:creationId xmlns:a16="http://schemas.microsoft.com/office/drawing/2014/main" id="{A32FB70F-BBCB-4972-1F27-976C7EA941A1}"/>
              </a:ext>
            </a:extLst>
          </p:cNvPr>
          <p:cNvSpPr/>
          <p:nvPr/>
        </p:nvSpPr>
        <p:spPr>
          <a:xfrm>
            <a:off x="3864076" y="4038271"/>
            <a:ext cx="4208205" cy="766917"/>
          </a:xfrm>
          <a:prstGeom prst="roundRect">
            <a:avLst/>
          </a:prstGeom>
          <a:solidFill>
            <a:srgbClr val="FCF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rgbClr val="EA7B6B"/>
                </a:solidFill>
              </a:rPr>
              <a:t>詳細：</a:t>
            </a:r>
            <a:endParaRPr lang="en-US" altLang="ja-JP" dirty="0">
              <a:solidFill>
                <a:srgbClr val="EA7B6B"/>
              </a:solidFill>
            </a:endParaRPr>
          </a:p>
        </p:txBody>
      </p:sp>
      <p:sp>
        <p:nvSpPr>
          <p:cNvPr id="18" name="四角形: 角を丸くする 17">
            <a:extLst>
              <a:ext uri="{FF2B5EF4-FFF2-40B4-BE49-F238E27FC236}">
                <a16:creationId xmlns:a16="http://schemas.microsoft.com/office/drawing/2014/main" id="{6174A84C-6B0C-4C29-0716-CD99E5DABF83}"/>
              </a:ext>
            </a:extLst>
          </p:cNvPr>
          <p:cNvSpPr/>
          <p:nvPr/>
        </p:nvSpPr>
        <p:spPr>
          <a:xfrm>
            <a:off x="8418868" y="4038271"/>
            <a:ext cx="1777180" cy="7669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EA7B6B"/>
                </a:solidFill>
              </a:rPr>
              <a:t>画像</a:t>
            </a:r>
            <a:endParaRPr kumimoji="1" lang="ja-JP" altLang="en-US" dirty="0">
              <a:solidFill>
                <a:srgbClr val="EA7B6B"/>
              </a:solidFill>
            </a:endParaRPr>
          </a:p>
        </p:txBody>
      </p:sp>
      <p:sp>
        <p:nvSpPr>
          <p:cNvPr id="26" name="楕円 25">
            <a:extLst>
              <a:ext uri="{FF2B5EF4-FFF2-40B4-BE49-F238E27FC236}">
                <a16:creationId xmlns:a16="http://schemas.microsoft.com/office/drawing/2014/main" id="{5C14203B-E9D8-B3A7-60E3-06036EBC93DF}"/>
              </a:ext>
            </a:extLst>
          </p:cNvPr>
          <p:cNvSpPr/>
          <p:nvPr/>
        </p:nvSpPr>
        <p:spPr>
          <a:xfrm>
            <a:off x="5760964" y="4963677"/>
            <a:ext cx="669333" cy="629987"/>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4400" dirty="0">
                <a:solidFill>
                  <a:srgbClr val="001746"/>
                </a:solidFill>
              </a:rPr>
              <a:t>＋</a:t>
            </a:r>
            <a:endParaRPr kumimoji="1" lang="ja-JP" altLang="en-US" sz="4400" dirty="0">
              <a:solidFill>
                <a:srgbClr val="001746"/>
              </a:solidFill>
            </a:endParaRPr>
          </a:p>
        </p:txBody>
      </p:sp>
      <p:sp>
        <p:nvSpPr>
          <p:cNvPr id="11" name="楕円 10">
            <a:extLst>
              <a:ext uri="{FF2B5EF4-FFF2-40B4-BE49-F238E27FC236}">
                <a16:creationId xmlns:a16="http://schemas.microsoft.com/office/drawing/2014/main" id="{4D71DFC3-7005-4E32-5B0F-DF16170C5AC0}"/>
              </a:ext>
            </a:extLst>
          </p:cNvPr>
          <p:cNvSpPr/>
          <p:nvPr/>
        </p:nvSpPr>
        <p:spPr>
          <a:xfrm>
            <a:off x="10377282" y="43544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
        <p:nvSpPr>
          <p:cNvPr id="12" name="楕円 11">
            <a:extLst>
              <a:ext uri="{FF2B5EF4-FFF2-40B4-BE49-F238E27FC236}">
                <a16:creationId xmlns:a16="http://schemas.microsoft.com/office/drawing/2014/main" id="{1D3A8F3F-E727-5C6B-EB3C-C37F88866D79}"/>
              </a:ext>
            </a:extLst>
          </p:cNvPr>
          <p:cNvSpPr/>
          <p:nvPr/>
        </p:nvSpPr>
        <p:spPr>
          <a:xfrm>
            <a:off x="10347775" y="3250332"/>
            <a:ext cx="329334" cy="314994"/>
          </a:xfrm>
          <a:prstGeom prst="ellipse">
            <a:avLst/>
          </a:prstGeom>
          <a:solidFill>
            <a:schemeClr val="bg1"/>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000" dirty="0">
                <a:solidFill>
                  <a:srgbClr val="001746"/>
                </a:solidFill>
              </a:rPr>
              <a:t>-</a:t>
            </a:r>
            <a:endParaRPr kumimoji="1" lang="ja-JP" altLang="en-US" sz="4000" dirty="0">
              <a:solidFill>
                <a:srgbClr val="001746"/>
              </a:solidFill>
            </a:endParaRPr>
          </a:p>
        </p:txBody>
      </p:sp>
    </p:spTree>
    <p:extLst>
      <p:ext uri="{BB962C8B-B14F-4D97-AF65-F5344CB8AC3E}">
        <p14:creationId xmlns:p14="http://schemas.microsoft.com/office/powerpoint/2010/main" val="25369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AC588BF-A531-947E-8F83-2D6D6A970CB5}"/>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099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グループ化 23">
            <a:extLst>
              <a:ext uri="{FF2B5EF4-FFF2-40B4-BE49-F238E27FC236}">
                <a16:creationId xmlns:a16="http://schemas.microsoft.com/office/drawing/2014/main" id="{95EE3315-9AD9-36D9-86A8-A241C1680F9E}"/>
              </a:ext>
            </a:extLst>
          </p:cNvPr>
          <p:cNvGrpSpPr/>
          <p:nvPr/>
        </p:nvGrpSpPr>
        <p:grpSpPr>
          <a:xfrm>
            <a:off x="1374174" y="1183604"/>
            <a:ext cx="9573533" cy="4112854"/>
            <a:chOff x="1374174" y="1183604"/>
            <a:chExt cx="9573533" cy="4112854"/>
          </a:xfrm>
        </p:grpSpPr>
        <p:sp>
          <p:nvSpPr>
            <p:cNvPr id="4" name="テキスト ボックス 3">
              <a:extLst>
                <a:ext uri="{FF2B5EF4-FFF2-40B4-BE49-F238E27FC236}">
                  <a16:creationId xmlns:a16="http://schemas.microsoft.com/office/drawing/2014/main" id="{FBC612AB-0EDC-744F-FE5B-3F84C04AF950}"/>
                </a:ext>
              </a:extLst>
            </p:cNvPr>
            <p:cNvSpPr txBox="1"/>
            <p:nvPr/>
          </p:nvSpPr>
          <p:spPr>
            <a:xfrm>
              <a:off x="1374174" y="1183604"/>
              <a:ext cx="1189704" cy="3939540"/>
            </a:xfrm>
            <a:prstGeom prst="rect">
              <a:avLst/>
            </a:prstGeom>
            <a:noFill/>
          </p:spPr>
          <p:txBody>
            <a:bodyPr wrap="square" rtlCol="0">
              <a:spAutoFit/>
            </a:bodyPr>
            <a:lstStyle/>
            <a:p>
              <a:r>
                <a:rPr kumimoji="1" lang="en-US" altLang="ja-JP" sz="25000" dirty="0">
                  <a:solidFill>
                    <a:srgbClr val="001746"/>
                  </a:solidFill>
                  <a:latin typeface="Kristen ITC" panose="03050502040202030202" pitchFamily="66" charset="0"/>
                </a:rPr>
                <a:t>f</a:t>
              </a:r>
              <a:endParaRPr kumimoji="1" lang="ja-JP" altLang="en-US" sz="25000" dirty="0">
                <a:solidFill>
                  <a:srgbClr val="001746"/>
                </a:solidFill>
                <a:latin typeface="Kristen ITC" panose="03050502040202030202" pitchFamily="66" charset="0"/>
              </a:endParaRPr>
            </a:p>
          </p:txBody>
        </p:sp>
        <p:sp>
          <p:nvSpPr>
            <p:cNvPr id="5" name="テキスト ボックス 4">
              <a:extLst>
                <a:ext uri="{FF2B5EF4-FFF2-40B4-BE49-F238E27FC236}">
                  <a16:creationId xmlns:a16="http://schemas.microsoft.com/office/drawing/2014/main" id="{BE58FA01-6062-C76E-A62C-8362609ABE98}"/>
                </a:ext>
              </a:extLst>
            </p:cNvPr>
            <p:cNvSpPr txBox="1"/>
            <p:nvPr/>
          </p:nvSpPr>
          <p:spPr>
            <a:xfrm>
              <a:off x="2678729" y="2511081"/>
              <a:ext cx="3544529"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am</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7" name="テキスト ボックス 6">
              <a:extLst>
                <a:ext uri="{FF2B5EF4-FFF2-40B4-BE49-F238E27FC236}">
                  <a16:creationId xmlns:a16="http://schemas.microsoft.com/office/drawing/2014/main" id="{37AACAB9-F5A5-80B9-E1B7-33D1BF293170}"/>
                </a:ext>
              </a:extLst>
            </p:cNvPr>
            <p:cNvSpPr txBox="1"/>
            <p:nvPr/>
          </p:nvSpPr>
          <p:spPr>
            <a:xfrm>
              <a:off x="5886892" y="1183604"/>
              <a:ext cx="1720647" cy="3939540"/>
            </a:xfrm>
            <a:prstGeom prst="rect">
              <a:avLst/>
            </a:prstGeom>
            <a:noFill/>
          </p:spPr>
          <p:txBody>
            <a:bodyPr wrap="square" rtlCol="0">
              <a:spAutoFit/>
            </a:bodyPr>
            <a:lstStyle/>
            <a:p>
              <a:r>
                <a:rPr kumimoji="1" lang="en-US" altLang="ja-JP" sz="25000" dirty="0">
                  <a:ln>
                    <a:solidFill>
                      <a:srgbClr val="001746"/>
                    </a:solidFill>
                  </a:ln>
                  <a:solidFill>
                    <a:srgbClr val="001746"/>
                  </a:solidFill>
                  <a:latin typeface="Arial" panose="020B0604020202020204" pitchFamily="34" charset="0"/>
                  <a:cs typeface="Arial" panose="020B0604020202020204" pitchFamily="34" charset="0"/>
                </a:rPr>
                <a:t>L</a:t>
              </a:r>
              <a:endParaRPr kumimoji="1" lang="ja-JP" altLang="en-US" sz="25000" dirty="0">
                <a:ln>
                  <a:solidFill>
                    <a:srgbClr val="001746"/>
                  </a:solidFill>
                </a:ln>
                <a:solidFill>
                  <a:srgbClr val="001746"/>
                </a:solidFill>
                <a:latin typeface="Arial" panose="020B0604020202020204" pitchFamily="34" charset="0"/>
                <a:cs typeface="Arial" panose="020B0604020202020204" pitchFamily="34" charset="0"/>
              </a:endParaRPr>
            </a:p>
          </p:txBody>
        </p:sp>
        <p:sp>
          <p:nvSpPr>
            <p:cNvPr id="8" name="テキスト ボックス 7">
              <a:extLst>
                <a:ext uri="{FF2B5EF4-FFF2-40B4-BE49-F238E27FC236}">
                  <a16:creationId xmlns:a16="http://schemas.microsoft.com/office/drawing/2014/main" id="{169CDD51-D6F2-639D-73D4-B957AC26A8E0}"/>
                </a:ext>
              </a:extLst>
            </p:cNvPr>
            <p:cNvSpPr txBox="1"/>
            <p:nvPr/>
          </p:nvSpPr>
          <p:spPr>
            <a:xfrm>
              <a:off x="8309545" y="2558334"/>
              <a:ext cx="1720647" cy="2400657"/>
            </a:xfrm>
            <a:prstGeom prst="rect">
              <a:avLst/>
            </a:prstGeom>
            <a:noFill/>
          </p:spPr>
          <p:txBody>
            <a:bodyPr wrap="square" rtlCol="0">
              <a:spAutoFit/>
            </a:bodyPr>
            <a:lstStyle/>
            <a:p>
              <a:r>
                <a:rPr kumimoji="1" lang="en-US" altLang="ja-JP" sz="15000" b="1" dirty="0">
                  <a:ln>
                    <a:solidFill>
                      <a:srgbClr val="001746"/>
                    </a:solidFill>
                  </a:ln>
                  <a:solidFill>
                    <a:srgbClr val="001746"/>
                  </a:solidFill>
                  <a:latin typeface="Kristen ITC" panose="03050502040202030202" pitchFamily="66" charset="0"/>
                </a:rPr>
                <a:t>n</a:t>
              </a:r>
              <a:endParaRPr kumimoji="1" lang="ja-JP" altLang="en-US" sz="15000" b="1" dirty="0">
                <a:ln>
                  <a:solidFill>
                    <a:srgbClr val="001746"/>
                  </a:solidFill>
                </a:ln>
                <a:solidFill>
                  <a:srgbClr val="001746"/>
                </a:solidFill>
                <a:latin typeface="Kristen ITC" panose="03050502040202030202" pitchFamily="66" charset="0"/>
              </a:endParaRPr>
            </a:p>
          </p:txBody>
        </p:sp>
        <p:sp>
          <p:nvSpPr>
            <p:cNvPr id="9" name="テキスト ボックス 8">
              <a:extLst>
                <a:ext uri="{FF2B5EF4-FFF2-40B4-BE49-F238E27FC236}">
                  <a16:creationId xmlns:a16="http://schemas.microsoft.com/office/drawing/2014/main" id="{3DCEE2EE-6DB3-F776-998E-B6E6E1272F0A}"/>
                </a:ext>
              </a:extLst>
            </p:cNvPr>
            <p:cNvSpPr txBox="1"/>
            <p:nvPr/>
          </p:nvSpPr>
          <p:spPr>
            <a:xfrm>
              <a:off x="9335215" y="2126359"/>
              <a:ext cx="1612492" cy="3170099"/>
            </a:xfrm>
            <a:prstGeom prst="rect">
              <a:avLst/>
            </a:prstGeom>
            <a:noFill/>
          </p:spPr>
          <p:txBody>
            <a:bodyPr wrap="square" rtlCol="0">
              <a:spAutoFit/>
            </a:bodyPr>
            <a:lstStyle/>
            <a:p>
              <a:r>
                <a:rPr kumimoji="1" lang="en-US" altLang="ja-JP" sz="20000" dirty="0">
                  <a:ln>
                    <a:solidFill>
                      <a:srgbClr val="001746"/>
                    </a:solidFill>
                  </a:ln>
                  <a:solidFill>
                    <a:srgbClr val="001746"/>
                  </a:solidFill>
                  <a:latin typeface="Kristen ITC" panose="03050502040202030202" pitchFamily="66" charset="0"/>
                </a:rPr>
                <a:t>k</a:t>
              </a:r>
              <a:endParaRPr kumimoji="1" lang="ja-JP" altLang="en-US" sz="20000" dirty="0">
                <a:ln>
                  <a:solidFill>
                    <a:srgbClr val="001746"/>
                  </a:solidFill>
                </a:ln>
                <a:solidFill>
                  <a:srgbClr val="001746"/>
                </a:solidFill>
                <a:latin typeface="Kristen ITC" panose="03050502040202030202" pitchFamily="66" charset="0"/>
              </a:endParaRPr>
            </a:p>
          </p:txBody>
        </p:sp>
        <p:grpSp>
          <p:nvGrpSpPr>
            <p:cNvPr id="2" name="グループ化 1">
              <a:extLst>
                <a:ext uri="{FF2B5EF4-FFF2-40B4-BE49-F238E27FC236}">
                  <a16:creationId xmlns:a16="http://schemas.microsoft.com/office/drawing/2014/main" id="{9C10FC35-6FD0-87D4-F10E-F1AEEC6B7FFB}"/>
                </a:ext>
              </a:extLst>
            </p:cNvPr>
            <p:cNvGrpSpPr/>
            <p:nvPr/>
          </p:nvGrpSpPr>
          <p:grpSpPr>
            <a:xfrm>
              <a:off x="5483386" y="2838696"/>
              <a:ext cx="763074" cy="1477294"/>
              <a:chOff x="3837040" y="3018628"/>
              <a:chExt cx="647175" cy="1173233"/>
            </a:xfrm>
          </p:grpSpPr>
          <p:sp>
            <p:nvSpPr>
              <p:cNvPr id="10" name="二等辺三角形 9">
                <a:extLst>
                  <a:ext uri="{FF2B5EF4-FFF2-40B4-BE49-F238E27FC236}">
                    <a16:creationId xmlns:a16="http://schemas.microsoft.com/office/drawing/2014/main" id="{6869B150-6569-9A0B-488C-47A75EE01C7D}"/>
                  </a:ext>
                </a:extLst>
              </p:cNvPr>
              <p:cNvSpPr/>
              <p:nvPr/>
            </p:nvSpPr>
            <p:spPr>
              <a:xfrm>
                <a:off x="3837040" y="3198803"/>
                <a:ext cx="378539" cy="993058"/>
              </a:xfrm>
              <a:prstGeom prst="triangle">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4A021836-18DC-6C27-A74C-1884D9FDADCE}"/>
                  </a:ext>
                </a:extLst>
              </p:cNvPr>
              <p:cNvSpPr/>
              <p:nvPr/>
            </p:nvSpPr>
            <p:spPr>
              <a:xfrm>
                <a:off x="3860379" y="3018628"/>
                <a:ext cx="334297" cy="334296"/>
              </a:xfrm>
              <a:prstGeom prst="flowChartConnector">
                <a:avLst/>
              </a:prstGeom>
              <a:solidFill>
                <a:srgbClr val="8AAE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CF190CAB-2ED8-D065-8E04-B3D939B60736}"/>
                  </a:ext>
                </a:extLst>
              </p:cNvPr>
              <p:cNvSpPr/>
              <p:nvPr/>
            </p:nvSpPr>
            <p:spPr>
              <a:xfrm rot="14369152" flipH="1">
                <a:off x="4089845" y="3126444"/>
                <a:ext cx="251934" cy="536807"/>
              </a:xfrm>
              <a:prstGeom prst="arc">
                <a:avLst>
                  <a:gd name="adj1" fmla="val 16200000"/>
                  <a:gd name="adj2" fmla="val 4005589"/>
                </a:avLst>
              </a:prstGeom>
              <a:ln w="57150">
                <a:solidFill>
                  <a:srgbClr val="8AAEC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3" name="グループ化 2">
              <a:extLst>
                <a:ext uri="{FF2B5EF4-FFF2-40B4-BE49-F238E27FC236}">
                  <a16:creationId xmlns:a16="http://schemas.microsoft.com/office/drawing/2014/main" id="{EF7559D2-FBC7-57D9-BDDA-4A6B0C292608}"/>
                </a:ext>
              </a:extLst>
            </p:cNvPr>
            <p:cNvGrpSpPr/>
            <p:nvPr/>
          </p:nvGrpSpPr>
          <p:grpSpPr>
            <a:xfrm>
              <a:off x="7595368" y="2824129"/>
              <a:ext cx="736660" cy="1477294"/>
              <a:chOff x="5484692" y="3018628"/>
              <a:chExt cx="635882" cy="1173233"/>
            </a:xfrm>
          </p:grpSpPr>
          <p:sp>
            <p:nvSpPr>
              <p:cNvPr id="11" name="二等辺三角形 10">
                <a:extLst>
                  <a:ext uri="{FF2B5EF4-FFF2-40B4-BE49-F238E27FC236}">
                    <a16:creationId xmlns:a16="http://schemas.microsoft.com/office/drawing/2014/main" id="{E72A48CC-500B-B8B0-9C5E-0E0BF6A3AE94}"/>
                  </a:ext>
                </a:extLst>
              </p:cNvPr>
              <p:cNvSpPr/>
              <p:nvPr/>
            </p:nvSpPr>
            <p:spPr>
              <a:xfrm>
                <a:off x="5742035" y="3198803"/>
                <a:ext cx="378539" cy="993058"/>
              </a:xfrm>
              <a:prstGeom prst="triangle">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結合子 11">
                <a:extLst>
                  <a:ext uri="{FF2B5EF4-FFF2-40B4-BE49-F238E27FC236}">
                    <a16:creationId xmlns:a16="http://schemas.microsoft.com/office/drawing/2014/main" id="{C59A514C-4927-314E-4048-8052485AD3EA}"/>
                  </a:ext>
                </a:extLst>
              </p:cNvPr>
              <p:cNvSpPr/>
              <p:nvPr/>
            </p:nvSpPr>
            <p:spPr>
              <a:xfrm>
                <a:off x="5764155" y="3018628"/>
                <a:ext cx="334297" cy="334296"/>
              </a:xfrm>
              <a:prstGeom prst="flowChartConnector">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25E608C4-5EB9-0910-D2E2-71BCA90F6614}"/>
                  </a:ext>
                </a:extLst>
              </p:cNvPr>
              <p:cNvSpPr/>
              <p:nvPr/>
            </p:nvSpPr>
            <p:spPr>
              <a:xfrm rot="7457595">
                <a:off x="5626816" y="3137196"/>
                <a:ext cx="252560" cy="536807"/>
              </a:xfrm>
              <a:prstGeom prst="arc">
                <a:avLst>
                  <a:gd name="adj1" fmla="val 16200000"/>
                  <a:gd name="adj2" fmla="val 4005589"/>
                </a:avLst>
              </a:prstGeom>
              <a:ln w="57150">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6" name="正方形/長方形 5">
              <a:extLst>
                <a:ext uri="{FF2B5EF4-FFF2-40B4-BE49-F238E27FC236}">
                  <a16:creationId xmlns:a16="http://schemas.microsoft.com/office/drawing/2014/main" id="{EEB05059-0AF6-68BE-96D6-A3FBDBD06BE1}"/>
                </a:ext>
              </a:extLst>
            </p:cNvPr>
            <p:cNvSpPr/>
            <p:nvPr/>
          </p:nvSpPr>
          <p:spPr>
            <a:xfrm>
              <a:off x="6350393" y="2042159"/>
              <a:ext cx="1299302" cy="2118361"/>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a:extLst>
                <a:ext uri="{FF2B5EF4-FFF2-40B4-BE49-F238E27FC236}">
                  <a16:creationId xmlns:a16="http://schemas.microsoft.com/office/drawing/2014/main" id="{AE607618-58D8-E267-886D-34102E75034D}"/>
                </a:ext>
              </a:extLst>
            </p:cNvPr>
            <p:cNvSpPr/>
            <p:nvPr/>
          </p:nvSpPr>
          <p:spPr>
            <a:xfrm>
              <a:off x="6224743" y="1482724"/>
              <a:ext cx="1424952" cy="559435"/>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8FB10DB9-E5C5-CFB4-7784-B73BC7544ACA}"/>
                </a:ext>
              </a:extLst>
            </p:cNvPr>
            <p:cNvSpPr/>
            <p:nvPr/>
          </p:nvSpPr>
          <p:spPr>
            <a:xfrm>
              <a:off x="6548865" y="2737869"/>
              <a:ext cx="871813" cy="831010"/>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L 字 17">
              <a:extLst>
                <a:ext uri="{FF2B5EF4-FFF2-40B4-BE49-F238E27FC236}">
                  <a16:creationId xmlns:a16="http://schemas.microsoft.com/office/drawing/2014/main" id="{9074FC9F-2762-7DDE-3587-1B64388E6566}"/>
                </a:ext>
              </a:extLst>
            </p:cNvPr>
            <p:cNvSpPr/>
            <p:nvPr/>
          </p:nvSpPr>
          <p:spPr>
            <a:xfrm rot="18917526">
              <a:off x="6676841" y="2892588"/>
              <a:ext cx="635340" cy="399787"/>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0ADEF3DB-5BCC-4485-B9FD-094EE2B67AB1}"/>
                </a:ext>
              </a:extLst>
            </p:cNvPr>
            <p:cNvSpPr/>
            <p:nvPr/>
          </p:nvSpPr>
          <p:spPr>
            <a:xfrm rot="2729487">
              <a:off x="6357015" y="1131326"/>
              <a:ext cx="401364" cy="139980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a:extLst>
                <a:ext uri="{FF2B5EF4-FFF2-40B4-BE49-F238E27FC236}">
                  <a16:creationId xmlns:a16="http://schemas.microsoft.com/office/drawing/2014/main" id="{C117A257-A410-9487-C085-CA102AAD0555}"/>
                </a:ext>
              </a:extLst>
            </p:cNvPr>
            <p:cNvSpPr/>
            <p:nvPr/>
          </p:nvSpPr>
          <p:spPr>
            <a:xfrm rot="18775061">
              <a:off x="7119462" y="1138781"/>
              <a:ext cx="416473" cy="1365636"/>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C3003849-170C-D2C7-6DF0-8A3D2D916259}"/>
                </a:ext>
              </a:extLst>
            </p:cNvPr>
            <p:cNvSpPr/>
            <p:nvPr/>
          </p:nvSpPr>
          <p:spPr>
            <a:xfrm rot="19304144">
              <a:off x="5768877" y="1777239"/>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AA24725-2D59-075F-FD53-A9B6FA25DA89}"/>
                </a:ext>
              </a:extLst>
            </p:cNvPr>
            <p:cNvSpPr/>
            <p:nvPr/>
          </p:nvSpPr>
          <p:spPr>
            <a:xfrm rot="2148600">
              <a:off x="6830111" y="1760882"/>
              <a:ext cx="1278837" cy="741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5EEA6D0-114E-7338-77C9-0FB65DA31F8D}"/>
                </a:ext>
              </a:extLst>
            </p:cNvPr>
            <p:cNvSpPr/>
            <p:nvPr/>
          </p:nvSpPr>
          <p:spPr>
            <a:xfrm>
              <a:off x="6810704" y="1358601"/>
              <a:ext cx="228806" cy="9732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コネクタ 24">
              <a:extLst>
                <a:ext uri="{FF2B5EF4-FFF2-40B4-BE49-F238E27FC236}">
                  <a16:creationId xmlns:a16="http://schemas.microsoft.com/office/drawing/2014/main" id="{65C07D8D-FBFA-D53E-2F4F-1A2BCF4352F5}"/>
                </a:ext>
              </a:extLst>
            </p:cNvPr>
            <p:cNvCxnSpPr>
              <a:cxnSpLocks/>
            </p:cNvCxnSpPr>
            <p:nvPr/>
          </p:nvCxnSpPr>
          <p:spPr>
            <a:xfrm flipH="1">
              <a:off x="6015685" y="1901256"/>
              <a:ext cx="415147" cy="3268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735A66D-A016-B5E7-9FB7-08686065E6A7}"/>
                </a:ext>
              </a:extLst>
            </p:cNvPr>
            <p:cNvCxnSpPr>
              <a:cxnSpLocks/>
            </p:cNvCxnSpPr>
            <p:nvPr/>
          </p:nvCxnSpPr>
          <p:spPr>
            <a:xfrm flipH="1">
              <a:off x="6039596" y="2009088"/>
              <a:ext cx="301337" cy="26808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001D165-92B2-FF0A-1306-E6FBC1DFF238}"/>
                </a:ext>
              </a:extLst>
            </p:cNvPr>
            <p:cNvCxnSpPr>
              <a:cxnSpLocks/>
            </p:cNvCxnSpPr>
            <p:nvPr/>
          </p:nvCxnSpPr>
          <p:spPr>
            <a:xfrm flipH="1">
              <a:off x="6187990" y="2092139"/>
              <a:ext cx="245352" cy="30533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F6D8B378-7A74-D399-023C-221FA6DAF919}"/>
                </a:ext>
              </a:extLst>
            </p:cNvPr>
            <p:cNvCxnSpPr>
              <a:cxnSpLocks/>
            </p:cNvCxnSpPr>
            <p:nvPr/>
          </p:nvCxnSpPr>
          <p:spPr>
            <a:xfrm>
              <a:off x="7427288" y="2031588"/>
              <a:ext cx="297424" cy="35115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0CD5D70-57D9-9255-EA1F-005E3A5B5DC0}"/>
                </a:ext>
              </a:extLst>
            </p:cNvPr>
            <p:cNvCxnSpPr>
              <a:cxnSpLocks/>
            </p:cNvCxnSpPr>
            <p:nvPr/>
          </p:nvCxnSpPr>
          <p:spPr>
            <a:xfrm>
              <a:off x="7336290" y="1800905"/>
              <a:ext cx="524080" cy="43378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ABDE589-78A1-7C43-D800-E2EE522281C9}"/>
                </a:ext>
              </a:extLst>
            </p:cNvPr>
            <p:cNvCxnSpPr>
              <a:cxnSpLocks/>
            </p:cNvCxnSpPr>
            <p:nvPr/>
          </p:nvCxnSpPr>
          <p:spPr>
            <a:xfrm>
              <a:off x="7564050" y="1938240"/>
              <a:ext cx="341322" cy="2578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2445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上の 2 つの角を丸める 16">
            <a:extLst>
              <a:ext uri="{FF2B5EF4-FFF2-40B4-BE49-F238E27FC236}">
                <a16:creationId xmlns:a16="http://schemas.microsoft.com/office/drawing/2014/main" id="{8713DC47-5C54-EFF2-FCAC-905B1B48A556}"/>
              </a:ext>
            </a:extLst>
          </p:cNvPr>
          <p:cNvSpPr/>
          <p:nvPr/>
        </p:nvSpPr>
        <p:spPr>
          <a:xfrm>
            <a:off x="6985591" y="2703523"/>
            <a:ext cx="4219040" cy="4154477"/>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a:off x="769064" y="2234392"/>
            <a:ext cx="10804634" cy="4543659"/>
          </a:xfrm>
          <a:prstGeom prst="round2SameRect">
            <a:avLst>
              <a:gd name="adj1" fmla="val 10652"/>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3" name="テキスト ボックス 22">
            <a:extLst>
              <a:ext uri="{FF2B5EF4-FFF2-40B4-BE49-F238E27FC236}">
                <a16:creationId xmlns:a16="http://schemas.microsoft.com/office/drawing/2014/main" id="{2086FF42-22EF-707C-7D96-52CB5AB40A0B}"/>
              </a:ext>
            </a:extLst>
          </p:cNvPr>
          <p:cNvSpPr txBox="1"/>
          <p:nvPr/>
        </p:nvSpPr>
        <p:spPr>
          <a:xfrm>
            <a:off x="8160099" y="2852484"/>
            <a:ext cx="1870019" cy="523220"/>
          </a:xfrm>
          <a:prstGeom prst="rect">
            <a:avLst/>
          </a:prstGeom>
          <a:noFill/>
        </p:spPr>
        <p:txBody>
          <a:bodyPr wrap="square" rtlCol="0">
            <a:spAutoFit/>
          </a:bodyPr>
          <a:lstStyle/>
          <a:p>
            <a:r>
              <a:rPr kumimoji="1" lang="en-US" altLang="ja-JP" sz="2800" dirty="0">
                <a:solidFill>
                  <a:srgbClr val="001746"/>
                </a:solidFill>
                <a:latin typeface="Kristen ITC" panose="03050502040202030202" pitchFamily="66" charset="0"/>
              </a:rPr>
              <a:t>Schedule</a:t>
            </a:r>
            <a:endParaRPr kumimoji="1" lang="ja-JP" altLang="en-US" sz="2800" dirty="0">
              <a:solidFill>
                <a:srgbClr val="001746"/>
              </a:solidFill>
              <a:latin typeface="Kristen ITC" panose="03050502040202030202" pitchFamily="66" charset="0"/>
            </a:endParaRPr>
          </a:p>
        </p:txBody>
      </p:sp>
      <p:cxnSp>
        <p:nvCxnSpPr>
          <p:cNvPr id="25" name="直線コネクタ 24">
            <a:extLst>
              <a:ext uri="{FF2B5EF4-FFF2-40B4-BE49-F238E27FC236}">
                <a16:creationId xmlns:a16="http://schemas.microsoft.com/office/drawing/2014/main" id="{D1CE690D-2F89-5EBA-CCFF-776B73507579}"/>
              </a:ext>
            </a:extLst>
          </p:cNvPr>
          <p:cNvCxnSpPr>
            <a:cxnSpLocks/>
          </p:cNvCxnSpPr>
          <p:nvPr/>
        </p:nvCxnSpPr>
        <p:spPr>
          <a:xfrm>
            <a:off x="7317821" y="4267994"/>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9FE5BC4-BF6D-B9FF-24A9-5CFD9115C8F9}"/>
              </a:ext>
            </a:extLst>
          </p:cNvPr>
          <p:cNvCxnSpPr>
            <a:cxnSpLocks/>
          </p:cNvCxnSpPr>
          <p:nvPr/>
        </p:nvCxnSpPr>
        <p:spPr>
          <a:xfrm>
            <a:off x="7317821" y="4973287"/>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3E90EA8-FF97-C9C8-049D-E6E055045419}"/>
              </a:ext>
            </a:extLst>
          </p:cNvPr>
          <p:cNvCxnSpPr>
            <a:cxnSpLocks/>
          </p:cNvCxnSpPr>
          <p:nvPr/>
        </p:nvCxnSpPr>
        <p:spPr>
          <a:xfrm>
            <a:off x="7317821" y="569630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5C3854F-A8FD-D03E-0B91-9DA1ED255878}"/>
              </a:ext>
            </a:extLst>
          </p:cNvPr>
          <p:cNvSpPr txBox="1"/>
          <p:nvPr/>
        </p:nvSpPr>
        <p:spPr>
          <a:xfrm>
            <a:off x="7365060" y="3837107"/>
            <a:ext cx="2851720"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授業参観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13:00~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4" name="テキスト ボックス 33">
            <a:extLst>
              <a:ext uri="{FF2B5EF4-FFF2-40B4-BE49-F238E27FC236}">
                <a16:creationId xmlns:a16="http://schemas.microsoft.com/office/drawing/2014/main" id="{72BC1E4E-FC4E-788A-13CC-9BDB8E8B3840}"/>
              </a:ext>
            </a:extLst>
          </p:cNvPr>
          <p:cNvSpPr txBox="1"/>
          <p:nvPr/>
        </p:nvSpPr>
        <p:spPr>
          <a:xfrm>
            <a:off x="7346003" y="4489608"/>
            <a:ext cx="3412899" cy="430887"/>
          </a:xfrm>
          <a:prstGeom prst="rect">
            <a:avLst/>
          </a:prstGeom>
          <a:noFill/>
        </p:spPr>
        <p:txBody>
          <a:bodyPr wrap="square" rtlCol="0">
            <a:spAutoFit/>
          </a:bodyPr>
          <a:lstStyle/>
          <a:p>
            <a:r>
              <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rPr>
              <a:t>スイミング　</a:t>
            </a:r>
            <a:r>
              <a:rPr kumimoji="1" lang="en-US" altLang="ja-JP" sz="2200" dirty="0">
                <a:solidFill>
                  <a:srgbClr val="001746"/>
                </a:solidFill>
                <a:latin typeface="UD デジタル 教科書体 NP-B" panose="02020700000000000000" pitchFamily="18" charset="-128"/>
                <a:ea typeface="UD デジタル 教科書体 NP-B" panose="02020700000000000000" pitchFamily="18" charset="-128"/>
              </a:rPr>
              <a:t>17:00~</a:t>
            </a:r>
            <a:endParaRPr kumimoji="1" lang="ja-JP" altLang="en-US" sz="22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35" name="フローチャート: 結合子 34">
            <a:extLst>
              <a:ext uri="{FF2B5EF4-FFF2-40B4-BE49-F238E27FC236}">
                <a16:creationId xmlns:a16="http://schemas.microsoft.com/office/drawing/2014/main" id="{8E82D611-E75E-A7CF-347A-8429287155BC}"/>
              </a:ext>
            </a:extLst>
          </p:cNvPr>
          <p:cNvSpPr/>
          <p:nvPr/>
        </p:nvSpPr>
        <p:spPr>
          <a:xfrm>
            <a:off x="7365060" y="5173847"/>
            <a:ext cx="360655" cy="362374"/>
          </a:xfrm>
          <a:prstGeom prst="flowChartConnector">
            <a:avLst/>
          </a:prstGeom>
          <a:solidFill>
            <a:srgbClr val="0017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F97F6D5F-24EC-5A4D-5F74-FF78EC7E0A58}"/>
              </a:ext>
            </a:extLst>
          </p:cNvPr>
          <p:cNvCxnSpPr>
            <a:cxnSpLocks/>
          </p:cNvCxnSpPr>
          <p:nvPr/>
        </p:nvCxnSpPr>
        <p:spPr>
          <a:xfrm>
            <a:off x="7412439" y="5355034"/>
            <a:ext cx="26589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7824C19-1C02-6AED-E689-F5A8DD349191}"/>
              </a:ext>
            </a:extLst>
          </p:cNvPr>
          <p:cNvCxnSpPr>
            <a:cxnSpLocks/>
          </p:cNvCxnSpPr>
          <p:nvPr/>
        </p:nvCxnSpPr>
        <p:spPr>
          <a:xfrm flipV="1">
            <a:off x="7545387" y="5227461"/>
            <a:ext cx="0" cy="25514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7C8DF337-DECD-EC1E-9A9A-8F77C14B5113}"/>
              </a:ext>
            </a:extLst>
          </p:cNvPr>
          <p:cNvSpPr txBox="1"/>
          <p:nvPr/>
        </p:nvSpPr>
        <p:spPr>
          <a:xfrm>
            <a:off x="987369" y="2480773"/>
            <a:ext cx="2851720" cy="523220"/>
          </a:xfrm>
          <a:prstGeom prst="rect">
            <a:avLst/>
          </a:prstGeom>
          <a:noFill/>
        </p:spPr>
        <p:txBody>
          <a:bodyPr wrap="square" rtlCol="0">
            <a:spAutoFit/>
          </a:bodyPr>
          <a:lstStyle/>
          <a:p>
            <a:r>
              <a:rPr kumimoji="1" lang="en-US" altLang="ja-JP" sz="2800" dirty="0">
                <a:ln>
                  <a:solidFill>
                    <a:srgbClr val="8AAEC9"/>
                  </a:solidFill>
                </a:ln>
                <a:solidFill>
                  <a:srgbClr val="8AAEC9"/>
                </a:solidFill>
                <a:latin typeface="Kristen ITC" panose="03050502040202030202" pitchFamily="66" charset="0"/>
              </a:rPr>
              <a:t>2024/06/07 (Fri)</a:t>
            </a:r>
            <a:endParaRPr kumimoji="1" lang="ja-JP" altLang="en-US" sz="2800" dirty="0">
              <a:ln>
                <a:solidFill>
                  <a:srgbClr val="8AAEC9"/>
                </a:solidFill>
              </a:ln>
              <a:solidFill>
                <a:srgbClr val="8AAEC9"/>
              </a:solidFill>
              <a:latin typeface="Kristen ITC" panose="03050502040202030202" pitchFamily="66" charset="0"/>
            </a:endParaRPr>
          </a:p>
        </p:txBody>
      </p:sp>
      <p:sp>
        <p:nvSpPr>
          <p:cNvPr id="46" name="四角形: 角を丸くする 45">
            <a:extLst>
              <a:ext uri="{FF2B5EF4-FFF2-40B4-BE49-F238E27FC236}">
                <a16:creationId xmlns:a16="http://schemas.microsoft.com/office/drawing/2014/main" id="{FC682F0D-6CC7-BF36-2A6C-97D077FDE2B2}"/>
              </a:ext>
            </a:extLst>
          </p:cNvPr>
          <p:cNvSpPr/>
          <p:nvPr/>
        </p:nvSpPr>
        <p:spPr>
          <a:xfrm>
            <a:off x="1241814" y="3556084"/>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91501814-5601-B474-7571-AB658AC1832D}"/>
              </a:ext>
            </a:extLst>
          </p:cNvPr>
          <p:cNvSpPr/>
          <p:nvPr/>
        </p:nvSpPr>
        <p:spPr>
          <a:xfrm>
            <a:off x="1241814" y="4344757"/>
            <a:ext cx="498709" cy="475129"/>
          </a:xfrm>
          <a:prstGeom prst="roundRect">
            <a:avLst>
              <a:gd name="adj" fmla="val 24214"/>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A633B409-948E-EDEC-2378-5F0100A01BA4}"/>
              </a:ext>
            </a:extLst>
          </p:cNvPr>
          <p:cNvSpPr/>
          <p:nvPr/>
        </p:nvSpPr>
        <p:spPr>
          <a:xfrm>
            <a:off x="1241813" y="5133430"/>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13F1F7E-0270-04C4-C465-9EBD5039772A}"/>
              </a:ext>
            </a:extLst>
          </p:cNvPr>
          <p:cNvSpPr/>
          <p:nvPr/>
        </p:nvSpPr>
        <p:spPr>
          <a:xfrm>
            <a:off x="1241812" y="591929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42CF006D-F86F-83EA-00CD-7AA29EE47A62}"/>
              </a:ext>
            </a:extLst>
          </p:cNvPr>
          <p:cNvCxnSpPr>
            <a:cxnSpLocks/>
          </p:cNvCxnSpPr>
          <p:nvPr/>
        </p:nvCxnSpPr>
        <p:spPr>
          <a:xfrm>
            <a:off x="2010714" y="4144850"/>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C34E311-78CB-771B-245C-69983AD4A946}"/>
              </a:ext>
            </a:extLst>
          </p:cNvPr>
          <p:cNvCxnSpPr>
            <a:cxnSpLocks/>
          </p:cNvCxnSpPr>
          <p:nvPr/>
        </p:nvCxnSpPr>
        <p:spPr>
          <a:xfrm>
            <a:off x="2010714" y="497328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A64C14B-FBC8-DDC8-8BBC-87FB53A0A8B8}"/>
              </a:ext>
            </a:extLst>
          </p:cNvPr>
          <p:cNvCxnSpPr>
            <a:cxnSpLocks/>
          </p:cNvCxnSpPr>
          <p:nvPr/>
        </p:nvCxnSpPr>
        <p:spPr>
          <a:xfrm>
            <a:off x="2010714" y="5789075"/>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A45C2961-8195-6954-B480-C0446010BDA2}"/>
              </a:ext>
            </a:extLst>
          </p:cNvPr>
          <p:cNvSpPr txBox="1"/>
          <p:nvPr/>
        </p:nvSpPr>
        <p:spPr>
          <a:xfrm>
            <a:off x="2066936" y="3567484"/>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燃えるゴミ出し</a:t>
            </a:r>
          </a:p>
        </p:txBody>
      </p:sp>
      <p:sp>
        <p:nvSpPr>
          <p:cNvPr id="55" name="テキスト ボックス 54">
            <a:extLst>
              <a:ext uri="{FF2B5EF4-FFF2-40B4-BE49-F238E27FC236}">
                <a16:creationId xmlns:a16="http://schemas.microsoft.com/office/drawing/2014/main" id="{5C18CBC4-0BC2-1B38-5914-AAD172F0BFC3}"/>
              </a:ext>
            </a:extLst>
          </p:cNvPr>
          <p:cNvSpPr txBox="1"/>
          <p:nvPr/>
        </p:nvSpPr>
        <p:spPr>
          <a:xfrm>
            <a:off x="2066936" y="4341872"/>
            <a:ext cx="285172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有給申請</a:t>
            </a:r>
          </a:p>
        </p:txBody>
      </p:sp>
      <p:sp>
        <p:nvSpPr>
          <p:cNvPr id="56" name="テキスト ボックス 55">
            <a:extLst>
              <a:ext uri="{FF2B5EF4-FFF2-40B4-BE49-F238E27FC236}">
                <a16:creationId xmlns:a16="http://schemas.microsoft.com/office/drawing/2014/main" id="{341A2B2E-A096-FD0D-BC0C-9E05EF929D17}"/>
              </a:ext>
            </a:extLst>
          </p:cNvPr>
          <p:cNvSpPr txBox="1"/>
          <p:nvPr/>
        </p:nvSpPr>
        <p:spPr>
          <a:xfrm>
            <a:off x="2066936" y="5204687"/>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57" name="L 字 56">
            <a:extLst>
              <a:ext uri="{FF2B5EF4-FFF2-40B4-BE49-F238E27FC236}">
                <a16:creationId xmlns:a16="http://schemas.microsoft.com/office/drawing/2014/main" id="{2918C0DF-82C4-E87A-F31A-86144FA70F71}"/>
              </a:ext>
            </a:extLst>
          </p:cNvPr>
          <p:cNvSpPr/>
          <p:nvPr/>
        </p:nvSpPr>
        <p:spPr>
          <a:xfrm rot="19103469">
            <a:off x="1314515" y="3646156"/>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L 字 57">
            <a:extLst>
              <a:ext uri="{FF2B5EF4-FFF2-40B4-BE49-F238E27FC236}">
                <a16:creationId xmlns:a16="http://schemas.microsoft.com/office/drawing/2014/main" id="{2B5E57B3-0B8F-13E6-019B-3B159F70B9E6}"/>
              </a:ext>
            </a:extLst>
          </p:cNvPr>
          <p:cNvSpPr/>
          <p:nvPr/>
        </p:nvSpPr>
        <p:spPr>
          <a:xfrm rot="19103469">
            <a:off x="1312390" y="4439209"/>
            <a:ext cx="345345" cy="199114"/>
          </a:xfrm>
          <a:prstGeom prst="corner">
            <a:avLst>
              <a:gd name="adj1" fmla="val 38063"/>
              <a:gd name="adj2" fmla="val 37104"/>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7AB65764-5982-7081-38DE-F6C8ED084CB9}"/>
              </a:ext>
            </a:extLst>
          </p:cNvPr>
          <p:cNvSpPr/>
          <p:nvPr/>
        </p:nvSpPr>
        <p:spPr>
          <a:xfrm>
            <a:off x="3893259" y="2478944"/>
            <a:ext cx="2408929" cy="545505"/>
          </a:xfrm>
          <a:prstGeom prst="roundRect">
            <a:avLst>
              <a:gd name="adj" fmla="val 32778"/>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C79FD19A-E72D-2A24-A116-DACF636D2469}"/>
              </a:ext>
            </a:extLst>
          </p:cNvPr>
          <p:cNvSpPr/>
          <p:nvPr/>
        </p:nvSpPr>
        <p:spPr>
          <a:xfrm>
            <a:off x="2081494" y="2940997"/>
            <a:ext cx="1500853" cy="1380800"/>
          </a:xfrm>
          <a:prstGeom prst="rect">
            <a:avLst/>
          </a:prstGeom>
          <a:solidFill>
            <a:srgbClr val="F5F5F5"/>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8A5901C-E487-1417-05CD-1FC5679A5F90}"/>
              </a:ext>
            </a:extLst>
          </p:cNvPr>
          <p:cNvSpPr txBox="1"/>
          <p:nvPr/>
        </p:nvSpPr>
        <p:spPr>
          <a:xfrm>
            <a:off x="2177186" y="3342288"/>
            <a:ext cx="1359452" cy="646331"/>
          </a:xfrm>
          <a:prstGeom prst="rect">
            <a:avLst/>
          </a:prstGeom>
          <a:noFill/>
        </p:spPr>
        <p:txBody>
          <a:bodyPr wrap="square" rtlCol="0">
            <a:spAutoFit/>
          </a:bodyPr>
          <a:lstStyle/>
          <a:p>
            <a:r>
              <a:rPr kumimoji="1" lang="ja-JP" altLang="en-US" dirty="0"/>
              <a:t>カレンダー出てくる</a:t>
            </a:r>
          </a:p>
        </p:txBody>
      </p:sp>
      <p:sp>
        <p:nvSpPr>
          <p:cNvPr id="8" name="テキスト ボックス 7">
            <a:extLst>
              <a:ext uri="{FF2B5EF4-FFF2-40B4-BE49-F238E27FC236}">
                <a16:creationId xmlns:a16="http://schemas.microsoft.com/office/drawing/2014/main" id="{BFF5109E-BD50-B812-7710-1EBC2666A660}"/>
              </a:ext>
            </a:extLst>
          </p:cNvPr>
          <p:cNvSpPr txBox="1"/>
          <p:nvPr/>
        </p:nvSpPr>
        <p:spPr>
          <a:xfrm>
            <a:off x="4011099" y="2586151"/>
            <a:ext cx="734179" cy="369332"/>
          </a:xfrm>
          <a:prstGeom prst="rect">
            <a:avLst/>
          </a:prstGeom>
          <a:noFill/>
        </p:spPr>
        <p:txBody>
          <a:bodyPr wrap="square" rtlCol="0">
            <a:spAutoFit/>
          </a:bodyPr>
          <a:lstStyle/>
          <a:p>
            <a:r>
              <a:rPr kumimoji="1" lang="ja-JP" altLang="en-US" dirty="0">
                <a:solidFill>
                  <a:srgbClr val="C6D7E4"/>
                </a:solidFill>
                <a:latin typeface="UD デジタル 教科書体 NK-B" panose="02020700000000000000" pitchFamily="18" charset="-128"/>
                <a:ea typeface="UD デジタル 教科書体 NK-B" panose="02020700000000000000" pitchFamily="18" charset="-128"/>
              </a:rPr>
              <a:t>検索</a:t>
            </a:r>
          </a:p>
        </p:txBody>
      </p:sp>
    </p:spTree>
    <p:extLst>
      <p:ext uri="{BB962C8B-B14F-4D97-AF65-F5344CB8AC3E}">
        <p14:creationId xmlns:p14="http://schemas.microsoft.com/office/powerpoint/2010/main" val="1912753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上の 2 つの角を丸める 2">
            <a:extLst>
              <a:ext uri="{FF2B5EF4-FFF2-40B4-BE49-F238E27FC236}">
                <a16:creationId xmlns:a16="http://schemas.microsoft.com/office/drawing/2014/main" id="{5BEB4822-A4F0-2129-F4C8-44B85B1AD0A2}"/>
              </a:ext>
            </a:extLst>
          </p:cNvPr>
          <p:cNvSpPr/>
          <p:nvPr/>
        </p:nvSpPr>
        <p:spPr>
          <a:xfrm rot="10800000">
            <a:off x="6959957" y="1209367"/>
            <a:ext cx="4219040" cy="4291934"/>
          </a:xfrm>
          <a:prstGeom prst="round2SameRect">
            <a:avLst>
              <a:gd name="adj1" fmla="val 11809"/>
              <a:gd name="adj2" fmla="val 0"/>
            </a:avLst>
          </a:prstGeom>
          <a:solidFill>
            <a:srgbClr val="C6D7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上の 2 つの角を丸める 1">
            <a:extLst>
              <a:ext uri="{FF2B5EF4-FFF2-40B4-BE49-F238E27FC236}">
                <a16:creationId xmlns:a16="http://schemas.microsoft.com/office/drawing/2014/main" id="{A1F86E94-0E4C-1F9B-B916-C9563E17B024}"/>
              </a:ext>
            </a:extLst>
          </p:cNvPr>
          <p:cNvSpPr/>
          <p:nvPr/>
        </p:nvSpPr>
        <p:spPr>
          <a:xfrm rot="10800000">
            <a:off x="769064" y="1268360"/>
            <a:ext cx="10804634" cy="4543659"/>
          </a:xfrm>
          <a:prstGeom prst="round2SameRect">
            <a:avLst>
              <a:gd name="adj1" fmla="val 11809"/>
              <a:gd name="adj2" fmla="val 0"/>
            </a:avLst>
          </a:prstGeom>
          <a:noFill/>
          <a:ln w="57150">
            <a:solidFill>
              <a:srgbClr val="C6D7E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cxnSp>
        <p:nvCxnSpPr>
          <p:cNvPr id="4" name="直線コネクタ 3">
            <a:extLst>
              <a:ext uri="{FF2B5EF4-FFF2-40B4-BE49-F238E27FC236}">
                <a16:creationId xmlns:a16="http://schemas.microsoft.com/office/drawing/2014/main" id="{6BBD196D-70F9-32C6-D0BF-66D513794B50}"/>
              </a:ext>
            </a:extLst>
          </p:cNvPr>
          <p:cNvCxnSpPr>
            <a:cxnSpLocks/>
          </p:cNvCxnSpPr>
          <p:nvPr/>
        </p:nvCxnSpPr>
        <p:spPr>
          <a:xfrm>
            <a:off x="7280000" y="1729568"/>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8449397-10C9-5358-1760-9A9CDB2A597E}"/>
              </a:ext>
            </a:extLst>
          </p:cNvPr>
          <p:cNvCxnSpPr>
            <a:cxnSpLocks/>
          </p:cNvCxnSpPr>
          <p:nvPr/>
        </p:nvCxnSpPr>
        <p:spPr>
          <a:xfrm>
            <a:off x="7280000" y="243486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F3B7DF-C282-5E49-F2AD-843A051E6F93}"/>
              </a:ext>
            </a:extLst>
          </p:cNvPr>
          <p:cNvCxnSpPr>
            <a:cxnSpLocks/>
          </p:cNvCxnSpPr>
          <p:nvPr/>
        </p:nvCxnSpPr>
        <p:spPr>
          <a:xfrm>
            <a:off x="7280000" y="3157875"/>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8DCD205-6B7C-01B0-BEF7-D5E26AF554D4}"/>
              </a:ext>
            </a:extLst>
          </p:cNvPr>
          <p:cNvCxnSpPr>
            <a:cxnSpLocks/>
          </p:cNvCxnSpPr>
          <p:nvPr/>
        </p:nvCxnSpPr>
        <p:spPr>
          <a:xfrm>
            <a:off x="7280000" y="389152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603D4C4-20EF-4D4D-9D88-159D20E48083}"/>
              </a:ext>
            </a:extLst>
          </p:cNvPr>
          <p:cNvCxnSpPr>
            <a:cxnSpLocks/>
          </p:cNvCxnSpPr>
          <p:nvPr/>
        </p:nvCxnSpPr>
        <p:spPr>
          <a:xfrm>
            <a:off x="7280000" y="4586181"/>
            <a:ext cx="35545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B5118CA2-1AD4-E5C5-4C0C-93040362C134}"/>
              </a:ext>
            </a:extLst>
          </p:cNvPr>
          <p:cNvSpPr/>
          <p:nvPr/>
        </p:nvSpPr>
        <p:spPr>
          <a:xfrm>
            <a:off x="1123842" y="1601651"/>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9E674BC4-FD24-1422-041C-B6B89F28C867}"/>
              </a:ext>
            </a:extLst>
          </p:cNvPr>
          <p:cNvSpPr/>
          <p:nvPr/>
        </p:nvSpPr>
        <p:spPr>
          <a:xfrm>
            <a:off x="1123842" y="2390324"/>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E99E36B4-D075-B55D-3E5E-5BFD89633CD5}"/>
              </a:ext>
            </a:extLst>
          </p:cNvPr>
          <p:cNvSpPr/>
          <p:nvPr/>
        </p:nvSpPr>
        <p:spPr>
          <a:xfrm>
            <a:off x="1123841" y="3178997"/>
            <a:ext cx="498709" cy="475129"/>
          </a:xfrm>
          <a:prstGeom prst="roundRect">
            <a:avLst>
              <a:gd name="adj" fmla="val 24214"/>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CD9F357-9B8A-8E38-2EF3-9A78397D1C1D}"/>
              </a:ext>
            </a:extLst>
          </p:cNvPr>
          <p:cNvCxnSpPr>
            <a:cxnSpLocks/>
          </p:cNvCxnSpPr>
          <p:nvPr/>
        </p:nvCxnSpPr>
        <p:spPr>
          <a:xfrm>
            <a:off x="1892742" y="2190417"/>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B9D0F98-DE1D-F0E8-7FF7-DB5E3EFA546F}"/>
              </a:ext>
            </a:extLst>
          </p:cNvPr>
          <p:cNvCxnSpPr>
            <a:cxnSpLocks/>
          </p:cNvCxnSpPr>
          <p:nvPr/>
        </p:nvCxnSpPr>
        <p:spPr>
          <a:xfrm>
            <a:off x="1892742" y="3018854"/>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6EB50F-208B-E618-9504-E00450FFE4CD}"/>
              </a:ext>
            </a:extLst>
          </p:cNvPr>
          <p:cNvCxnSpPr>
            <a:cxnSpLocks/>
          </p:cNvCxnSpPr>
          <p:nvPr/>
        </p:nvCxnSpPr>
        <p:spPr>
          <a:xfrm>
            <a:off x="1892742" y="3834642"/>
            <a:ext cx="4291474"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29" name="フローチャート: 結合子 28">
            <a:extLst>
              <a:ext uri="{FF2B5EF4-FFF2-40B4-BE49-F238E27FC236}">
                <a16:creationId xmlns:a16="http://schemas.microsoft.com/office/drawing/2014/main" id="{A1E5528D-F1B8-A86B-E8A6-459BA337FE07}"/>
              </a:ext>
            </a:extLst>
          </p:cNvPr>
          <p:cNvSpPr/>
          <p:nvPr/>
        </p:nvSpPr>
        <p:spPr>
          <a:xfrm>
            <a:off x="1092747" y="4043817"/>
            <a:ext cx="539792" cy="542364"/>
          </a:xfrm>
          <a:prstGeom prst="flowChartConnector">
            <a:avLst/>
          </a:prstGeom>
          <a:solidFill>
            <a:srgbClr val="001746"/>
          </a:solidFill>
          <a:ln>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60F6FFC8-CEC6-E0E0-A685-2F38F6E76AE7}"/>
              </a:ext>
            </a:extLst>
          </p:cNvPr>
          <p:cNvCxnSpPr>
            <a:cxnSpLocks/>
          </p:cNvCxnSpPr>
          <p:nvPr/>
        </p:nvCxnSpPr>
        <p:spPr>
          <a:xfrm>
            <a:off x="1188731" y="4314999"/>
            <a:ext cx="34781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1D917314-5F4D-0627-A707-4C6D85901220}"/>
              </a:ext>
            </a:extLst>
          </p:cNvPr>
          <p:cNvCxnSpPr>
            <a:cxnSpLocks/>
          </p:cNvCxnSpPr>
          <p:nvPr/>
        </p:nvCxnSpPr>
        <p:spPr>
          <a:xfrm>
            <a:off x="1362639" y="4122795"/>
            <a:ext cx="2" cy="3582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87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Tree>
    <p:extLst>
      <p:ext uri="{BB962C8B-B14F-4D97-AF65-F5344CB8AC3E}">
        <p14:creationId xmlns:p14="http://schemas.microsoft.com/office/powerpoint/2010/main" val="465270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7830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821375" y="1704768"/>
            <a:ext cx="2697868"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Task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スイミング</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7795578" y="5283339"/>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1746"/>
              </a:solidFill>
            </a:endParaRPr>
          </a:p>
        </p:txBody>
      </p:sp>
      <p:sp>
        <p:nvSpPr>
          <p:cNvPr id="33" name="四角形: 角を丸くする 32">
            <a:extLst>
              <a:ext uri="{FF2B5EF4-FFF2-40B4-BE49-F238E27FC236}">
                <a16:creationId xmlns:a16="http://schemas.microsoft.com/office/drawing/2014/main" id="{62D443BB-95F0-753A-39A5-EA9A693227F1}"/>
              </a:ext>
            </a:extLst>
          </p:cNvPr>
          <p:cNvSpPr/>
          <p:nvPr/>
        </p:nvSpPr>
        <p:spPr>
          <a:xfrm>
            <a:off x="9503520" y="5286595"/>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010624" y="5330358"/>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35" name="テキスト ボックス 34">
            <a:extLst>
              <a:ext uri="{FF2B5EF4-FFF2-40B4-BE49-F238E27FC236}">
                <a16:creationId xmlns:a16="http://schemas.microsoft.com/office/drawing/2014/main" id="{8C9B3E73-0D7D-A10D-4008-0FB91425E423}"/>
              </a:ext>
            </a:extLst>
          </p:cNvPr>
          <p:cNvSpPr txBox="1"/>
          <p:nvPr/>
        </p:nvSpPr>
        <p:spPr>
          <a:xfrm>
            <a:off x="9783000" y="5332740"/>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スイミング送り迎え</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707886"/>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16:30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に送る</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18:30</a:t>
            </a:r>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にお迎え</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上の 2 つの角を丸める 28">
            <a:extLst>
              <a:ext uri="{FF2B5EF4-FFF2-40B4-BE49-F238E27FC236}">
                <a16:creationId xmlns:a16="http://schemas.microsoft.com/office/drawing/2014/main" id="{41610F99-BE5D-C8D6-97CB-31CEFBF7A9E0}"/>
              </a:ext>
            </a:extLst>
          </p:cNvPr>
          <p:cNvSpPr/>
          <p:nvPr/>
        </p:nvSpPr>
        <p:spPr>
          <a:xfrm rot="10800000">
            <a:off x="8123930" y="4538918"/>
            <a:ext cx="2392375" cy="1819231"/>
          </a:xfrm>
          <a:prstGeom prst="round2SameRect">
            <a:avLst>
              <a:gd name="adj1" fmla="val 13778"/>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B5969A8F-8DBD-A37D-ADC1-4EA6A88CA6E6}"/>
              </a:ext>
            </a:extLst>
          </p:cNvPr>
          <p:cNvCxnSpPr>
            <a:cxnSpLocks/>
          </p:cNvCxnSpPr>
          <p:nvPr/>
        </p:nvCxnSpPr>
        <p:spPr>
          <a:xfrm>
            <a:off x="8247040" y="49736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A2EE6C4-8304-57AD-D381-AD19457D5C06}"/>
              </a:ext>
            </a:extLst>
          </p:cNvPr>
          <p:cNvCxnSpPr>
            <a:cxnSpLocks/>
          </p:cNvCxnSpPr>
          <p:nvPr/>
        </p:nvCxnSpPr>
        <p:spPr>
          <a:xfrm>
            <a:off x="8247040" y="5430852"/>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441FD5-7FC9-6BA0-019F-DE05028F9C5B}"/>
              </a:ext>
            </a:extLst>
          </p:cNvPr>
          <p:cNvCxnSpPr>
            <a:cxnSpLocks/>
          </p:cNvCxnSpPr>
          <p:nvPr/>
        </p:nvCxnSpPr>
        <p:spPr>
          <a:xfrm>
            <a:off x="8247040" y="5908007"/>
            <a:ext cx="20006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四角形: 角を丸くする 48">
            <a:extLst>
              <a:ext uri="{FF2B5EF4-FFF2-40B4-BE49-F238E27FC236}">
                <a16:creationId xmlns:a16="http://schemas.microsoft.com/office/drawing/2014/main" id="{EC7E92A2-0685-0EF2-9067-85B89B72B029}"/>
              </a:ext>
            </a:extLst>
          </p:cNvPr>
          <p:cNvSpPr/>
          <p:nvPr/>
        </p:nvSpPr>
        <p:spPr>
          <a:xfrm>
            <a:off x="10319616" y="5018623"/>
            <a:ext cx="84083" cy="304800"/>
          </a:xfrm>
          <a:prstGeom prst="roundRect">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D12A2141-A302-125F-E8F0-FFF8E555B0A9}"/>
              </a:ext>
            </a:extLst>
          </p:cNvPr>
          <p:cNvSpPr txBox="1"/>
          <p:nvPr/>
        </p:nvSpPr>
        <p:spPr>
          <a:xfrm>
            <a:off x="8244965" y="460469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掃除</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4" name="テキスト ボックス 53">
            <a:extLst>
              <a:ext uri="{FF2B5EF4-FFF2-40B4-BE49-F238E27FC236}">
                <a16:creationId xmlns:a16="http://schemas.microsoft.com/office/drawing/2014/main" id="{A0154B92-E451-320D-983B-26D629F8568A}"/>
              </a:ext>
            </a:extLst>
          </p:cNvPr>
          <p:cNvSpPr txBox="1"/>
          <p:nvPr/>
        </p:nvSpPr>
        <p:spPr>
          <a:xfrm>
            <a:off x="8228222" y="5063561"/>
            <a:ext cx="730241"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洗濯</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sp>
        <p:nvSpPr>
          <p:cNvPr id="55" name="テキスト ボックス 54">
            <a:extLst>
              <a:ext uri="{FF2B5EF4-FFF2-40B4-BE49-F238E27FC236}">
                <a16:creationId xmlns:a16="http://schemas.microsoft.com/office/drawing/2014/main" id="{7D80E298-E745-31F4-A6BF-1DC46DCD9784}"/>
              </a:ext>
            </a:extLst>
          </p:cNvPr>
          <p:cNvSpPr txBox="1"/>
          <p:nvPr/>
        </p:nvSpPr>
        <p:spPr>
          <a:xfrm>
            <a:off x="8233946" y="5518957"/>
            <a:ext cx="975380" cy="400110"/>
          </a:xfrm>
          <a:prstGeom prst="rect">
            <a:avLst/>
          </a:prstGeom>
          <a:noFill/>
        </p:spPr>
        <p:txBody>
          <a:bodyPr wrap="square" rtlCol="0">
            <a:spAutoFit/>
          </a:bodyPr>
          <a:lstStyle/>
          <a:p>
            <a:r>
              <a:rPr kumimoji="1" lang="ja-JP" altLang="en-US"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rPr>
              <a:t>買い物</a:t>
            </a:r>
            <a:endParaRPr kumimoji="1" lang="en-US" altLang="ja-JP" sz="2000" dirty="0">
              <a:solidFill>
                <a:schemeClr val="tx1">
                  <a:lumMod val="50000"/>
                  <a:lumOff val="50000"/>
                </a:schemeClr>
              </a:solidFill>
              <a:latin typeface="UD デジタル 教科書体 NP-B" panose="02020700000000000000" pitchFamily="18" charset="-128"/>
              <a:ea typeface="UD デジタル 教科書体 NP-B" panose="02020700000000000000" pitchFamily="18" charset="-128"/>
            </a:endParaRPr>
          </a:p>
        </p:txBody>
      </p:sp>
      <p:cxnSp>
        <p:nvCxnSpPr>
          <p:cNvPr id="56" name="直線コネクタ 55">
            <a:extLst>
              <a:ext uri="{FF2B5EF4-FFF2-40B4-BE49-F238E27FC236}">
                <a16:creationId xmlns:a16="http://schemas.microsoft.com/office/drawing/2014/main" id="{118DFDDC-FD38-3C89-4915-F9251839833E}"/>
              </a:ext>
            </a:extLst>
          </p:cNvPr>
          <p:cNvCxnSpPr>
            <a:cxnSpLocks/>
          </p:cNvCxnSpPr>
          <p:nvPr/>
        </p:nvCxnSpPr>
        <p:spPr>
          <a:xfrm flipV="1">
            <a:off x="10361657" y="4664403"/>
            <a:ext cx="0" cy="15118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959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226467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312245" y="1683652"/>
            <a:ext cx="3589077"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Schedule  Detail</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24F7A98B-8DFE-FFEE-BC16-275DB4EC7514}"/>
              </a:ext>
            </a:extLst>
          </p:cNvPr>
          <p:cNvSpPr/>
          <p:nvPr/>
        </p:nvSpPr>
        <p:spPr>
          <a:xfrm>
            <a:off x="7365060" y="530679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08139B6-E43B-D557-192C-8834AF9C6DF4}"/>
              </a:ext>
            </a:extLst>
          </p:cNvPr>
          <p:cNvSpPr/>
          <p:nvPr/>
        </p:nvSpPr>
        <p:spPr>
          <a:xfrm>
            <a:off x="9073002" y="5310049"/>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0C4C85B-D2E0-1D88-8380-9595E15C91CC}"/>
              </a:ext>
            </a:extLst>
          </p:cNvPr>
          <p:cNvSpPr txBox="1"/>
          <p:nvPr/>
        </p:nvSpPr>
        <p:spPr>
          <a:xfrm>
            <a:off x="7580106" y="535381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更新</a:t>
            </a:r>
          </a:p>
        </p:txBody>
      </p:sp>
      <p:sp>
        <p:nvSpPr>
          <p:cNvPr id="13" name="テキスト ボックス 12">
            <a:extLst>
              <a:ext uri="{FF2B5EF4-FFF2-40B4-BE49-F238E27FC236}">
                <a16:creationId xmlns:a16="http://schemas.microsoft.com/office/drawing/2014/main" id="{583D4371-7B8F-5ECA-16C5-69F3EBF2C287}"/>
              </a:ext>
            </a:extLst>
          </p:cNvPr>
          <p:cNvSpPr txBox="1"/>
          <p:nvPr/>
        </p:nvSpPr>
        <p:spPr>
          <a:xfrm>
            <a:off x="9352482" y="5356194"/>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削除</a:t>
            </a:r>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1644876"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授業参観</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スリッパ持っていく</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891212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78294"/>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2694" y="1688039"/>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971451" y="1729874"/>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3B4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475327" y="4122453"/>
            <a:ext cx="1685135" cy="584775"/>
          </a:xfrm>
          <a:prstGeom prst="rect">
            <a:avLst/>
          </a:prstGeom>
          <a:noFill/>
        </p:spPr>
        <p:txBody>
          <a:bodyPr wrap="square" rtlCol="0">
            <a:spAutoFit/>
          </a:bodyPr>
          <a:lstStyle/>
          <a:p>
            <a:r>
              <a:rPr kumimoji="1" lang="en-US" altLang="ja-JP" sz="3200" dirty="0">
                <a:solidFill>
                  <a:srgbClr val="001746"/>
                </a:solidFill>
                <a:latin typeface="Kristen ITC" panose="03050502040202030202" pitchFamily="66" charset="0"/>
              </a:rPr>
              <a:t>Manual</a:t>
            </a:r>
            <a:endParaRPr kumimoji="1" lang="ja-JP" altLang="en-US" sz="3200" dirty="0">
              <a:solidFill>
                <a:srgbClr val="001746"/>
              </a:solidFill>
              <a:latin typeface="Kristen ITC" panose="03050502040202030202" pitchFamily="66" charset="0"/>
            </a:endParaRPr>
          </a:p>
        </p:txBody>
      </p:sp>
      <p:sp>
        <p:nvSpPr>
          <p:cNvPr id="30" name="テキスト ボックス 29">
            <a:extLst>
              <a:ext uri="{FF2B5EF4-FFF2-40B4-BE49-F238E27FC236}">
                <a16:creationId xmlns:a16="http://schemas.microsoft.com/office/drawing/2014/main" id="{EFFCA850-546C-3197-DD36-4D950F325477}"/>
              </a:ext>
            </a:extLst>
          </p:cNvPr>
          <p:cNvSpPr txBox="1"/>
          <p:nvPr/>
        </p:nvSpPr>
        <p:spPr>
          <a:xfrm>
            <a:off x="8710638" y="3890878"/>
            <a:ext cx="1218362" cy="338554"/>
          </a:xfrm>
          <a:prstGeom prst="rect">
            <a:avLst/>
          </a:prstGeom>
          <a:noFill/>
        </p:spPr>
        <p:txBody>
          <a:bodyPr wrap="square" rtlCol="0">
            <a:spAutoFit/>
          </a:bodyPr>
          <a:lstStyle/>
          <a:p>
            <a:r>
              <a:rPr kumimoji="1" lang="ja-JP" altLang="en-US" sz="1600" dirty="0">
                <a:solidFill>
                  <a:srgbClr val="001746"/>
                </a:solidFill>
                <a:latin typeface="HGS創英角ﾎﾟｯﾌﾟ体" panose="040B0A00000000000000" pitchFamily="50" charset="-128"/>
                <a:ea typeface="HGS創英角ﾎﾟｯﾌﾟ体" panose="040B0A00000000000000" pitchFamily="50" charset="-128"/>
              </a:rPr>
              <a:t>マニュアル</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8EC83A55-290D-DC96-39BE-1D8CA04717E6}"/>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FD5F7076-2F4C-E1D2-AA8D-20C80D2F4421}"/>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39" name="テキスト ボックス 38">
            <a:extLst>
              <a:ext uri="{FF2B5EF4-FFF2-40B4-BE49-F238E27FC236}">
                <a16:creationId xmlns:a16="http://schemas.microsoft.com/office/drawing/2014/main" id="{9E5F94DF-00B7-F5B9-064C-ECCC79DCE787}"/>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42" name="テキスト ボックス 41">
            <a:extLst>
              <a:ext uri="{FF2B5EF4-FFF2-40B4-BE49-F238E27FC236}">
                <a16:creationId xmlns:a16="http://schemas.microsoft.com/office/drawing/2014/main" id="{82A4F8A3-D791-71C6-8851-0352BC8D8036}"/>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Tree>
    <p:extLst>
      <p:ext uri="{BB962C8B-B14F-4D97-AF65-F5344CB8AC3E}">
        <p14:creationId xmlns:p14="http://schemas.microsoft.com/office/powerpoint/2010/main" val="1262398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229710" y="5279569"/>
            <a:ext cx="5886592"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41814" y="3300535"/>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456457" y="1648014"/>
            <a:ext cx="3266983"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1355511" y="5324909"/>
            <a:ext cx="692412"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To</a:t>
            </a:r>
            <a:endParaRPr kumimoji="1" lang="ja-JP" altLang="en-US" sz="2800" dirty="0">
              <a:solidFill>
                <a:schemeClr val="bg1"/>
              </a:solidFill>
              <a:latin typeface="Kristen ITC" panose="03050502040202030202" pitchFamily="66" charset="0"/>
            </a:endParaRPr>
          </a:p>
        </p:txBody>
      </p:sp>
      <p:sp>
        <p:nvSpPr>
          <p:cNvPr id="24" name="テキスト ボックス 23">
            <a:extLst>
              <a:ext uri="{FF2B5EF4-FFF2-40B4-BE49-F238E27FC236}">
                <a16:creationId xmlns:a16="http://schemas.microsoft.com/office/drawing/2014/main" id="{1E0042C7-F701-0CA2-C8CC-41F58B9DD983}"/>
              </a:ext>
            </a:extLst>
          </p:cNvPr>
          <p:cNvSpPr txBox="1"/>
          <p:nvPr/>
        </p:nvSpPr>
        <p:spPr>
          <a:xfrm>
            <a:off x="4116018" y="5327882"/>
            <a:ext cx="1060748" cy="523220"/>
          </a:xfrm>
          <a:prstGeom prst="rect">
            <a:avLst/>
          </a:prstGeom>
          <a:noFill/>
        </p:spPr>
        <p:txBody>
          <a:bodyPr wrap="square" rtlCol="0">
            <a:spAutoFit/>
          </a:bodyPr>
          <a:lstStyle/>
          <a:p>
            <a:r>
              <a:rPr kumimoji="1" lang="en-US" altLang="ja-JP" sz="2800" dirty="0">
                <a:solidFill>
                  <a:schemeClr val="bg1"/>
                </a:solidFill>
                <a:latin typeface="Kristen ITC" panose="03050502040202030202" pitchFamily="66" charset="0"/>
              </a:rPr>
              <a:t>From</a:t>
            </a:r>
            <a:endParaRPr kumimoji="1" lang="ja-JP" altLang="en-US" sz="2800" dirty="0">
              <a:solidFill>
                <a:schemeClr val="bg1"/>
              </a:solidFill>
              <a:latin typeface="Kristen ITC" panose="03050502040202030202" pitchFamily="66" charset="0"/>
            </a:endParaRPr>
          </a:p>
        </p:txBody>
      </p:sp>
      <p:sp>
        <p:nvSpPr>
          <p:cNvPr id="25" name="四角形: 角を丸くする 24">
            <a:extLst>
              <a:ext uri="{FF2B5EF4-FFF2-40B4-BE49-F238E27FC236}">
                <a16:creationId xmlns:a16="http://schemas.microsoft.com/office/drawing/2014/main" id="{EE8FC3DE-D167-6E1D-0F14-340A1D2DE484}"/>
              </a:ext>
            </a:extLst>
          </p:cNvPr>
          <p:cNvSpPr/>
          <p:nvPr/>
        </p:nvSpPr>
        <p:spPr>
          <a:xfrm>
            <a:off x="7829969" y="3621260"/>
            <a:ext cx="2980530" cy="1352392"/>
          </a:xfrm>
          <a:prstGeom prst="roundRect">
            <a:avLst/>
          </a:prstGeom>
          <a:solidFill>
            <a:srgbClr val="F8D5D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47160E7-4295-8FF5-EEC4-97D5174A121F}"/>
              </a:ext>
            </a:extLst>
          </p:cNvPr>
          <p:cNvSpPr/>
          <p:nvPr/>
        </p:nvSpPr>
        <p:spPr>
          <a:xfrm>
            <a:off x="7923388" y="3698459"/>
            <a:ext cx="2789014" cy="1212895"/>
          </a:xfrm>
          <a:prstGeom prst="roundRect">
            <a:avLst/>
          </a:prstGeom>
          <a:noFill/>
          <a:ln w="19050">
            <a:solidFill>
              <a:srgbClr val="F3B4AB"/>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B0AC96A-6B11-6AB3-CC37-AF9DF5B81A4F}"/>
              </a:ext>
            </a:extLst>
          </p:cNvPr>
          <p:cNvSpPr txBox="1"/>
          <p:nvPr/>
        </p:nvSpPr>
        <p:spPr>
          <a:xfrm>
            <a:off x="8117674" y="4019140"/>
            <a:ext cx="1967708" cy="584775"/>
          </a:xfrm>
          <a:prstGeom prst="rect">
            <a:avLst/>
          </a:prstGeom>
          <a:noFill/>
        </p:spPr>
        <p:txBody>
          <a:bodyPr wrap="square" rtlCol="0">
            <a:spAutoFit/>
          </a:bodyPr>
          <a:lstStyle/>
          <a:p>
            <a:r>
              <a:rPr kumimoji="1" lang="ja-JP" altLang="en-US" sz="3200" dirty="0">
                <a:solidFill>
                  <a:srgbClr val="EA7B6B"/>
                </a:solidFill>
                <a:latin typeface="UD デジタル 教科書体 NK-B" panose="02020700000000000000" pitchFamily="18" charset="-128"/>
                <a:ea typeface="UD デジタル 教科書体 NK-B" panose="02020700000000000000" pitchFamily="18" charset="-128"/>
              </a:rPr>
              <a:t>買い物</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1"/>
            <a:ext cx="5886592" cy="1352392"/>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AFCBA7D3-F771-B3CE-23C6-D4F4BB4E0975}"/>
              </a:ext>
            </a:extLst>
          </p:cNvPr>
          <p:cNvSpPr/>
          <p:nvPr/>
        </p:nvSpPr>
        <p:spPr>
          <a:xfrm>
            <a:off x="1229710" y="2532647"/>
            <a:ext cx="1905423" cy="613898"/>
          </a:xfrm>
          <a:prstGeom prst="roundRect">
            <a:avLst>
              <a:gd name="adj" fmla="val 32778"/>
            </a:avLst>
          </a:prstGeom>
          <a:solidFill>
            <a:srgbClr val="C0F2D2"/>
          </a:solidFill>
          <a:ln w="571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492C249-74A5-89C5-E7AC-FAB81E3CBDFE}"/>
              </a:ext>
            </a:extLst>
          </p:cNvPr>
          <p:cNvSpPr txBox="1"/>
          <p:nvPr/>
        </p:nvSpPr>
        <p:spPr>
          <a:xfrm>
            <a:off x="5176766" y="2595459"/>
            <a:ext cx="362565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夕飯の買い物</a:t>
            </a:r>
          </a:p>
        </p:txBody>
      </p:sp>
      <p:sp>
        <p:nvSpPr>
          <p:cNvPr id="38" name="テキスト ボックス 37">
            <a:extLst>
              <a:ext uri="{FF2B5EF4-FFF2-40B4-BE49-F238E27FC236}">
                <a16:creationId xmlns:a16="http://schemas.microsoft.com/office/drawing/2014/main" id="{46386EAD-F801-9462-A596-B6E78D9C35AB}"/>
              </a:ext>
            </a:extLst>
          </p:cNvPr>
          <p:cNvSpPr txBox="1"/>
          <p:nvPr/>
        </p:nvSpPr>
        <p:spPr>
          <a:xfrm>
            <a:off x="1717946" y="2588558"/>
            <a:ext cx="928950"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当日</a:t>
            </a:r>
          </a:p>
        </p:txBody>
      </p:sp>
      <p:sp>
        <p:nvSpPr>
          <p:cNvPr id="40" name="テキスト ボックス 39">
            <a:extLst>
              <a:ext uri="{FF2B5EF4-FFF2-40B4-BE49-F238E27FC236}">
                <a16:creationId xmlns:a16="http://schemas.microsoft.com/office/drawing/2014/main" id="{72D32AB8-1A08-6F02-ECAA-9D863288C073}"/>
              </a:ext>
            </a:extLst>
          </p:cNvPr>
          <p:cNvSpPr txBox="1"/>
          <p:nvPr/>
        </p:nvSpPr>
        <p:spPr>
          <a:xfrm>
            <a:off x="2182421" y="5332740"/>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41" name="テキスト ボックス 40">
            <a:extLst>
              <a:ext uri="{FF2B5EF4-FFF2-40B4-BE49-F238E27FC236}">
                <a16:creationId xmlns:a16="http://schemas.microsoft.com/office/drawing/2014/main" id="{92FEB2DA-238B-0757-0E82-F0A70F9DAC2A}"/>
              </a:ext>
            </a:extLst>
          </p:cNvPr>
          <p:cNvSpPr txBox="1"/>
          <p:nvPr/>
        </p:nvSpPr>
        <p:spPr>
          <a:xfrm>
            <a:off x="5252623" y="5324909"/>
            <a:ext cx="972041"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ママ</a:t>
            </a:r>
          </a:p>
        </p:txBody>
      </p:sp>
      <p:sp>
        <p:nvSpPr>
          <p:cNvPr id="19" name="四角形: 角を丸くする 18">
            <a:extLst>
              <a:ext uri="{FF2B5EF4-FFF2-40B4-BE49-F238E27FC236}">
                <a16:creationId xmlns:a16="http://schemas.microsoft.com/office/drawing/2014/main" id="{4A7480D7-50FB-9938-8B7F-D220695AEE36}"/>
              </a:ext>
            </a:extLst>
          </p:cNvPr>
          <p:cNvSpPr/>
          <p:nvPr/>
        </p:nvSpPr>
        <p:spPr>
          <a:xfrm>
            <a:off x="10085382" y="4091424"/>
            <a:ext cx="430925" cy="363813"/>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a:extLst>
              <a:ext uri="{FF2B5EF4-FFF2-40B4-BE49-F238E27FC236}">
                <a16:creationId xmlns:a16="http://schemas.microsoft.com/office/drawing/2014/main" id="{4D7DCB7F-5E8D-073D-F5C3-8ACE99131BC3}"/>
              </a:ext>
            </a:extLst>
          </p:cNvPr>
          <p:cNvSpPr/>
          <p:nvPr/>
        </p:nvSpPr>
        <p:spPr>
          <a:xfrm rot="10800000">
            <a:off x="10112427" y="4216876"/>
            <a:ext cx="376834" cy="176060"/>
          </a:xfrm>
          <a:prstGeom prst="triangl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569D493-D7EB-74DD-055E-986FF2FFBF26}"/>
              </a:ext>
            </a:extLst>
          </p:cNvPr>
          <p:cNvSpPr txBox="1"/>
          <p:nvPr/>
        </p:nvSpPr>
        <p:spPr>
          <a:xfrm>
            <a:off x="1355511" y="3747351"/>
            <a:ext cx="3625652"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卵、牛乳</a:t>
            </a:r>
            <a:endPar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endParaRPr>
          </a:p>
        </p:txBody>
      </p:sp>
      <p:sp>
        <p:nvSpPr>
          <p:cNvPr id="13" name="四角形: 角を丸くする 12">
            <a:extLst>
              <a:ext uri="{FF2B5EF4-FFF2-40B4-BE49-F238E27FC236}">
                <a16:creationId xmlns:a16="http://schemas.microsoft.com/office/drawing/2014/main" id="{2671ECAF-4071-F648-E0BA-7EEC3CB5CD1B}"/>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11374CCB-3F23-E779-1846-4422F2D9812E}"/>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
        <p:nvSpPr>
          <p:cNvPr id="18" name="テキスト ボックス 17">
            <a:extLst>
              <a:ext uri="{FF2B5EF4-FFF2-40B4-BE49-F238E27FC236}">
                <a16:creationId xmlns:a16="http://schemas.microsoft.com/office/drawing/2014/main" id="{32CCC53A-D040-C4C3-F2EC-2C069B282223}"/>
              </a:ext>
            </a:extLst>
          </p:cNvPr>
          <p:cNvSpPr txBox="1"/>
          <p:nvPr/>
        </p:nvSpPr>
        <p:spPr>
          <a:xfrm>
            <a:off x="4981163" y="1693519"/>
            <a:ext cx="2210046"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Task</a:t>
            </a:r>
            <a:endParaRPr kumimoji="1" lang="ja-JP" altLang="en-US" sz="32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25841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19" name="四角形: 角を丸くする 18">
            <a:extLst>
              <a:ext uri="{FF2B5EF4-FFF2-40B4-BE49-F238E27FC236}">
                <a16:creationId xmlns:a16="http://schemas.microsoft.com/office/drawing/2014/main" id="{5E738E5F-B405-CE89-CC8B-2D684C2C8C3E}"/>
              </a:ext>
            </a:extLst>
          </p:cNvPr>
          <p:cNvSpPr/>
          <p:nvPr/>
        </p:nvSpPr>
        <p:spPr>
          <a:xfrm>
            <a:off x="8640487" y="5276753"/>
            <a:ext cx="1359494" cy="613898"/>
          </a:xfrm>
          <a:prstGeom prst="roundRect">
            <a:avLst>
              <a:gd name="adj" fmla="val 32778"/>
            </a:avLst>
          </a:prstGeom>
          <a:solidFill>
            <a:srgbClr val="001746"/>
          </a:solid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0DC2A5AB-B483-3557-B633-5376A7C562CA}"/>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chemeClr val="bg1"/>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3287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1141372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3" name="四角形: 角を丸くする 2">
            <a:extLst>
              <a:ext uri="{FF2B5EF4-FFF2-40B4-BE49-F238E27FC236}">
                <a16:creationId xmlns:a16="http://schemas.microsoft.com/office/drawing/2014/main" id="{146B3927-1730-318D-63D3-A0AC238B0E05}"/>
              </a:ext>
            </a:extLst>
          </p:cNvPr>
          <p:cNvSpPr/>
          <p:nvPr/>
        </p:nvSpPr>
        <p:spPr>
          <a:xfrm>
            <a:off x="667832" y="2269408"/>
            <a:ext cx="10856335" cy="3906885"/>
          </a:xfrm>
          <a:prstGeom prst="roundRect">
            <a:avLst>
              <a:gd name="adj" fmla="val 12233"/>
            </a:avLst>
          </a:prstGeom>
          <a:noFill/>
          <a:ln w="76200" cmpd="dbl">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33B89CC0-DD46-E6C4-797E-8822731F5AA5}"/>
              </a:ext>
            </a:extLst>
          </p:cNvPr>
          <p:cNvSpPr/>
          <p:nvPr/>
        </p:nvSpPr>
        <p:spPr>
          <a:xfrm>
            <a:off x="1676277" y="5310049"/>
            <a:ext cx="4873379" cy="613898"/>
          </a:xfrm>
          <a:prstGeom prst="roundRect">
            <a:avLst>
              <a:gd name="adj" fmla="val 32778"/>
            </a:avLst>
          </a:prstGeom>
          <a:solidFill>
            <a:srgbClr val="8AAEC9"/>
          </a:solidFill>
          <a:ln w="57150">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EDF4094D-DA1E-705A-04C5-1F826752D2CB}"/>
              </a:ext>
            </a:extLst>
          </p:cNvPr>
          <p:cNvCxnSpPr>
            <a:cxnSpLocks/>
          </p:cNvCxnSpPr>
          <p:nvPr/>
        </p:nvCxnSpPr>
        <p:spPr>
          <a:xfrm>
            <a:off x="1276303" y="3289903"/>
            <a:ext cx="9720476" cy="0"/>
          </a:xfrm>
          <a:prstGeom prst="line">
            <a:avLst/>
          </a:prstGeom>
          <a:ln w="28575">
            <a:solidFill>
              <a:srgbClr val="7DE3A1"/>
            </a:solidFill>
          </a:ln>
        </p:spPr>
        <p:style>
          <a:lnRef idx="1">
            <a:schemeClr val="accent1"/>
          </a:lnRef>
          <a:fillRef idx="0">
            <a:schemeClr val="accent1"/>
          </a:fillRef>
          <a:effectRef idx="0">
            <a:schemeClr val="accent1"/>
          </a:effectRef>
          <a:fontRef idx="minor">
            <a:schemeClr val="tx1"/>
          </a:fontRef>
        </p:style>
      </p:cxnSp>
      <p:sp>
        <p:nvSpPr>
          <p:cNvPr id="12" name="四角形: 上の 2 つの角を丸める 11">
            <a:extLst>
              <a:ext uri="{FF2B5EF4-FFF2-40B4-BE49-F238E27FC236}">
                <a16:creationId xmlns:a16="http://schemas.microsoft.com/office/drawing/2014/main" id="{A8C2D4BD-9778-F9C5-A90A-11B80A488263}"/>
              </a:ext>
            </a:extLst>
          </p:cNvPr>
          <p:cNvSpPr/>
          <p:nvPr/>
        </p:nvSpPr>
        <p:spPr>
          <a:xfrm>
            <a:off x="4031935" y="1659358"/>
            <a:ext cx="4128127" cy="581396"/>
          </a:xfrm>
          <a:prstGeom prst="round2SameRect">
            <a:avLst>
              <a:gd name="adj1" fmla="val 50000"/>
              <a:gd name="adj2" fmla="val 0"/>
            </a:avLst>
          </a:prstGeom>
          <a:solidFill>
            <a:srgbClr val="8AAEC9"/>
          </a:solidFill>
          <a:ln>
            <a:solidFill>
              <a:srgbClr val="8AAE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C8BFD5E-6382-E006-C058-C097C4B62BE4}"/>
              </a:ext>
            </a:extLst>
          </p:cNvPr>
          <p:cNvSpPr txBox="1"/>
          <p:nvPr/>
        </p:nvSpPr>
        <p:spPr>
          <a:xfrm>
            <a:off x="4610133" y="1684633"/>
            <a:ext cx="3052815" cy="584775"/>
          </a:xfrm>
          <a:prstGeom prst="rect">
            <a:avLst/>
          </a:prstGeom>
          <a:noFill/>
        </p:spPr>
        <p:txBody>
          <a:bodyPr wrap="square" rtlCol="0">
            <a:spAutoFit/>
          </a:bodyPr>
          <a:lstStyle/>
          <a:p>
            <a:r>
              <a:rPr kumimoji="1" lang="en-US" altLang="ja-JP" sz="3200" dirty="0">
                <a:solidFill>
                  <a:schemeClr val="bg1"/>
                </a:solidFill>
                <a:latin typeface="Kristen ITC" panose="03050502040202030202" pitchFamily="66" charset="0"/>
              </a:rPr>
              <a:t>New Schedule</a:t>
            </a:r>
            <a:endParaRPr kumimoji="1" lang="ja-JP" altLang="en-US" sz="3200" dirty="0">
              <a:solidFill>
                <a:schemeClr val="bg1"/>
              </a:solidFill>
              <a:latin typeface="Kristen ITC" panose="03050502040202030202" pitchFamily="66" charset="0"/>
            </a:endParaRPr>
          </a:p>
        </p:txBody>
      </p:sp>
      <p:sp>
        <p:nvSpPr>
          <p:cNvPr id="23" name="テキスト ボックス 22">
            <a:extLst>
              <a:ext uri="{FF2B5EF4-FFF2-40B4-BE49-F238E27FC236}">
                <a16:creationId xmlns:a16="http://schemas.microsoft.com/office/drawing/2014/main" id="{D0BB7FAF-E70C-F360-48D8-A6620B89447F}"/>
              </a:ext>
            </a:extLst>
          </p:cNvPr>
          <p:cNvSpPr txBox="1"/>
          <p:nvPr/>
        </p:nvSpPr>
        <p:spPr>
          <a:xfrm>
            <a:off x="3567137" y="5360740"/>
            <a:ext cx="929595"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パパ</a:t>
            </a:r>
          </a:p>
        </p:txBody>
      </p:sp>
      <p:sp>
        <p:nvSpPr>
          <p:cNvPr id="31" name="四角形: 角を丸くする 30">
            <a:extLst>
              <a:ext uri="{FF2B5EF4-FFF2-40B4-BE49-F238E27FC236}">
                <a16:creationId xmlns:a16="http://schemas.microsoft.com/office/drawing/2014/main" id="{2FF2E046-0970-0D29-80B9-3AD20C42C595}"/>
              </a:ext>
            </a:extLst>
          </p:cNvPr>
          <p:cNvSpPr/>
          <p:nvPr/>
        </p:nvSpPr>
        <p:spPr>
          <a:xfrm>
            <a:off x="1229710" y="3621260"/>
            <a:ext cx="9720476" cy="1447147"/>
          </a:xfrm>
          <a:prstGeom prst="roundRect">
            <a:avLst>
              <a:gd name="adj" fmla="val 23987"/>
            </a:avLst>
          </a:prstGeom>
          <a:noFill/>
          <a:ln w="28575">
            <a:solidFill>
              <a:srgbClr val="7DE3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7C2F52-6A39-33E0-8662-10BC8DCCADE7}"/>
              </a:ext>
            </a:extLst>
          </p:cNvPr>
          <p:cNvSpPr txBox="1"/>
          <p:nvPr/>
        </p:nvSpPr>
        <p:spPr>
          <a:xfrm>
            <a:off x="5267510" y="2624933"/>
            <a:ext cx="2097550" cy="523220"/>
          </a:xfrm>
          <a:prstGeom prst="rect">
            <a:avLst/>
          </a:prstGeom>
          <a:noFill/>
        </p:spPr>
        <p:txBody>
          <a:bodyPr wrap="square" rtlCol="0">
            <a:spAutoFit/>
          </a:bodyPr>
          <a:lstStyle/>
          <a:p>
            <a:r>
              <a:rPr kumimoji="1" lang="en-US" altLang="ja-JP" sz="2800" dirty="0">
                <a:solidFill>
                  <a:srgbClr val="001746"/>
                </a:solidFill>
                <a:latin typeface="UD デジタル 教科書体 NP-B" panose="02020700000000000000" pitchFamily="18" charset="-128"/>
                <a:ea typeface="UD デジタル 教科書体 NP-B" panose="02020700000000000000" pitchFamily="18" charset="-128"/>
              </a:rPr>
              <a:t>Zoom</a:t>
            </a:r>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会議</a:t>
            </a:r>
          </a:p>
        </p:txBody>
      </p:sp>
      <p:sp>
        <p:nvSpPr>
          <p:cNvPr id="18" name="テキスト ボックス 17">
            <a:extLst>
              <a:ext uri="{FF2B5EF4-FFF2-40B4-BE49-F238E27FC236}">
                <a16:creationId xmlns:a16="http://schemas.microsoft.com/office/drawing/2014/main" id="{8712FB2E-AEDB-5BAA-F2D2-57BE36EC5F1E}"/>
              </a:ext>
            </a:extLst>
          </p:cNvPr>
          <p:cNvSpPr txBox="1"/>
          <p:nvPr/>
        </p:nvSpPr>
        <p:spPr>
          <a:xfrm>
            <a:off x="1355511" y="3747351"/>
            <a:ext cx="3625652" cy="400110"/>
          </a:xfrm>
          <a:prstGeom prst="rect">
            <a:avLst/>
          </a:prstGeom>
          <a:noFill/>
        </p:spPr>
        <p:txBody>
          <a:bodyPr wrap="square" rtlCol="0">
            <a:spAutoFit/>
          </a:bodyPr>
          <a:lstStyle/>
          <a:p>
            <a:r>
              <a:rPr kumimoji="1" lang="en-US" altLang="ja-JP" sz="2000" dirty="0">
                <a:solidFill>
                  <a:srgbClr val="001746"/>
                </a:solidFill>
                <a:latin typeface="UD デジタル 教科書体 NP-B" panose="02020700000000000000" pitchFamily="18" charset="-128"/>
                <a:ea typeface="UD デジタル 教科書体 NP-B" panose="02020700000000000000" pitchFamily="18" charset="-128"/>
              </a:rPr>
              <a:t>14:00~</a:t>
            </a:r>
          </a:p>
        </p:txBody>
      </p:sp>
      <p:sp>
        <p:nvSpPr>
          <p:cNvPr id="2" name="四角形: 角を丸くする 1">
            <a:extLst>
              <a:ext uri="{FF2B5EF4-FFF2-40B4-BE49-F238E27FC236}">
                <a16:creationId xmlns:a16="http://schemas.microsoft.com/office/drawing/2014/main" id="{14E619EC-2A12-05E6-9A01-E6E9C95E3382}"/>
              </a:ext>
            </a:extLst>
          </p:cNvPr>
          <p:cNvSpPr/>
          <p:nvPr/>
        </p:nvSpPr>
        <p:spPr>
          <a:xfrm>
            <a:off x="8640487" y="5276753"/>
            <a:ext cx="1359494" cy="613898"/>
          </a:xfrm>
          <a:prstGeom prst="roundRect">
            <a:avLst>
              <a:gd name="adj" fmla="val 32778"/>
            </a:avLst>
          </a:prstGeom>
          <a:noFill/>
          <a:ln w="57150">
            <a:solidFill>
              <a:srgbClr val="00174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25DBDD1-0EF5-7AA1-E998-B70FAB3FCC8C}"/>
              </a:ext>
            </a:extLst>
          </p:cNvPr>
          <p:cNvSpPr txBox="1"/>
          <p:nvPr/>
        </p:nvSpPr>
        <p:spPr>
          <a:xfrm>
            <a:off x="8855533" y="5323772"/>
            <a:ext cx="929402" cy="523220"/>
          </a:xfrm>
          <a:prstGeom prst="rect">
            <a:avLst/>
          </a:prstGeom>
          <a:noFill/>
        </p:spPr>
        <p:txBody>
          <a:bodyPr wrap="square" rtlCol="0">
            <a:spAutoFit/>
          </a:bodyPr>
          <a:lstStyle/>
          <a:p>
            <a:r>
              <a:rPr kumimoji="1" lang="ja-JP" altLang="en-US" sz="2800" dirty="0">
                <a:solidFill>
                  <a:srgbClr val="001746"/>
                </a:solidFill>
                <a:latin typeface="UD デジタル 教科書体 NP-B" panose="02020700000000000000" pitchFamily="18" charset="-128"/>
                <a:ea typeface="UD デジタル 教科書体 NP-B" panose="02020700000000000000" pitchFamily="18" charset="-128"/>
              </a:rPr>
              <a:t>登録</a:t>
            </a:r>
          </a:p>
        </p:txBody>
      </p:sp>
    </p:spTree>
    <p:extLst>
      <p:ext uri="{BB962C8B-B14F-4D97-AF65-F5344CB8AC3E}">
        <p14:creationId xmlns:p14="http://schemas.microsoft.com/office/powerpoint/2010/main" val="544130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FD9850D3-BDA5-6308-F9E1-61D295DF3FB2}"/>
              </a:ext>
            </a:extLst>
          </p:cNvPr>
          <p:cNvPicPr>
            <a:picLocks noChangeAspect="1"/>
          </p:cNvPicPr>
          <p:nvPr/>
        </p:nvPicPr>
        <p:blipFill>
          <a:blip r:embed="rId2"/>
          <a:stretch>
            <a:fillRect/>
          </a:stretch>
        </p:blipFill>
        <p:spPr>
          <a:xfrm>
            <a:off x="412955" y="156700"/>
            <a:ext cx="11071123" cy="6227507"/>
          </a:xfrm>
          <a:prstGeom prst="rect">
            <a:avLst/>
          </a:prstGeom>
        </p:spPr>
      </p:pic>
    </p:spTree>
    <p:extLst>
      <p:ext uri="{BB962C8B-B14F-4D97-AF65-F5344CB8AC3E}">
        <p14:creationId xmlns:p14="http://schemas.microsoft.com/office/powerpoint/2010/main" val="451360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DF0300A-87CF-646A-A2C0-E69E0F3773D9}"/>
              </a:ext>
            </a:extLst>
          </p:cNvPr>
          <p:cNvSpPr txBox="1"/>
          <p:nvPr/>
        </p:nvSpPr>
        <p:spPr>
          <a:xfrm>
            <a:off x="1391264" y="2413337"/>
            <a:ext cx="9409471" cy="3416320"/>
          </a:xfrm>
          <a:prstGeom prst="rect">
            <a:avLst/>
          </a:prstGeom>
          <a:noFill/>
        </p:spPr>
        <p:txBody>
          <a:bodyPr wrap="square">
            <a:spAutoFit/>
          </a:bodyPr>
          <a:lstStyle/>
          <a:p>
            <a:r>
              <a:rPr lang="ja-JP" altLang="en-US" b="0" i="0" dirty="0">
                <a:solidFill>
                  <a:srgbClr val="1D1C1D"/>
                </a:solidFill>
                <a:effectLst/>
                <a:highlight>
                  <a:srgbClr val="F8F8F8"/>
                </a:highlight>
                <a:latin typeface="NotoSansJP"/>
              </a:rPr>
              <a:t>共通事項・英文字スタイル→</a:t>
            </a:r>
            <a:r>
              <a:rPr lang="en-US" altLang="ja-JP" b="0" i="0" dirty="0">
                <a:solidFill>
                  <a:srgbClr val="1D1C1D"/>
                </a:solidFill>
                <a:effectLst/>
                <a:highlight>
                  <a:srgbClr val="F8F8F8"/>
                </a:highlight>
                <a:latin typeface="NotoSansJP"/>
              </a:rPr>
              <a:t>Kristen ITC</a:t>
            </a:r>
            <a:br>
              <a:rPr lang="ja-JP" altLang="en-US" dirty="0"/>
            </a:br>
            <a:r>
              <a:rPr lang="ja-JP" altLang="en-US" b="0" i="0" dirty="0">
                <a:solidFill>
                  <a:srgbClr val="1D1C1D"/>
                </a:solidFill>
                <a:effectLst/>
                <a:highlight>
                  <a:srgbClr val="F8F8F8"/>
                </a:highlight>
                <a:latin typeface="NotoSansJP"/>
              </a:rPr>
              <a:t>・日本語→</a:t>
            </a:r>
            <a:r>
              <a:rPr lang="en-US" altLang="ja-JP" b="0" i="0" dirty="0">
                <a:solidFill>
                  <a:srgbClr val="1D1C1D"/>
                </a:solidFill>
                <a:effectLst/>
                <a:highlight>
                  <a:srgbClr val="F8F8F8"/>
                </a:highlight>
                <a:latin typeface="NotoSansJP"/>
              </a:rPr>
              <a:t>HGP</a:t>
            </a:r>
            <a:r>
              <a:rPr lang="ja-JP" altLang="en-US" b="0" i="0" dirty="0">
                <a:solidFill>
                  <a:srgbClr val="1D1C1D"/>
                </a:solidFill>
                <a:effectLst/>
                <a:highlight>
                  <a:srgbClr val="F8F8F8"/>
                </a:highlight>
                <a:latin typeface="NotoSansJP"/>
              </a:rPr>
              <a:t>創英角ポップ体</a:t>
            </a:r>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　　　　→</a:t>
            </a:r>
            <a:r>
              <a:rPr lang="en-US" altLang="ja-JP" dirty="0">
                <a:solidFill>
                  <a:srgbClr val="1D1C1D"/>
                </a:solidFill>
                <a:highlight>
                  <a:srgbClr val="F8F8F8"/>
                </a:highlight>
                <a:latin typeface="NotoSansJP"/>
              </a:rPr>
              <a:t>UD</a:t>
            </a:r>
            <a:r>
              <a:rPr lang="ja-JP" altLang="en-US" dirty="0">
                <a:solidFill>
                  <a:srgbClr val="1D1C1D"/>
                </a:solidFill>
                <a:highlight>
                  <a:srgbClr val="F8F8F8"/>
                </a:highlight>
                <a:latin typeface="NotoSansJP"/>
              </a:rPr>
              <a:t>デジタル教科書体</a:t>
            </a:r>
            <a:r>
              <a:rPr lang="en-US" altLang="ja-JP" dirty="0">
                <a:solidFill>
                  <a:srgbClr val="1D1C1D"/>
                </a:solidFill>
                <a:highlight>
                  <a:srgbClr val="F8F8F8"/>
                </a:highlight>
                <a:latin typeface="NotoSansJP"/>
              </a:rPr>
              <a:t>NP-B</a:t>
            </a:r>
            <a:br>
              <a:rPr lang="ja-JP" altLang="en-US" dirty="0"/>
            </a:br>
            <a:r>
              <a:rPr lang="ja-JP" altLang="en-US" b="0" i="0" dirty="0">
                <a:solidFill>
                  <a:srgbClr val="1D1C1D"/>
                </a:solidFill>
                <a:effectLst/>
                <a:highlight>
                  <a:srgbClr val="F8F8F8"/>
                </a:highlight>
                <a:latin typeface="NotoSansJP"/>
              </a:rPr>
              <a:t>・背景→白・ヘッダー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右：アカウントマーク　中央：ロゴ　左：日付と曜日・フッター</a:t>
            </a:r>
            <a:br>
              <a:rPr lang="ja-JP" altLang="en-US" dirty="0"/>
            </a:br>
            <a:r>
              <a:rPr lang="ja-JP" altLang="en-US" b="0" i="0" dirty="0">
                <a:solidFill>
                  <a:srgbClr val="1D1C1D"/>
                </a:solidFill>
                <a:effectLst/>
                <a:highlight>
                  <a:srgbClr val="F8F8F8"/>
                </a:highlight>
                <a:latin typeface="NotoSansJP"/>
              </a:rPr>
              <a:t>　背景色→</a:t>
            </a:r>
            <a:r>
              <a:rPr lang="en-US" altLang="ja-JP" b="0" i="0" dirty="0">
                <a:solidFill>
                  <a:srgbClr val="1D1C1D"/>
                </a:solidFill>
                <a:effectLst/>
                <a:highlight>
                  <a:srgbClr val="F8F8F8"/>
                </a:highlight>
                <a:latin typeface="NotoSansJP"/>
              </a:rPr>
              <a:t>#f5f5f5</a:t>
            </a:r>
            <a:br>
              <a:rPr lang="ja-JP" altLang="en-US" dirty="0"/>
            </a:br>
            <a:r>
              <a:rPr lang="ja-JP" altLang="en-US" b="0" i="0" dirty="0">
                <a:solidFill>
                  <a:srgbClr val="1D1C1D"/>
                </a:solidFill>
                <a:effectLst/>
                <a:highlight>
                  <a:srgbClr val="F8F8F8"/>
                </a:highlight>
                <a:latin typeface="NotoSansJP"/>
              </a:rPr>
              <a:t>　中央：</a:t>
            </a:r>
            <a:r>
              <a:rPr lang="en-US" altLang="ja-JP" b="0" i="0" dirty="0">
                <a:solidFill>
                  <a:srgbClr val="1D1C1D"/>
                </a:solidFill>
                <a:effectLst/>
                <a:highlight>
                  <a:srgbClr val="F8F8F8"/>
                </a:highlight>
                <a:latin typeface="NotoSansJP"/>
              </a:rPr>
              <a:t>Copyright </a:t>
            </a:r>
            <a:r>
              <a:rPr lang="en-US" altLang="ja-JP" b="0" i="0" dirty="0" err="1">
                <a:solidFill>
                  <a:srgbClr val="1D1C1D"/>
                </a:solidFill>
                <a:effectLst/>
                <a:highlight>
                  <a:srgbClr val="F8F8F8"/>
                </a:highlight>
                <a:latin typeface="NotoSansJP"/>
              </a:rPr>
              <a:t>paraparaChahan</a:t>
            </a:r>
            <a:r>
              <a:rPr lang="en-US" altLang="ja-JP" b="0" i="0" dirty="0">
                <a:solidFill>
                  <a:srgbClr val="1D1C1D"/>
                </a:solidFill>
                <a:effectLst/>
                <a:highlight>
                  <a:srgbClr val="F8F8F8"/>
                </a:highlight>
                <a:latin typeface="NotoSansJP"/>
              </a:rPr>
              <a:t>(PLUS DOJO). All rights reserved.</a:t>
            </a:r>
          </a:p>
          <a:p>
            <a:endParaRPr lang="en-US" altLang="ja-JP" b="0" i="0" dirty="0">
              <a:solidFill>
                <a:srgbClr val="1D1C1D"/>
              </a:solidFill>
              <a:effectLst/>
              <a:highlight>
                <a:srgbClr val="F8F8F8"/>
              </a:highlight>
              <a:latin typeface="NotoSansJP"/>
            </a:endParaRPr>
          </a:p>
          <a:p>
            <a:r>
              <a:rPr lang="ja-JP" altLang="en-US" dirty="0">
                <a:solidFill>
                  <a:srgbClr val="1D1C1D"/>
                </a:solidFill>
                <a:highlight>
                  <a:srgbClr val="F8F8F8"/>
                </a:highlight>
                <a:latin typeface="NotoSansJP"/>
              </a:rPr>
              <a:t>・薄いピンク→</a:t>
            </a:r>
            <a:r>
              <a:rPr lang="en-US" altLang="ja-JP" dirty="0">
                <a:solidFill>
                  <a:srgbClr val="1D1C1D"/>
                </a:solidFill>
                <a:highlight>
                  <a:srgbClr val="F8F8F8"/>
                </a:highlight>
                <a:latin typeface="NotoSansJP"/>
              </a:rPr>
              <a:t>#f3b4ab</a:t>
            </a:r>
          </a:p>
          <a:p>
            <a:r>
              <a:rPr lang="ja-JP" altLang="en-US" dirty="0">
                <a:solidFill>
                  <a:srgbClr val="1D1C1D"/>
                </a:solidFill>
                <a:highlight>
                  <a:srgbClr val="F8F8F8"/>
                </a:highlight>
                <a:latin typeface="NotoSansJP"/>
              </a:rPr>
              <a:t>・薄い青→</a:t>
            </a:r>
            <a:r>
              <a:rPr lang="en-US" altLang="ja-JP" dirty="0">
                <a:solidFill>
                  <a:srgbClr val="1D1C1D"/>
                </a:solidFill>
                <a:highlight>
                  <a:srgbClr val="F8F8F8"/>
                </a:highlight>
                <a:latin typeface="NotoSansJP"/>
              </a:rPr>
              <a:t>#c6d7e4</a:t>
            </a:r>
          </a:p>
          <a:p>
            <a:r>
              <a:rPr lang="ja-JP" altLang="en-US" dirty="0">
                <a:solidFill>
                  <a:srgbClr val="1D1C1D"/>
                </a:solidFill>
                <a:highlight>
                  <a:srgbClr val="F8F8F8"/>
                </a:highlight>
                <a:latin typeface="NotoSansJP"/>
              </a:rPr>
              <a:t>・薄い緑→</a:t>
            </a:r>
            <a:r>
              <a:rPr lang="en-US" altLang="ja-JP">
                <a:solidFill>
                  <a:srgbClr val="1D1C1D"/>
                </a:solidFill>
                <a:highlight>
                  <a:srgbClr val="F8F8F8"/>
                </a:highlight>
                <a:latin typeface="NotoSansJP"/>
              </a:rPr>
              <a:t>#C0F2D2</a:t>
            </a:r>
          </a:p>
        </p:txBody>
      </p:sp>
    </p:spTree>
    <p:extLst>
      <p:ext uri="{BB962C8B-B14F-4D97-AF65-F5344CB8AC3E}">
        <p14:creationId xmlns:p14="http://schemas.microsoft.com/office/powerpoint/2010/main" val="265793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2" name="四角形: 角を丸くする 1">
            <a:extLst>
              <a:ext uri="{FF2B5EF4-FFF2-40B4-BE49-F238E27FC236}">
                <a16:creationId xmlns:a16="http://schemas.microsoft.com/office/drawing/2014/main" id="{AA54FC10-3839-02DD-3D2A-7D44FB82EA66}"/>
              </a:ext>
            </a:extLst>
          </p:cNvPr>
          <p:cNvSpPr/>
          <p:nvPr/>
        </p:nvSpPr>
        <p:spPr>
          <a:xfrm>
            <a:off x="2675467" y="1991360"/>
            <a:ext cx="7162800" cy="399681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四角形: 角を丸くする 3">
            <a:extLst>
              <a:ext uri="{FF2B5EF4-FFF2-40B4-BE49-F238E27FC236}">
                <a16:creationId xmlns:a16="http://schemas.microsoft.com/office/drawing/2014/main" id="{F77AFFC5-DFA2-2F57-907B-33312FB9F036}"/>
              </a:ext>
            </a:extLst>
          </p:cNvPr>
          <p:cNvSpPr/>
          <p:nvPr/>
        </p:nvSpPr>
        <p:spPr>
          <a:xfrm>
            <a:off x="4580088" y="268964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9E614EAD-E51C-8C62-06AF-DD6AB5C4402F}"/>
              </a:ext>
            </a:extLst>
          </p:cNvPr>
          <p:cNvSpPr txBox="1"/>
          <p:nvPr/>
        </p:nvSpPr>
        <p:spPr>
          <a:xfrm>
            <a:off x="4580087" y="2227980"/>
            <a:ext cx="3353554" cy="461665"/>
          </a:xfrm>
          <a:prstGeom prst="rect">
            <a:avLst/>
          </a:prstGeom>
          <a:noFill/>
        </p:spPr>
        <p:txBody>
          <a:bodyPr wrap="square" rtlCol="0">
            <a:spAutoFit/>
          </a:bodyPr>
          <a:lstStyle/>
          <a:p>
            <a:pPr algn="ctr"/>
            <a:r>
              <a:rPr kumimoji="1" lang="en-US" altLang="ja-JP" sz="2400" dirty="0">
                <a:solidFill>
                  <a:schemeClr val="bg1"/>
                </a:solidFill>
                <a:latin typeface="Kristen ITC" panose="03050502040202030202" pitchFamily="66" charset="0"/>
              </a:rPr>
              <a:t>Username</a:t>
            </a:r>
          </a:p>
        </p:txBody>
      </p:sp>
      <p:sp>
        <p:nvSpPr>
          <p:cNvPr id="23" name="テキスト ボックス 22">
            <a:extLst>
              <a:ext uri="{FF2B5EF4-FFF2-40B4-BE49-F238E27FC236}">
                <a16:creationId xmlns:a16="http://schemas.microsoft.com/office/drawing/2014/main" id="{AD6D8012-AB19-D586-787F-DDB78F8A4DA0}"/>
              </a:ext>
            </a:extLst>
          </p:cNvPr>
          <p:cNvSpPr txBox="1"/>
          <p:nvPr/>
        </p:nvSpPr>
        <p:spPr>
          <a:xfrm>
            <a:off x="4580087" y="3331687"/>
            <a:ext cx="3353554" cy="461665"/>
          </a:xfrm>
          <a:prstGeom prst="rect">
            <a:avLst/>
          </a:prstGeom>
          <a:noFill/>
        </p:spPr>
        <p:txBody>
          <a:bodyPr wrap="square" rtlCol="0">
            <a:spAutoFit/>
          </a:bodyPr>
          <a:lstStyle/>
          <a:p>
            <a:pPr algn="ctr"/>
            <a:r>
              <a:rPr lang="en-US" altLang="ja-JP" sz="2400" dirty="0">
                <a:solidFill>
                  <a:schemeClr val="bg1"/>
                </a:solidFill>
                <a:latin typeface="Kristen ITC" panose="03050502040202030202" pitchFamily="66" charset="0"/>
              </a:rPr>
              <a:t>Password</a:t>
            </a:r>
            <a:endParaRPr kumimoji="1" lang="en-US" altLang="ja-JP" sz="2400" dirty="0">
              <a:solidFill>
                <a:schemeClr val="bg1"/>
              </a:solidFill>
              <a:latin typeface="Kristen ITC" panose="03050502040202030202" pitchFamily="66" charset="0"/>
            </a:endParaRPr>
          </a:p>
        </p:txBody>
      </p:sp>
      <p:sp>
        <p:nvSpPr>
          <p:cNvPr id="24" name="四角形: 角を丸くする 23">
            <a:extLst>
              <a:ext uri="{FF2B5EF4-FFF2-40B4-BE49-F238E27FC236}">
                <a16:creationId xmlns:a16="http://schemas.microsoft.com/office/drawing/2014/main" id="{AA90FB4C-B7BD-7077-606C-EBED33DB231B}"/>
              </a:ext>
            </a:extLst>
          </p:cNvPr>
          <p:cNvSpPr/>
          <p:nvPr/>
        </p:nvSpPr>
        <p:spPr>
          <a:xfrm>
            <a:off x="4580087" y="3785085"/>
            <a:ext cx="3353553" cy="52327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四角形: 角を丸くする 24">
            <a:extLst>
              <a:ext uri="{FF2B5EF4-FFF2-40B4-BE49-F238E27FC236}">
                <a16:creationId xmlns:a16="http://schemas.microsoft.com/office/drawing/2014/main" id="{18E02C62-8300-FCBB-BCAA-51FA57E75578}"/>
              </a:ext>
            </a:extLst>
          </p:cNvPr>
          <p:cNvSpPr/>
          <p:nvPr/>
        </p:nvSpPr>
        <p:spPr>
          <a:xfrm>
            <a:off x="6657741" y="4544719"/>
            <a:ext cx="1920240" cy="614383"/>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chemeClr val="bg1"/>
                </a:solidFill>
                <a:latin typeface="Kristen ITC" panose="03050502040202030202" pitchFamily="66" charset="0"/>
              </a:rPr>
              <a:t>Reset</a:t>
            </a:r>
            <a:endParaRPr kumimoji="1" lang="ja-JP" altLang="en-US" sz="2400" dirty="0">
              <a:solidFill>
                <a:schemeClr val="bg1"/>
              </a:solidFill>
              <a:latin typeface="Kristen ITC" panose="03050502040202030202" pitchFamily="66" charset="0"/>
            </a:endParaRPr>
          </a:p>
        </p:txBody>
      </p:sp>
      <p:sp>
        <p:nvSpPr>
          <p:cNvPr id="28" name="テキスト ボックス 27">
            <a:extLst>
              <a:ext uri="{FF2B5EF4-FFF2-40B4-BE49-F238E27FC236}">
                <a16:creationId xmlns:a16="http://schemas.microsoft.com/office/drawing/2014/main" id="{FA2CDA5E-0F8D-949A-1E1D-7C45534C085F}"/>
              </a:ext>
            </a:extLst>
          </p:cNvPr>
          <p:cNvSpPr txBox="1"/>
          <p:nvPr/>
        </p:nvSpPr>
        <p:spPr>
          <a:xfrm>
            <a:off x="4826940" y="5422706"/>
            <a:ext cx="3026740" cy="461665"/>
          </a:xfrm>
          <a:prstGeom prst="rect">
            <a:avLst/>
          </a:prstGeom>
          <a:noFill/>
        </p:spPr>
        <p:txBody>
          <a:bodyPr wrap="square" rtlCol="0">
            <a:spAutoFit/>
          </a:bodyPr>
          <a:lstStyle/>
          <a:p>
            <a:pPr algn="ctr"/>
            <a:r>
              <a:rPr kumimoji="1" lang="en-US" altLang="ja-JP" sz="2400" u="sng" dirty="0">
                <a:solidFill>
                  <a:schemeClr val="bg1"/>
                </a:solidFill>
                <a:latin typeface="Kristen ITC" panose="03050502040202030202" pitchFamily="66" charset="0"/>
              </a:rPr>
              <a:t>Create account</a:t>
            </a:r>
            <a:endParaRPr kumimoji="1" lang="ja-JP" altLang="en-US" sz="2400" u="sng" dirty="0">
              <a:solidFill>
                <a:schemeClr val="bg1"/>
              </a:solidFill>
              <a:latin typeface="Kristen ITC" panose="03050502040202030202" pitchFamily="66" charset="0"/>
            </a:endParaRPr>
          </a:p>
        </p:txBody>
      </p:sp>
      <p:sp>
        <p:nvSpPr>
          <p:cNvPr id="29" name="四角形: 角を丸くする 28">
            <a:extLst>
              <a:ext uri="{FF2B5EF4-FFF2-40B4-BE49-F238E27FC236}">
                <a16:creationId xmlns:a16="http://schemas.microsoft.com/office/drawing/2014/main" id="{E634BF49-EA8E-1C63-74DE-1477F0882F51}"/>
              </a:ext>
            </a:extLst>
          </p:cNvPr>
          <p:cNvSpPr/>
          <p:nvPr/>
        </p:nvSpPr>
        <p:spPr>
          <a:xfrm>
            <a:off x="4082669" y="4544719"/>
            <a:ext cx="1920240" cy="614383"/>
          </a:xfrm>
          <a:prstGeom prst="roundRect">
            <a:avLst/>
          </a:prstGeom>
          <a:solidFill>
            <a:srgbClr val="F7CD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bg1"/>
                </a:solidFill>
                <a:latin typeface="Kristen ITC" panose="03050502040202030202" pitchFamily="66" charset="0"/>
              </a:rPr>
              <a:t>Login</a:t>
            </a:r>
            <a:endParaRPr kumimoji="1" lang="ja-JP" altLang="en-US" sz="2400" dirty="0">
              <a:solidFill>
                <a:schemeClr val="bg1"/>
              </a:solidFill>
              <a:latin typeface="Kristen ITC" panose="03050502040202030202" pitchFamily="66" charset="0"/>
            </a:endParaRPr>
          </a:p>
        </p:txBody>
      </p:sp>
    </p:spTree>
    <p:extLst>
      <p:ext uri="{BB962C8B-B14F-4D97-AF65-F5344CB8AC3E}">
        <p14:creationId xmlns:p14="http://schemas.microsoft.com/office/powerpoint/2010/main" val="3619999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772561"/>
            <a:ext cx="7960833" cy="4201163"/>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893375"/>
            <a:ext cx="4651914" cy="369332"/>
          </a:xfrm>
          <a:prstGeom prst="rect">
            <a:avLst/>
          </a:prstGeom>
          <a:solidFill>
            <a:srgbClr val="EA7B6B"/>
          </a:solidFill>
        </p:spPr>
        <p:txBody>
          <a:bodyPr wrap="square" rtlCol="0">
            <a:spAutoFit/>
          </a:bodyPr>
          <a:lstStyle/>
          <a:p>
            <a:pPr algn="ctr"/>
            <a:r>
              <a:rPr lang="en-US" altLang="ja-JP" dirty="0">
                <a:solidFill>
                  <a:schemeClr val="bg1"/>
                </a:solidFill>
                <a:latin typeface="Kristen ITC" panose="03050502040202030202" pitchFamily="66" charset="0"/>
                <a:ea typeface="UD デジタル 教科書体 NP-B" panose="02020700000000000000" pitchFamily="18" charset="-128"/>
              </a:rPr>
              <a:t>U</a:t>
            </a:r>
            <a:r>
              <a:rPr kumimoji="1" lang="en-US" altLang="ja-JP" dirty="0">
                <a:solidFill>
                  <a:schemeClr val="bg1"/>
                </a:solidFill>
                <a:latin typeface="Kristen ITC" panose="03050502040202030202" pitchFamily="66" charset="0"/>
                <a:ea typeface="UD デジタル 教科書体 NP-B" panose="02020700000000000000" pitchFamily="18" charset="-128"/>
              </a:rPr>
              <a:t>ser ID</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830444"/>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Mail</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053787" y="2262707"/>
            <a:ext cx="4084425"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053788" y="3261534"/>
            <a:ext cx="4084424"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088136" y="4389347"/>
            <a:ext cx="4054772" cy="464540"/>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3899108"/>
            <a:ext cx="4651914" cy="369332"/>
          </a:xfrm>
          <a:prstGeom prst="rect">
            <a:avLst/>
          </a:prstGeom>
          <a:solidFill>
            <a:srgbClr val="EA7B6B"/>
          </a:solidFill>
        </p:spPr>
        <p:txBody>
          <a:bodyPr wrap="square" rtlCol="0">
            <a:spAutoFit/>
          </a:bodyPr>
          <a:lstStyle/>
          <a:p>
            <a:pPr algn="ctr"/>
            <a:r>
              <a:rPr kumimoji="1" lang="en-US" altLang="ja-JP" dirty="0">
                <a:solidFill>
                  <a:schemeClr val="bg1"/>
                </a:solidFill>
                <a:latin typeface="Kristen ITC" panose="03050502040202030202" pitchFamily="66" charset="0"/>
                <a:ea typeface="UD デジタル 教科書体 NP-B" panose="02020700000000000000" pitchFamily="18" charset="-128"/>
              </a:rPr>
              <a:t>Nickname</a:t>
            </a:r>
            <a:endParaRPr kumimoji="1" lang="ja-JP" altLang="en-US" dirty="0">
              <a:solidFill>
                <a:schemeClr val="bg1"/>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28639" y="524242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275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110310" y="2803569"/>
            <a:ext cx="7960833" cy="2239004"/>
          </a:xfrm>
          <a:prstGeom prst="roundRect">
            <a:avLst/>
          </a:prstGeom>
          <a:solidFill>
            <a:srgbClr val="EA7B6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2940505"/>
            <a:ext cx="4651914" cy="461665"/>
          </a:xfrm>
          <a:prstGeom prst="rect">
            <a:avLst/>
          </a:prstGeom>
          <a:solidFill>
            <a:srgbClr val="EA7B6B"/>
          </a:solidFill>
        </p:spPr>
        <p:txBody>
          <a:bodyPr wrap="square" rtlCol="0">
            <a:spAutoFit/>
          </a:bodyPr>
          <a:lstStyle/>
          <a:p>
            <a:pPr algn="ctr"/>
            <a:r>
              <a:rPr lang="en-US" altLang="ja-JP" sz="2400" dirty="0">
                <a:solidFill>
                  <a:schemeClr val="bg1"/>
                </a:solidFill>
                <a:latin typeface="Kristen ITC" panose="03050502040202030202" pitchFamily="66" charset="0"/>
                <a:ea typeface="UD デジタル 教科書体 NP-B" panose="02020700000000000000" pitchFamily="18" charset="-128"/>
              </a:rPr>
              <a:t>Password</a:t>
            </a:r>
            <a:endParaRPr kumimoji="1" lang="ja-JP" altLang="en-US" sz="2400" dirty="0">
              <a:solidFill>
                <a:schemeClr val="bg1"/>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297788" y="3524551"/>
            <a:ext cx="3585878" cy="535025"/>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4246161"/>
            <a:ext cx="1973765" cy="560711"/>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Tree>
    <p:extLst>
      <p:ext uri="{BB962C8B-B14F-4D97-AF65-F5344CB8AC3E}">
        <p14:creationId xmlns:p14="http://schemas.microsoft.com/office/powerpoint/2010/main" val="62542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830DDF9-5B12-DDDD-082C-AF3BF586F355}"/>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descr="ロゴ&#10;&#10;中程度の精度で自動的に生成された説明">
            <a:extLst>
              <a:ext uri="{FF2B5EF4-FFF2-40B4-BE49-F238E27FC236}">
                <a16:creationId xmlns:a16="http://schemas.microsoft.com/office/drawing/2014/main" id="{B9A39F28-1EBD-1E84-D159-443CA1B611CF}"/>
              </a:ext>
            </a:extLst>
          </p:cNvPr>
          <p:cNvPicPr>
            <a:picLocks noChangeAspect="1"/>
          </p:cNvPicPr>
          <p:nvPr/>
        </p:nvPicPr>
        <p:blipFill rotWithShape="1">
          <a:blip r:embed="rId3">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sp>
        <p:nvSpPr>
          <p:cNvPr id="14" name="正方形/長方形 13">
            <a:extLst>
              <a:ext uri="{FF2B5EF4-FFF2-40B4-BE49-F238E27FC236}">
                <a16:creationId xmlns:a16="http://schemas.microsoft.com/office/drawing/2014/main" id="{52192687-6E27-88C8-ED3C-4F58ED7237DC}"/>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1" name="グループ化 20">
            <a:extLst>
              <a:ext uri="{FF2B5EF4-FFF2-40B4-BE49-F238E27FC236}">
                <a16:creationId xmlns:a16="http://schemas.microsoft.com/office/drawing/2014/main" id="{16808017-801A-53BE-3340-11699E77DC3C}"/>
              </a:ext>
            </a:extLst>
          </p:cNvPr>
          <p:cNvGrpSpPr/>
          <p:nvPr/>
        </p:nvGrpSpPr>
        <p:grpSpPr>
          <a:xfrm>
            <a:off x="317581" y="277924"/>
            <a:ext cx="924233" cy="1234235"/>
            <a:chOff x="266781" y="196644"/>
            <a:chExt cx="924233" cy="1234235"/>
          </a:xfrm>
        </p:grpSpPr>
        <p:sp>
          <p:nvSpPr>
            <p:cNvPr id="6" name="フローチャート: 結合子 5">
              <a:extLst>
                <a:ext uri="{FF2B5EF4-FFF2-40B4-BE49-F238E27FC236}">
                  <a16:creationId xmlns:a16="http://schemas.microsoft.com/office/drawing/2014/main" id="{760B2358-0756-5D93-6C4A-D5FC31E04F76}"/>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D05A29E2-273E-D3FB-A6C2-839C27DA4BB8}"/>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弧 15">
              <a:extLst>
                <a:ext uri="{FF2B5EF4-FFF2-40B4-BE49-F238E27FC236}">
                  <a16:creationId xmlns:a16="http://schemas.microsoft.com/office/drawing/2014/main" id="{24D54118-16BA-E4E7-2C10-DC055B34DBCF}"/>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93D16964-E0C9-2363-48DD-3B661653827D}"/>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22" name="テキスト ボックス 21">
            <a:extLst>
              <a:ext uri="{FF2B5EF4-FFF2-40B4-BE49-F238E27FC236}">
                <a16:creationId xmlns:a16="http://schemas.microsoft.com/office/drawing/2014/main" id="{71CC734F-A1B3-457D-DBDD-64EF65974439}"/>
              </a:ext>
            </a:extLst>
          </p:cNvPr>
          <p:cNvSpPr txBox="1"/>
          <p:nvPr/>
        </p:nvSpPr>
        <p:spPr>
          <a:xfrm>
            <a:off x="3541852" y="6505008"/>
            <a:ext cx="5965484"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sp>
        <p:nvSpPr>
          <p:cNvPr id="11" name="四角形: 角を丸くする 10">
            <a:extLst>
              <a:ext uri="{FF2B5EF4-FFF2-40B4-BE49-F238E27FC236}">
                <a16:creationId xmlns:a16="http://schemas.microsoft.com/office/drawing/2014/main" id="{483B6676-0DD3-34A6-AA42-6F5056660355}"/>
              </a:ext>
            </a:extLst>
          </p:cNvPr>
          <p:cNvSpPr/>
          <p:nvPr/>
        </p:nvSpPr>
        <p:spPr>
          <a:xfrm>
            <a:off x="2298289" y="1538450"/>
            <a:ext cx="7960833" cy="4803355"/>
          </a:xfrm>
          <a:prstGeom prst="roundRect">
            <a:avLst/>
          </a:prstGeom>
          <a:solidFill>
            <a:srgbClr val="F9E7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C375B5E2-C360-169D-4208-9A23C94B2910}"/>
              </a:ext>
            </a:extLst>
          </p:cNvPr>
          <p:cNvSpPr txBox="1"/>
          <p:nvPr/>
        </p:nvSpPr>
        <p:spPr>
          <a:xfrm>
            <a:off x="3764771" y="1535338"/>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U</a:t>
            </a:r>
            <a:r>
              <a:rPr kumimoji="1" lang="en-US" altLang="ja-JP" sz="1600" dirty="0">
                <a:solidFill>
                  <a:srgbClr val="001746"/>
                </a:solidFill>
                <a:latin typeface="Kristen ITC" panose="03050502040202030202" pitchFamily="66" charset="0"/>
                <a:ea typeface="UD デジタル 教科書体 NP-B" panose="02020700000000000000" pitchFamily="18" charset="-128"/>
              </a:rPr>
              <a:t>ser ID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19" name="テキスト ボックス 18">
            <a:extLst>
              <a:ext uri="{FF2B5EF4-FFF2-40B4-BE49-F238E27FC236}">
                <a16:creationId xmlns:a16="http://schemas.microsoft.com/office/drawing/2014/main" id="{ADE8B062-11AF-3F71-5A5F-79E5D06AD258}"/>
              </a:ext>
            </a:extLst>
          </p:cNvPr>
          <p:cNvSpPr txBox="1"/>
          <p:nvPr/>
        </p:nvSpPr>
        <p:spPr>
          <a:xfrm>
            <a:off x="3764771" y="2334755"/>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Mail</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4" name="テキスト ボックス 23">
            <a:extLst>
              <a:ext uri="{FF2B5EF4-FFF2-40B4-BE49-F238E27FC236}">
                <a16:creationId xmlns:a16="http://schemas.microsoft.com/office/drawing/2014/main" id="{44013065-A6B2-1804-0697-9FCDDA6ECCCF}"/>
              </a:ext>
            </a:extLst>
          </p:cNvPr>
          <p:cNvSpPr txBox="1"/>
          <p:nvPr/>
        </p:nvSpPr>
        <p:spPr>
          <a:xfrm>
            <a:off x="3764771" y="3151553"/>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27" name="四角形: 角を丸くする 26">
            <a:extLst>
              <a:ext uri="{FF2B5EF4-FFF2-40B4-BE49-F238E27FC236}">
                <a16:creationId xmlns:a16="http://schemas.microsoft.com/office/drawing/2014/main" id="{E2146CF5-E729-F45C-32CF-55F5F7A8F68B}"/>
              </a:ext>
            </a:extLst>
          </p:cNvPr>
          <p:cNvSpPr/>
          <p:nvPr/>
        </p:nvSpPr>
        <p:spPr>
          <a:xfrm>
            <a:off x="4440363" y="1910838"/>
            <a:ext cx="331127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rgbClr val="001746"/>
                </a:solidFill>
              </a:rPr>
              <a:t>paraparachahan</a:t>
            </a:r>
            <a:endParaRPr kumimoji="1" lang="ja-JP" altLang="en-US" dirty="0">
              <a:solidFill>
                <a:srgbClr val="001746"/>
              </a:solidFill>
            </a:endParaRPr>
          </a:p>
        </p:txBody>
      </p:sp>
      <p:sp>
        <p:nvSpPr>
          <p:cNvPr id="32" name="四角形: 角を丸くする 31">
            <a:extLst>
              <a:ext uri="{FF2B5EF4-FFF2-40B4-BE49-F238E27FC236}">
                <a16:creationId xmlns:a16="http://schemas.microsoft.com/office/drawing/2014/main" id="{ABF9D0DD-63D6-3555-DAC0-C38C9276558C}"/>
              </a:ext>
            </a:extLst>
          </p:cNvPr>
          <p:cNvSpPr/>
          <p:nvPr/>
        </p:nvSpPr>
        <p:spPr>
          <a:xfrm>
            <a:off x="4440364" y="2693357"/>
            <a:ext cx="3311272"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rgbClr val="001746"/>
                </a:solidFill>
              </a:rPr>
              <a:t>parapara@chahan.jp</a:t>
            </a:r>
            <a:endParaRPr kumimoji="1" lang="ja-JP" altLang="en-US" dirty="0">
              <a:solidFill>
                <a:srgbClr val="001746"/>
              </a:solidFill>
            </a:endParaRPr>
          </a:p>
        </p:txBody>
      </p:sp>
      <p:sp>
        <p:nvSpPr>
          <p:cNvPr id="33" name="四角形: 角を丸くする 32">
            <a:extLst>
              <a:ext uri="{FF2B5EF4-FFF2-40B4-BE49-F238E27FC236}">
                <a16:creationId xmlns:a16="http://schemas.microsoft.com/office/drawing/2014/main" id="{EE3DD710-E014-5098-B71E-45198EE0964A}"/>
              </a:ext>
            </a:extLst>
          </p:cNvPr>
          <p:cNvSpPr/>
          <p:nvPr/>
        </p:nvSpPr>
        <p:spPr>
          <a:xfrm>
            <a:off x="4474712" y="3502112"/>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
        <p:nvSpPr>
          <p:cNvPr id="34" name="四角形: 角を丸くする 33">
            <a:extLst>
              <a:ext uri="{FF2B5EF4-FFF2-40B4-BE49-F238E27FC236}">
                <a16:creationId xmlns:a16="http://schemas.microsoft.com/office/drawing/2014/main" id="{79C24ABA-E5C9-0018-034F-F8574C74B416}"/>
              </a:ext>
            </a:extLst>
          </p:cNvPr>
          <p:cNvSpPr/>
          <p:nvPr/>
        </p:nvSpPr>
        <p:spPr>
          <a:xfrm>
            <a:off x="4474712" y="5084254"/>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rgbClr val="001746"/>
                </a:solidFill>
              </a:rPr>
              <a:t>Parachan</a:t>
            </a:r>
            <a:endParaRPr kumimoji="1" lang="ja-JP" altLang="en-US" dirty="0">
              <a:solidFill>
                <a:srgbClr val="001746"/>
              </a:solidFill>
            </a:endParaRPr>
          </a:p>
        </p:txBody>
      </p:sp>
      <p:sp>
        <p:nvSpPr>
          <p:cNvPr id="35" name="テキスト ボックス 34">
            <a:extLst>
              <a:ext uri="{FF2B5EF4-FFF2-40B4-BE49-F238E27FC236}">
                <a16:creationId xmlns:a16="http://schemas.microsoft.com/office/drawing/2014/main" id="{9AE8BEFB-A94E-C9E3-91D8-E7224B60661F}"/>
              </a:ext>
            </a:extLst>
          </p:cNvPr>
          <p:cNvSpPr txBox="1"/>
          <p:nvPr/>
        </p:nvSpPr>
        <p:spPr>
          <a:xfrm>
            <a:off x="3764771" y="4696000"/>
            <a:ext cx="4651914" cy="338554"/>
          </a:xfrm>
          <a:prstGeom prst="rect">
            <a:avLst/>
          </a:prstGeom>
          <a:solidFill>
            <a:srgbClr val="F9E799"/>
          </a:solidFill>
        </p:spPr>
        <p:txBody>
          <a:bodyPr wrap="square" rtlCol="0">
            <a:spAutoFit/>
          </a:bodyPr>
          <a:lstStyle/>
          <a:p>
            <a:pPr algn="ctr"/>
            <a:r>
              <a:rPr kumimoji="1" lang="en-US" altLang="ja-JP" sz="1600" dirty="0">
                <a:solidFill>
                  <a:srgbClr val="001746"/>
                </a:solidFill>
                <a:latin typeface="Kristen ITC" panose="03050502040202030202" pitchFamily="66" charset="0"/>
                <a:ea typeface="UD デジタル 教科書体 NP-B" panose="02020700000000000000" pitchFamily="18" charset="-128"/>
              </a:rPr>
              <a:t>Nickname</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6" name="四角形: 角を丸くする 35">
            <a:extLst>
              <a:ext uri="{FF2B5EF4-FFF2-40B4-BE49-F238E27FC236}">
                <a16:creationId xmlns:a16="http://schemas.microsoft.com/office/drawing/2014/main" id="{14C5C34A-F129-4578-EB0C-8F357383BFA0}"/>
              </a:ext>
            </a:extLst>
          </p:cNvPr>
          <p:cNvSpPr/>
          <p:nvPr/>
        </p:nvSpPr>
        <p:spPr>
          <a:xfrm>
            <a:off x="5103845" y="5699942"/>
            <a:ext cx="1973765" cy="486842"/>
          </a:xfrm>
          <a:prstGeom prst="roundRect">
            <a:avLst/>
          </a:prstGeom>
          <a:solidFill>
            <a:srgbClr val="0017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latin typeface="UD デジタル 教科書体 NP-B" panose="02020700000000000000" pitchFamily="18" charset="-128"/>
                <a:ea typeface="UD デジタル 教科書体 NP-B" panose="02020700000000000000" pitchFamily="18" charset="-128"/>
              </a:rPr>
              <a:t>登録</a:t>
            </a:r>
            <a:endParaRPr kumimoji="1" lang="ja-JP" altLang="en-US" dirty="0">
              <a:latin typeface="UD デジタル 教科書体 NP-B" panose="02020700000000000000" pitchFamily="18" charset="-128"/>
              <a:ea typeface="UD デジタル 教科書体 NP-B" panose="02020700000000000000" pitchFamily="18" charset="-128"/>
            </a:endParaRPr>
          </a:p>
        </p:txBody>
      </p:sp>
      <p:sp>
        <p:nvSpPr>
          <p:cNvPr id="2" name="テキスト ボックス 1">
            <a:extLst>
              <a:ext uri="{FF2B5EF4-FFF2-40B4-BE49-F238E27FC236}">
                <a16:creationId xmlns:a16="http://schemas.microsoft.com/office/drawing/2014/main" id="{EE6BA040-91C8-1DDF-6982-96A4977CDCCF}"/>
              </a:ext>
            </a:extLst>
          </p:cNvPr>
          <p:cNvSpPr txBox="1"/>
          <p:nvPr/>
        </p:nvSpPr>
        <p:spPr>
          <a:xfrm>
            <a:off x="3789564" y="3914902"/>
            <a:ext cx="4651914" cy="338554"/>
          </a:xfrm>
          <a:prstGeom prst="rect">
            <a:avLst/>
          </a:prstGeom>
          <a:solidFill>
            <a:srgbClr val="F9E799"/>
          </a:solidFill>
        </p:spPr>
        <p:txBody>
          <a:bodyPr wrap="square" rtlCol="0">
            <a:spAutoFit/>
          </a:bodyPr>
          <a:lstStyle/>
          <a:p>
            <a:pPr algn="ctr"/>
            <a:r>
              <a:rPr lang="en-US" altLang="ja-JP" sz="1600" dirty="0">
                <a:solidFill>
                  <a:srgbClr val="001746"/>
                </a:solidFill>
                <a:latin typeface="Kristen ITC" panose="03050502040202030202" pitchFamily="66" charset="0"/>
                <a:ea typeface="UD デジタル 教科書体 NP-B" panose="02020700000000000000" pitchFamily="18" charset="-128"/>
              </a:rPr>
              <a:t>New Password</a:t>
            </a:r>
            <a:endParaRPr kumimoji="1" lang="ja-JP" altLang="en-US" sz="1600" dirty="0">
              <a:solidFill>
                <a:srgbClr val="001746"/>
              </a:solidFill>
              <a:latin typeface="Kristen ITC" panose="03050502040202030202" pitchFamily="66" charset="0"/>
              <a:ea typeface="UD デジタル 教科書体 NP-B" panose="02020700000000000000" pitchFamily="18" charset="-128"/>
            </a:endParaRPr>
          </a:p>
        </p:txBody>
      </p:sp>
      <p:sp>
        <p:nvSpPr>
          <p:cNvPr id="3" name="四角形: 角を丸くする 2">
            <a:extLst>
              <a:ext uri="{FF2B5EF4-FFF2-40B4-BE49-F238E27FC236}">
                <a16:creationId xmlns:a16="http://schemas.microsoft.com/office/drawing/2014/main" id="{D58494F0-5D55-F985-4FB0-30DB4697EE74}"/>
              </a:ext>
            </a:extLst>
          </p:cNvPr>
          <p:cNvSpPr/>
          <p:nvPr/>
        </p:nvSpPr>
        <p:spPr>
          <a:xfrm>
            <a:off x="4474712" y="4282329"/>
            <a:ext cx="3287233" cy="385956"/>
          </a:xfrm>
          <a:prstGeom prst="round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001746"/>
                </a:solidFill>
              </a:rPr>
              <a:t>●●●●</a:t>
            </a:r>
            <a:endParaRPr kumimoji="1" lang="ja-JP" altLang="en-US" dirty="0">
              <a:solidFill>
                <a:srgbClr val="001746"/>
              </a:solidFill>
            </a:endParaRPr>
          </a:p>
        </p:txBody>
      </p:sp>
    </p:spTree>
    <p:extLst>
      <p:ext uri="{BB962C8B-B14F-4D97-AF65-F5344CB8AC3E}">
        <p14:creationId xmlns:p14="http://schemas.microsoft.com/office/powerpoint/2010/main" val="26357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0190" y="2390658"/>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2629822" y="4979583"/>
            <a:ext cx="6918385"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ご登録のメールアドレスにメールを送信しました</a:t>
            </a:r>
          </a:p>
        </p:txBody>
      </p:sp>
      <p:sp>
        <p:nvSpPr>
          <p:cNvPr id="31" name="テキスト ボックス 30">
            <a:extLst>
              <a:ext uri="{FF2B5EF4-FFF2-40B4-BE49-F238E27FC236}">
                <a16:creationId xmlns:a16="http://schemas.microsoft.com/office/drawing/2014/main" id="{4DE876F3-3D9D-FB44-4E98-3B21072F1A25}"/>
              </a:ext>
            </a:extLst>
          </p:cNvPr>
          <p:cNvSpPr txBox="1"/>
          <p:nvPr/>
        </p:nvSpPr>
        <p:spPr>
          <a:xfrm>
            <a:off x="3839389" y="5485733"/>
            <a:ext cx="4534789" cy="400110"/>
          </a:xfrm>
          <a:prstGeom prst="rect">
            <a:avLst/>
          </a:prstGeom>
          <a:noFill/>
        </p:spPr>
        <p:txBody>
          <a:bodyPr wrap="square" rtlCol="0">
            <a:spAutoFit/>
          </a:bodyPr>
          <a:lstStyle/>
          <a:p>
            <a:r>
              <a:rPr kumimoji="1" lang="ja-JP" altLang="en-US" sz="2000" dirty="0">
                <a:solidFill>
                  <a:srgbClr val="001746"/>
                </a:solidFill>
                <a:latin typeface="UD デジタル 教科書体 NP-B" panose="02020700000000000000" pitchFamily="18" charset="-128"/>
                <a:ea typeface="UD デジタル 教科書体 NP-B" panose="02020700000000000000" pitchFamily="18" charset="-128"/>
              </a:rPr>
              <a:t>パスワードの登録を完了してください</a:t>
            </a:r>
          </a:p>
        </p:txBody>
      </p:sp>
    </p:spTree>
    <p:extLst>
      <p:ext uri="{BB962C8B-B14F-4D97-AF65-F5344CB8AC3E}">
        <p14:creationId xmlns:p14="http://schemas.microsoft.com/office/powerpoint/2010/main" val="98896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EACDB33-D278-4E96-4B83-CB0DA0017812}"/>
              </a:ext>
            </a:extLst>
          </p:cNvPr>
          <p:cNvSpPr/>
          <p:nvPr/>
        </p:nvSpPr>
        <p:spPr>
          <a:xfrm>
            <a:off x="0" y="0"/>
            <a:ext cx="12192000" cy="1386348"/>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ロゴ&#10;&#10;中程度の精度で自動的に生成された説明">
            <a:extLst>
              <a:ext uri="{FF2B5EF4-FFF2-40B4-BE49-F238E27FC236}">
                <a16:creationId xmlns:a16="http://schemas.microsoft.com/office/drawing/2014/main" id="{90677610-C373-EFD4-017B-EAF5C0AA7686}"/>
              </a:ext>
            </a:extLst>
          </p:cNvPr>
          <p:cNvPicPr>
            <a:picLocks noChangeAspect="1"/>
          </p:cNvPicPr>
          <p:nvPr/>
        </p:nvPicPr>
        <p:blipFill rotWithShape="1">
          <a:blip r:embed="rId2">
            <a:extLst>
              <a:ext uri="{28A0092B-C50C-407E-A947-70E740481C1C}">
                <a14:useLocalDpi xmlns:a14="http://schemas.microsoft.com/office/drawing/2010/main" val="0"/>
              </a:ext>
            </a:extLst>
          </a:blip>
          <a:srcRect l="14562" t="11298" b="30517"/>
          <a:stretch/>
        </p:blipFill>
        <p:spPr>
          <a:xfrm>
            <a:off x="4826940" y="196644"/>
            <a:ext cx="2538120" cy="1012723"/>
          </a:xfrm>
          <a:prstGeom prst="rect">
            <a:avLst/>
          </a:prstGeom>
        </p:spPr>
      </p:pic>
      <p:grpSp>
        <p:nvGrpSpPr>
          <p:cNvPr id="4" name="グループ化 3">
            <a:extLst>
              <a:ext uri="{FF2B5EF4-FFF2-40B4-BE49-F238E27FC236}">
                <a16:creationId xmlns:a16="http://schemas.microsoft.com/office/drawing/2014/main" id="{329BA7C7-A952-CC36-20BF-41CF8CC2B67C}"/>
              </a:ext>
            </a:extLst>
          </p:cNvPr>
          <p:cNvGrpSpPr/>
          <p:nvPr/>
        </p:nvGrpSpPr>
        <p:grpSpPr>
          <a:xfrm>
            <a:off x="317581" y="277924"/>
            <a:ext cx="924233" cy="1234235"/>
            <a:chOff x="266781" y="196644"/>
            <a:chExt cx="924233" cy="1234235"/>
          </a:xfrm>
        </p:grpSpPr>
        <p:sp>
          <p:nvSpPr>
            <p:cNvPr id="5" name="フローチャート: 結合子 4">
              <a:extLst>
                <a:ext uri="{FF2B5EF4-FFF2-40B4-BE49-F238E27FC236}">
                  <a16:creationId xmlns:a16="http://schemas.microsoft.com/office/drawing/2014/main" id="{47EE03C1-417B-88F6-FDC6-9C47B48C9432}"/>
                </a:ext>
              </a:extLst>
            </p:cNvPr>
            <p:cNvSpPr/>
            <p:nvPr/>
          </p:nvSpPr>
          <p:spPr>
            <a:xfrm>
              <a:off x="266781" y="196644"/>
              <a:ext cx="924233" cy="924233"/>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結合子 5">
              <a:extLst>
                <a:ext uri="{FF2B5EF4-FFF2-40B4-BE49-F238E27FC236}">
                  <a16:creationId xmlns:a16="http://schemas.microsoft.com/office/drawing/2014/main" id="{2B1C132E-FFE0-8F97-83E9-F824738228FA}"/>
                </a:ext>
              </a:extLst>
            </p:cNvPr>
            <p:cNvSpPr/>
            <p:nvPr/>
          </p:nvSpPr>
          <p:spPr>
            <a:xfrm>
              <a:off x="545771" y="319548"/>
              <a:ext cx="366250" cy="349044"/>
            </a:xfrm>
            <a:prstGeom prst="flowChartConnector">
              <a:avLst/>
            </a:prstGeom>
            <a:noFill/>
            <a:ln w="28575">
              <a:solidFill>
                <a:srgbClr val="EA7B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弧 6">
              <a:extLst>
                <a:ext uri="{FF2B5EF4-FFF2-40B4-BE49-F238E27FC236}">
                  <a16:creationId xmlns:a16="http://schemas.microsoft.com/office/drawing/2014/main" id="{ADD0E8F1-ED4C-92D8-5152-3BEBF7347DF4}"/>
                </a:ext>
              </a:extLst>
            </p:cNvPr>
            <p:cNvSpPr/>
            <p:nvPr/>
          </p:nvSpPr>
          <p:spPr>
            <a:xfrm rot="19079286">
              <a:off x="374934" y="732788"/>
              <a:ext cx="707924" cy="698091"/>
            </a:xfrm>
            <a:prstGeom prst="arc">
              <a:avLst/>
            </a:prstGeom>
            <a:ln w="28575">
              <a:solidFill>
                <a:srgbClr val="EA7B6B"/>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EB500DF1-82BB-4D47-5EF1-B2F6CFEC1B8A}"/>
              </a:ext>
            </a:extLst>
          </p:cNvPr>
          <p:cNvSpPr txBox="1"/>
          <p:nvPr/>
        </p:nvSpPr>
        <p:spPr>
          <a:xfrm>
            <a:off x="9558094" y="806695"/>
            <a:ext cx="2401617" cy="461665"/>
          </a:xfrm>
          <a:prstGeom prst="rect">
            <a:avLst/>
          </a:prstGeom>
          <a:noFill/>
        </p:spPr>
        <p:txBody>
          <a:bodyPr wrap="square" rtlCol="0">
            <a:spAutoFit/>
          </a:bodyPr>
          <a:lstStyle/>
          <a:p>
            <a:r>
              <a:rPr kumimoji="1" lang="en-US" altLang="ja-JP" sz="2400" dirty="0">
                <a:solidFill>
                  <a:srgbClr val="001746"/>
                </a:solidFill>
                <a:latin typeface="Kristen ITC" panose="03050502040202030202" pitchFamily="66" charset="0"/>
              </a:rPr>
              <a:t>2024/06/07 (Fri)</a:t>
            </a:r>
            <a:endParaRPr kumimoji="1" lang="ja-JP" altLang="en-US" sz="2400" dirty="0">
              <a:solidFill>
                <a:srgbClr val="001746"/>
              </a:solidFill>
              <a:latin typeface="Kristen ITC" panose="03050502040202030202" pitchFamily="66" charset="0"/>
            </a:endParaRPr>
          </a:p>
        </p:txBody>
      </p:sp>
      <p:sp>
        <p:nvSpPr>
          <p:cNvPr id="9" name="正方形/長方形 8">
            <a:extLst>
              <a:ext uri="{FF2B5EF4-FFF2-40B4-BE49-F238E27FC236}">
                <a16:creationId xmlns:a16="http://schemas.microsoft.com/office/drawing/2014/main" id="{D53C526D-B094-8918-A557-24C3499CAA14}"/>
              </a:ext>
            </a:extLst>
          </p:cNvPr>
          <p:cNvSpPr/>
          <p:nvPr/>
        </p:nvSpPr>
        <p:spPr>
          <a:xfrm>
            <a:off x="0" y="6459794"/>
            <a:ext cx="12192000" cy="398206"/>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E0BB24-9F6B-FCE0-B878-91A73ADBBABD}"/>
              </a:ext>
            </a:extLst>
          </p:cNvPr>
          <p:cNvSpPr txBox="1"/>
          <p:nvPr/>
        </p:nvSpPr>
        <p:spPr>
          <a:xfrm>
            <a:off x="3861424" y="6505008"/>
            <a:ext cx="4490720" cy="307777"/>
          </a:xfrm>
          <a:prstGeom prst="rect">
            <a:avLst/>
          </a:prstGeom>
          <a:noFill/>
        </p:spPr>
        <p:txBody>
          <a:bodyPr wrap="square" rtlCol="0">
            <a:spAutoFit/>
          </a:bodyPr>
          <a:lstStyle/>
          <a:p>
            <a:r>
              <a:rPr kumimoji="1" lang="en-US" altLang="ja-JP" sz="1400" dirty="0">
                <a:solidFill>
                  <a:srgbClr val="001746"/>
                </a:solidFill>
              </a:rPr>
              <a:t>Copyright </a:t>
            </a:r>
            <a:r>
              <a:rPr kumimoji="1" lang="en-US" altLang="ja-JP" sz="1400" dirty="0" err="1">
                <a:solidFill>
                  <a:srgbClr val="001746"/>
                </a:solidFill>
              </a:rPr>
              <a:t>paraparaChahan</a:t>
            </a:r>
            <a:r>
              <a:rPr kumimoji="1" lang="en-US" altLang="ja-JP" sz="1400" dirty="0">
                <a:solidFill>
                  <a:srgbClr val="001746"/>
                </a:solidFill>
              </a:rPr>
              <a:t>(PLUS DOJO). All rights reserved.</a:t>
            </a:r>
            <a:endParaRPr kumimoji="1" lang="ja-JP" altLang="en-US" sz="1400" dirty="0">
              <a:solidFill>
                <a:srgbClr val="001746"/>
              </a:solidFill>
            </a:endParaRPr>
          </a:p>
        </p:txBody>
      </p:sp>
      <p:grpSp>
        <p:nvGrpSpPr>
          <p:cNvPr id="25" name="グループ化 24">
            <a:extLst>
              <a:ext uri="{FF2B5EF4-FFF2-40B4-BE49-F238E27FC236}">
                <a16:creationId xmlns:a16="http://schemas.microsoft.com/office/drawing/2014/main" id="{1B2E6B63-9010-965E-7D01-4364EBDE99A4}"/>
              </a:ext>
            </a:extLst>
          </p:cNvPr>
          <p:cNvGrpSpPr/>
          <p:nvPr/>
        </p:nvGrpSpPr>
        <p:grpSpPr>
          <a:xfrm>
            <a:off x="4700190" y="2390658"/>
            <a:ext cx="2791620" cy="2237486"/>
            <a:chOff x="4534679" y="1979001"/>
            <a:chExt cx="2791620" cy="2237486"/>
          </a:xfrm>
        </p:grpSpPr>
        <p:sp>
          <p:nvSpPr>
            <p:cNvPr id="12" name="L 字 11">
              <a:extLst>
                <a:ext uri="{FF2B5EF4-FFF2-40B4-BE49-F238E27FC236}">
                  <a16:creationId xmlns:a16="http://schemas.microsoft.com/office/drawing/2014/main" id="{D05C476A-E610-0807-05E3-BCC7930B763D}"/>
                </a:ext>
              </a:extLst>
            </p:cNvPr>
            <p:cNvSpPr/>
            <p:nvPr/>
          </p:nvSpPr>
          <p:spPr>
            <a:xfrm>
              <a:off x="5078127" y="2681946"/>
              <a:ext cx="1710897" cy="1534541"/>
            </a:xfrm>
            <a:prstGeom prst="corner">
              <a:avLst>
                <a:gd name="adj1" fmla="val 16667"/>
                <a:gd name="adj2" fmla="val 15934"/>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47CA2FA-C935-CEF4-B367-B2EB22975461}"/>
                </a:ext>
              </a:extLst>
            </p:cNvPr>
            <p:cNvSpPr/>
            <p:nvPr/>
          </p:nvSpPr>
          <p:spPr>
            <a:xfrm>
              <a:off x="5202125" y="2681946"/>
              <a:ext cx="1586899" cy="1403928"/>
            </a:xfrm>
            <a:prstGeom prst="rect">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6B1DEACB-788A-A211-8F4E-23207CD9EE3A}"/>
                </a:ext>
              </a:extLst>
            </p:cNvPr>
            <p:cNvSpPr/>
            <p:nvPr/>
          </p:nvSpPr>
          <p:spPr>
            <a:xfrm>
              <a:off x="5065757" y="2160290"/>
              <a:ext cx="1735634" cy="534631"/>
            </a:xfrm>
            <a:prstGeom prst="triangle">
              <a:avLst/>
            </a:prstGeom>
            <a:solidFill>
              <a:srgbClr val="FFF8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5094E576-2121-1C96-B978-82513411DAD5}"/>
                </a:ext>
              </a:extLst>
            </p:cNvPr>
            <p:cNvSpPr/>
            <p:nvPr/>
          </p:nvSpPr>
          <p:spPr>
            <a:xfrm>
              <a:off x="5459929" y="2970732"/>
              <a:ext cx="947292" cy="839331"/>
            </a:xfrm>
            <a:prstGeom prst="roundRect">
              <a:avLst/>
            </a:prstGeom>
            <a:solidFill>
              <a:srgbClr val="7DE3A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L 字 15">
              <a:extLst>
                <a:ext uri="{FF2B5EF4-FFF2-40B4-BE49-F238E27FC236}">
                  <a16:creationId xmlns:a16="http://schemas.microsoft.com/office/drawing/2014/main" id="{E215BB5D-4747-0CFA-4819-402250220648}"/>
                </a:ext>
              </a:extLst>
            </p:cNvPr>
            <p:cNvSpPr/>
            <p:nvPr/>
          </p:nvSpPr>
          <p:spPr>
            <a:xfrm rot="18917526">
              <a:off x="5625637" y="3165748"/>
              <a:ext cx="615875" cy="357760"/>
            </a:xfrm>
            <a:prstGeom prst="corner">
              <a:avLst>
                <a:gd name="adj1" fmla="val 44010"/>
                <a:gd name="adj2" fmla="val 4201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83CCE22A-92EE-2126-AACD-555937856792}"/>
                </a:ext>
              </a:extLst>
            </p:cNvPr>
            <p:cNvSpPr/>
            <p:nvPr/>
          </p:nvSpPr>
          <p:spPr>
            <a:xfrm rot="3629677">
              <a:off x="5246027" y="1712746"/>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a:extLst>
                <a:ext uri="{FF2B5EF4-FFF2-40B4-BE49-F238E27FC236}">
                  <a16:creationId xmlns:a16="http://schemas.microsoft.com/office/drawing/2014/main" id="{78EDDAF7-71A8-7B01-EFA6-6DD614E14510}"/>
                </a:ext>
              </a:extLst>
            </p:cNvPr>
            <p:cNvSpPr/>
            <p:nvPr/>
          </p:nvSpPr>
          <p:spPr>
            <a:xfrm rot="17970323" flipH="1">
              <a:off x="6311141" y="1709212"/>
              <a:ext cx="302833" cy="150903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a:extLst>
                <a:ext uri="{FF2B5EF4-FFF2-40B4-BE49-F238E27FC236}">
                  <a16:creationId xmlns:a16="http://schemas.microsoft.com/office/drawing/2014/main" id="{93BCEE33-E05A-DFF3-ADF6-900C4D51E007}"/>
                </a:ext>
              </a:extLst>
            </p:cNvPr>
            <p:cNvSpPr/>
            <p:nvPr/>
          </p:nvSpPr>
          <p:spPr>
            <a:xfrm rot="14513562">
              <a:off x="5687045" y="2032742"/>
              <a:ext cx="118350"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540D345-DFD8-5B36-4B88-246344BC056D}"/>
                </a:ext>
              </a:extLst>
            </p:cNvPr>
            <p:cNvSpPr/>
            <p:nvPr/>
          </p:nvSpPr>
          <p:spPr>
            <a:xfrm rot="19716515">
              <a:off x="4534679" y="2357572"/>
              <a:ext cx="1430921" cy="12678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a:extLst>
                <a:ext uri="{FF2B5EF4-FFF2-40B4-BE49-F238E27FC236}">
                  <a16:creationId xmlns:a16="http://schemas.microsoft.com/office/drawing/2014/main" id="{E2B702F9-6D5A-51FF-379B-9BD29A51BA4B}"/>
                </a:ext>
              </a:extLst>
            </p:cNvPr>
            <p:cNvSpPr/>
            <p:nvPr/>
          </p:nvSpPr>
          <p:spPr>
            <a:xfrm rot="10800000">
              <a:off x="5889918" y="2120869"/>
              <a:ext cx="83077" cy="66701"/>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0D36E3CF-0363-CD9F-B562-8E34719FEFEA}"/>
                </a:ext>
              </a:extLst>
            </p:cNvPr>
            <p:cNvSpPr/>
            <p:nvPr/>
          </p:nvSpPr>
          <p:spPr>
            <a:xfrm rot="1883485" flipH="1">
              <a:off x="5895378" y="2355200"/>
              <a:ext cx="1430921" cy="12934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a:extLst>
                <a:ext uri="{FF2B5EF4-FFF2-40B4-BE49-F238E27FC236}">
                  <a16:creationId xmlns:a16="http://schemas.microsoft.com/office/drawing/2014/main" id="{85831E81-2F28-0B3C-681C-B379A63DB179}"/>
                </a:ext>
              </a:extLst>
            </p:cNvPr>
            <p:cNvSpPr/>
            <p:nvPr/>
          </p:nvSpPr>
          <p:spPr>
            <a:xfrm rot="6891913" flipH="1">
              <a:off x="6073388" y="2045414"/>
              <a:ext cx="89618" cy="387635"/>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31045D9-C16E-897C-E872-DB8D5A963C0F}"/>
                </a:ext>
              </a:extLst>
            </p:cNvPr>
            <p:cNvSpPr/>
            <p:nvPr/>
          </p:nvSpPr>
          <p:spPr>
            <a:xfrm>
              <a:off x="5735385" y="1979001"/>
              <a:ext cx="386688" cy="124118"/>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星: 4 pt 25">
            <a:extLst>
              <a:ext uri="{FF2B5EF4-FFF2-40B4-BE49-F238E27FC236}">
                <a16:creationId xmlns:a16="http://schemas.microsoft.com/office/drawing/2014/main" id="{AA4812C9-DFB4-CDF2-5F92-45515A191A62}"/>
              </a:ext>
            </a:extLst>
          </p:cNvPr>
          <p:cNvSpPr/>
          <p:nvPr/>
        </p:nvSpPr>
        <p:spPr>
          <a:xfrm>
            <a:off x="4283391" y="2216949"/>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星: 4 pt 26">
            <a:extLst>
              <a:ext uri="{FF2B5EF4-FFF2-40B4-BE49-F238E27FC236}">
                <a16:creationId xmlns:a16="http://schemas.microsoft.com/office/drawing/2014/main" id="{6EBC5E01-9E9D-44E9-32E2-149802291D5E}"/>
              </a:ext>
            </a:extLst>
          </p:cNvPr>
          <p:cNvSpPr/>
          <p:nvPr/>
        </p:nvSpPr>
        <p:spPr>
          <a:xfrm>
            <a:off x="4105055" y="2840308"/>
            <a:ext cx="392673" cy="577995"/>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4 pt 27">
            <a:extLst>
              <a:ext uri="{FF2B5EF4-FFF2-40B4-BE49-F238E27FC236}">
                <a16:creationId xmlns:a16="http://schemas.microsoft.com/office/drawing/2014/main" id="{1A2080A0-B28E-6DAF-345B-81705A1B141D}"/>
              </a:ext>
            </a:extLst>
          </p:cNvPr>
          <p:cNvSpPr/>
          <p:nvPr/>
        </p:nvSpPr>
        <p:spPr>
          <a:xfrm>
            <a:off x="7423932" y="3612090"/>
            <a:ext cx="632336" cy="776763"/>
          </a:xfrm>
          <a:prstGeom prst="star4">
            <a:avLst/>
          </a:prstGeom>
          <a:solidFill>
            <a:srgbClr val="F4D1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7EBF0D7C-8608-2107-8A24-42247F9AE9A2}"/>
              </a:ext>
            </a:extLst>
          </p:cNvPr>
          <p:cNvSpPr txBox="1"/>
          <p:nvPr/>
        </p:nvSpPr>
        <p:spPr>
          <a:xfrm>
            <a:off x="5448050" y="4806493"/>
            <a:ext cx="1295899" cy="400110"/>
          </a:xfrm>
          <a:prstGeom prst="rect">
            <a:avLst/>
          </a:prstGeom>
          <a:noFill/>
        </p:spPr>
        <p:txBody>
          <a:bodyPr wrap="square" rtlCol="0">
            <a:spAutoFit/>
          </a:bodyPr>
          <a:lstStyle/>
          <a:p>
            <a:r>
              <a:rPr kumimoji="1" lang="en-US" altLang="ja-JP" sz="2000" dirty="0" err="1">
                <a:solidFill>
                  <a:srgbClr val="001746"/>
                </a:solidFill>
                <a:latin typeface="Kristen ITC" panose="03050502040202030202" pitchFamily="66" charset="0"/>
                <a:ea typeface="UD デジタル 教科書体 NP-B" panose="02020700000000000000" pitchFamily="18" charset="-128"/>
              </a:rPr>
              <a:t>Welcom</a:t>
            </a:r>
            <a:r>
              <a:rPr kumimoji="1" lang="en-US" altLang="ja-JP" sz="2000" dirty="0">
                <a:solidFill>
                  <a:srgbClr val="001746"/>
                </a:solidFill>
                <a:latin typeface="Kristen ITC" panose="03050502040202030202" pitchFamily="66" charset="0"/>
                <a:ea typeface="UD デジタル 教科書体 NP-B" panose="02020700000000000000" pitchFamily="18" charset="-128"/>
              </a:rPr>
              <a:t>!!</a:t>
            </a:r>
            <a:endParaRPr kumimoji="1" lang="ja-JP" altLang="en-US" sz="2000" dirty="0">
              <a:solidFill>
                <a:srgbClr val="001746"/>
              </a:solidFill>
              <a:latin typeface="Kristen ITC" panose="03050502040202030202" pitchFamily="66" charset="0"/>
              <a:ea typeface="UD デジタル 教科書体 NP-B" panose="02020700000000000000" pitchFamily="18" charset="-128"/>
            </a:endParaRPr>
          </a:p>
        </p:txBody>
      </p:sp>
      <p:sp>
        <p:nvSpPr>
          <p:cNvPr id="30" name="テキスト ボックス 29">
            <a:extLst>
              <a:ext uri="{FF2B5EF4-FFF2-40B4-BE49-F238E27FC236}">
                <a16:creationId xmlns:a16="http://schemas.microsoft.com/office/drawing/2014/main" id="{8AEED3A8-71D7-37F8-43EC-F937CF539D66}"/>
              </a:ext>
            </a:extLst>
          </p:cNvPr>
          <p:cNvSpPr txBox="1"/>
          <p:nvPr/>
        </p:nvSpPr>
        <p:spPr>
          <a:xfrm>
            <a:off x="3707481" y="5247830"/>
            <a:ext cx="4763068" cy="461665"/>
          </a:xfrm>
          <a:prstGeom prst="rect">
            <a:avLst/>
          </a:prstGeom>
          <a:noFill/>
        </p:spPr>
        <p:txBody>
          <a:bodyPr wrap="square" rtlCol="0">
            <a:spAutoFit/>
          </a:bodyPr>
          <a:lstStyle/>
          <a:p>
            <a:r>
              <a:rPr kumimoji="1" lang="ja-JP" altLang="en-US" sz="2400" dirty="0">
                <a:solidFill>
                  <a:srgbClr val="001746"/>
                </a:solidFill>
                <a:latin typeface="UD デジタル 教科書体 NP-B" panose="02020700000000000000" pitchFamily="18" charset="-128"/>
                <a:ea typeface="UD デジタル 教科書体 NP-B" panose="02020700000000000000" pitchFamily="18" charset="-128"/>
              </a:rPr>
              <a:t>アカウントの登録が完了しました</a:t>
            </a:r>
          </a:p>
        </p:txBody>
      </p:sp>
    </p:spTree>
    <p:extLst>
      <p:ext uri="{BB962C8B-B14F-4D97-AF65-F5344CB8AC3E}">
        <p14:creationId xmlns:p14="http://schemas.microsoft.com/office/powerpoint/2010/main" val="3481612738"/>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373</TotalTime>
  <Words>1185</Words>
  <Application>Microsoft Office PowerPoint</Application>
  <PresentationFormat>ワイド画面</PresentationFormat>
  <Paragraphs>314</Paragraphs>
  <Slides>32</Slides>
  <Notes>18</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32</vt:i4>
      </vt:variant>
    </vt:vector>
  </HeadingPairs>
  <TitlesOfParts>
    <vt:vector size="43" baseType="lpstr">
      <vt:lpstr>HGP創英角ﾎﾟｯﾌﾟ体</vt:lpstr>
      <vt:lpstr>HGS創英角ﾎﾟｯﾌﾟ体</vt:lpstr>
      <vt:lpstr>NotoSansJP</vt:lpstr>
      <vt:lpstr>UD デジタル 教科書体 NK-B</vt:lpstr>
      <vt:lpstr>UD デジタル 教科書体 NP-B</vt:lpstr>
      <vt:lpstr>游ゴシック</vt:lpstr>
      <vt:lpstr>Arial</vt:lpstr>
      <vt:lpstr>Calibri</vt:lpstr>
      <vt:lpstr>Calibri Light</vt:lpstr>
      <vt:lpstr>Kristen ITC</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勝間帆波</dc:creator>
  <cp:lastModifiedBy>大戸咲月</cp:lastModifiedBy>
  <cp:revision>24</cp:revision>
  <dcterms:created xsi:type="dcterms:W3CDTF">2024-06-07T02:20:00Z</dcterms:created>
  <dcterms:modified xsi:type="dcterms:W3CDTF">2024-06-10T05:05:57Z</dcterms:modified>
</cp:coreProperties>
</file>