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74" r:id="rId2"/>
    <p:sldId id="275" r:id="rId3"/>
    <p:sldId id="299" r:id="rId4"/>
    <p:sldId id="290" r:id="rId5"/>
    <p:sldId id="293" r:id="rId6"/>
    <p:sldId id="289" r:id="rId7"/>
    <p:sldId id="294" r:id="rId8"/>
    <p:sldId id="297" r:id="rId9"/>
    <p:sldId id="291" r:id="rId10"/>
    <p:sldId id="295" r:id="rId11"/>
    <p:sldId id="296" r:id="rId12"/>
    <p:sldId id="259" r:id="rId13"/>
    <p:sldId id="261" r:id="rId14"/>
    <p:sldId id="262" r:id="rId15"/>
    <p:sldId id="276" r:id="rId16"/>
    <p:sldId id="277" r:id="rId17"/>
    <p:sldId id="280" r:id="rId18"/>
    <p:sldId id="300" r:id="rId19"/>
    <p:sldId id="263" r:id="rId20"/>
    <p:sldId id="301" r:id="rId21"/>
    <p:sldId id="278" r:id="rId22"/>
    <p:sldId id="302" r:id="rId23"/>
    <p:sldId id="279" r:id="rId24"/>
    <p:sldId id="281" r:id="rId25"/>
    <p:sldId id="270" r:id="rId26"/>
    <p:sldId id="271" r:id="rId27"/>
    <p:sldId id="265" r:id="rId28"/>
    <p:sldId id="268" r:id="rId29"/>
    <p:sldId id="282" r:id="rId30"/>
    <p:sldId id="267" r:id="rId31"/>
    <p:sldId id="273" r:id="rId32"/>
    <p:sldId id="283" r:id="rId33"/>
    <p:sldId id="284" r:id="rId34"/>
    <p:sldId id="285" r:id="rId35"/>
    <p:sldId id="286" r:id="rId36"/>
    <p:sldId id="257"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300"/>
            <p14:sldId id="263"/>
            <p14:sldId id="301"/>
            <p14:sldId id="278"/>
            <p14:sldId id="302"/>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AB"/>
    <a:srgbClr val="001746"/>
    <a:srgbClr val="EA7B6B"/>
    <a:srgbClr val="FAE2DE"/>
    <a:srgbClr val="C6D7E4"/>
    <a:srgbClr val="F7D0C9"/>
    <a:srgbClr val="7DE3A1"/>
    <a:srgbClr val="FCF4D4"/>
    <a:srgbClr val="F1A399"/>
    <a:srgbClr val="F7C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534" autoAdjust="0"/>
  </p:normalViewPr>
  <p:slideViewPr>
    <p:cSldViewPr snapToGrid="0">
      <p:cViewPr varScale="1">
        <p:scale>
          <a:sx n="52" d="100"/>
          <a:sy n="52" d="100"/>
        </p:scale>
        <p:origin x="7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8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939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185973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861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64950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419</TotalTime>
  <Words>1418</Words>
  <Application>Microsoft Office PowerPoint</Application>
  <PresentationFormat>ワイド画面</PresentationFormat>
  <Paragraphs>374</Paragraphs>
  <Slides>37</Slides>
  <Notes>23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37</vt:i4>
      </vt:variant>
    </vt:vector>
  </HeadingPairs>
  <TitlesOfParts>
    <vt:vector size="48"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32</cp:revision>
  <dcterms:created xsi:type="dcterms:W3CDTF">2024-06-07T02:20:00Z</dcterms:created>
  <dcterms:modified xsi:type="dcterms:W3CDTF">2024-06-10T07:01:52Z</dcterms:modified>
</cp:coreProperties>
</file>