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74" r:id="rId2"/>
    <p:sldId id="275" r:id="rId3"/>
    <p:sldId id="264" r:id="rId4"/>
    <p:sldId id="266" r:id="rId5"/>
    <p:sldId id="298" r:id="rId6"/>
    <p:sldId id="290" r:id="rId7"/>
    <p:sldId id="293" r:id="rId8"/>
    <p:sldId id="289" r:id="rId9"/>
    <p:sldId id="294" r:id="rId10"/>
    <p:sldId id="297" r:id="rId11"/>
    <p:sldId id="295" r:id="rId12"/>
    <p:sldId id="296" r:id="rId13"/>
    <p:sldId id="259" r:id="rId14"/>
    <p:sldId id="261" r:id="rId15"/>
    <p:sldId id="262" r:id="rId16"/>
    <p:sldId id="276" r:id="rId17"/>
    <p:sldId id="277" r:id="rId18"/>
    <p:sldId id="280" r:id="rId19"/>
    <p:sldId id="263" r:id="rId20"/>
    <p:sldId id="278" r:id="rId21"/>
    <p:sldId id="279" r:id="rId22"/>
    <p:sldId id="281" r:id="rId23"/>
    <p:sldId id="270" r:id="rId24"/>
    <p:sldId id="271" r:id="rId25"/>
    <p:sldId id="265" r:id="rId26"/>
    <p:sldId id="268" r:id="rId27"/>
    <p:sldId id="282" r:id="rId28"/>
    <p:sldId id="267" r:id="rId29"/>
    <p:sldId id="273" r:id="rId30"/>
    <p:sldId id="283" r:id="rId31"/>
    <p:sldId id="284" r:id="rId32"/>
    <p:sldId id="285" r:id="rId33"/>
    <p:sldId id="286" r:id="rId34"/>
    <p:sldId id="257" r:id="rId35"/>
    <p:sldId id="26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Lst>
        </p14:section>
        <p14:section name="ログイン画面" id="{E5EB74CB-7C85-47D3-AC32-40567FAEF618}">
          <p14:sldIdLst>
            <p14:sldId id="264"/>
            <p14:sldId id="266"/>
            <p14:sldId id="298"/>
            <p14:sldId id="290"/>
            <p14:sldId id="293"/>
          </p14:sldIdLst>
        </p14:section>
        <p14:section name="アカウント画面" id="{BCFD2CCE-A018-4A8B-A82F-A99A4AFB5B02}">
          <p14:sldIdLst>
            <p14:sldId id="289"/>
          </p14:sldIdLst>
        </p14:section>
        <p14:section name="グループ画面" id="{67AC0456-16C1-49E5-A367-6273AA406CB2}">
          <p14:sldIdLst>
            <p14:sldId id="294"/>
            <p14:sldId id="297"/>
          </p14:sldIdLst>
        </p14:section>
        <p14:section name="完了画面" id="{680B505C-613E-4EE5-A37D-CDB4F16ED553}">
          <p14:sldIdLst>
            <p14:sldId id="295"/>
            <p14:sldId id="296"/>
          </p14:sldIdLst>
        </p14:section>
        <p14:section name="ホーム画面" id="{B3CE27B6-794E-4CB8-B611-2E41F6ADFD2C}">
          <p14:sldIdLst>
            <p14:sldId id="259"/>
            <p14:sldId id="261"/>
            <p14:sldId id="262"/>
          </p14:sldIdLst>
        </p14:section>
        <p14:section name="マニュアル" id="{E60201F6-9C11-4F1F-94AA-860ECBDFF850}">
          <p14:sldIdLst>
            <p14:sldId id="276"/>
            <p14:sldId id="277"/>
            <p14:sldId id="280"/>
            <p14:sldId id="263"/>
            <p14:sldId id="278"/>
            <p14:sldId id="279"/>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E3A1"/>
    <a:srgbClr val="001746"/>
    <a:srgbClr val="EA7B6B"/>
    <a:srgbClr val="F3B4AB"/>
    <a:srgbClr val="FCF4D4"/>
    <a:srgbClr val="FAE2DE"/>
    <a:srgbClr val="F1A399"/>
    <a:srgbClr val="C6D7E4"/>
    <a:srgbClr val="F7CDC6"/>
    <a:srgbClr val="8AAE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ボタンを押したときにピンク</a:t>
            </a:r>
            <a:r>
              <a:rPr kumimoji="1" lang="en-US" altLang="ja-JP" dirty="0"/>
              <a:t>(#f7cdc6)</a:t>
            </a:r>
            <a:r>
              <a:rPr kumimoji="1" lang="ja-JP" altLang="en-US" dirty="0"/>
              <a:t>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4</a:t>
            </a:fld>
            <a:endParaRPr kumimoji="1" lang="ja-JP" altLang="en-US"/>
          </a:p>
        </p:txBody>
      </p:sp>
    </p:spTree>
    <p:extLst>
      <p:ext uri="{BB962C8B-B14F-4D97-AF65-F5344CB8AC3E}">
        <p14:creationId xmlns:p14="http://schemas.microsoft.com/office/powerpoint/2010/main" val="2720662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18</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19</a:t>
            </a:fld>
            <a:endParaRPr kumimoji="1" lang="ja-JP" altLang="en-US"/>
          </a:p>
        </p:txBody>
      </p:sp>
    </p:spTree>
    <p:extLst>
      <p:ext uri="{BB962C8B-B14F-4D97-AF65-F5344CB8AC3E}">
        <p14:creationId xmlns:p14="http://schemas.microsoft.com/office/powerpoint/2010/main" val="1038270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20</a:t>
            </a:fld>
            <a:endParaRPr kumimoji="1" lang="ja-JP" altLang="en-US"/>
          </a:p>
        </p:txBody>
      </p:sp>
    </p:spTree>
    <p:extLst>
      <p:ext uri="{BB962C8B-B14F-4D97-AF65-F5344CB8AC3E}">
        <p14:creationId xmlns:p14="http://schemas.microsoft.com/office/powerpoint/2010/main" val="179460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21</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22</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23</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26</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27</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30</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31</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ボタンを押したときにピンク</a:t>
            </a:r>
            <a:r>
              <a:rPr kumimoji="1" lang="en-US" altLang="ja-JP" dirty="0"/>
              <a:t>(#f7cdc6)</a:t>
            </a:r>
            <a:r>
              <a:rPr kumimoji="1" lang="ja-JP" altLang="en-US" dirty="0"/>
              <a:t>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5</a:t>
            </a:fld>
            <a:endParaRPr kumimoji="1" lang="ja-JP" altLang="en-US"/>
          </a:p>
        </p:txBody>
      </p:sp>
    </p:spTree>
    <p:extLst>
      <p:ext uri="{BB962C8B-B14F-4D97-AF65-F5344CB8AC3E}">
        <p14:creationId xmlns:p14="http://schemas.microsoft.com/office/powerpoint/2010/main" val="1618473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32</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33</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6</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7</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8</a:t>
            </a:fld>
            <a:endParaRPr kumimoji="1" lang="ja-JP" altLang="en-US"/>
          </a:p>
        </p:txBody>
      </p:sp>
    </p:spTree>
    <p:extLst>
      <p:ext uri="{BB962C8B-B14F-4D97-AF65-F5344CB8AC3E}">
        <p14:creationId xmlns:p14="http://schemas.microsoft.com/office/powerpoint/2010/main" val="42163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9</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アカウントにイメージ画像を挿入できる。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10</a:t>
            </a:fld>
            <a:endParaRPr kumimoji="1" lang="ja-JP" altLang="en-US"/>
          </a:p>
        </p:txBody>
      </p:sp>
    </p:spTree>
    <p:extLst>
      <p:ext uri="{BB962C8B-B14F-4D97-AF65-F5344CB8AC3E}">
        <p14:creationId xmlns:p14="http://schemas.microsoft.com/office/powerpoint/2010/main" val="622883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16</a:t>
            </a:fld>
            <a:endParaRPr kumimoji="1" lang="ja-JP" altLang="en-US"/>
          </a:p>
        </p:txBody>
      </p:sp>
    </p:spTree>
    <p:extLst>
      <p:ext uri="{BB962C8B-B14F-4D97-AF65-F5344CB8AC3E}">
        <p14:creationId xmlns:p14="http://schemas.microsoft.com/office/powerpoint/2010/main" val="11527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マニュアル検索結果一覧</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17</a:t>
            </a:fld>
            <a:endParaRPr kumimoji="1" lang="ja-JP" altLang="en-US"/>
          </a:p>
        </p:txBody>
      </p:sp>
    </p:spTree>
    <p:extLst>
      <p:ext uri="{BB962C8B-B14F-4D97-AF65-F5344CB8AC3E}">
        <p14:creationId xmlns:p14="http://schemas.microsoft.com/office/powerpoint/2010/main" val="1631249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0925A5A4-9FD1-E099-4F8C-F9F3FEFEE6B6}"/>
              </a:ext>
            </a:extLst>
          </p:cNvPr>
          <p:cNvSpPr/>
          <p:nvPr/>
        </p:nvSpPr>
        <p:spPr>
          <a:xfrm>
            <a:off x="1776766" y="2275073"/>
            <a:ext cx="8638468" cy="3734730"/>
          </a:xfrm>
          <a:prstGeom prst="roundRect">
            <a:avLst>
              <a:gd name="adj" fmla="val 8782"/>
            </a:avLst>
          </a:prstGeom>
          <a:noFill/>
          <a:ln w="76200" cmpd="dbl">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F1A1FCD3-7398-3301-09BE-047BBEAC09B6}"/>
              </a:ext>
            </a:extLst>
          </p:cNvPr>
          <p:cNvSpPr/>
          <p:nvPr/>
        </p:nvSpPr>
        <p:spPr>
          <a:xfrm>
            <a:off x="2124401" y="2723445"/>
            <a:ext cx="2988527" cy="2837985"/>
          </a:xfrm>
          <a:prstGeom prst="roundRect">
            <a:avLst/>
          </a:prstGeom>
          <a:noFill/>
          <a:ln w="57150">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A787AF9-B709-EDFB-47D2-86102DFA6FCE}"/>
              </a:ext>
            </a:extLst>
          </p:cNvPr>
          <p:cNvSpPr/>
          <p:nvPr/>
        </p:nvSpPr>
        <p:spPr>
          <a:xfrm>
            <a:off x="5460562" y="2704096"/>
            <a:ext cx="4650058" cy="1569649"/>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8AB698E6-D247-C602-B79A-81597FD493D9}"/>
              </a:ext>
            </a:extLst>
          </p:cNvPr>
          <p:cNvSpPr/>
          <p:nvPr/>
        </p:nvSpPr>
        <p:spPr>
          <a:xfrm>
            <a:off x="6367390" y="4702768"/>
            <a:ext cx="2836402" cy="858662"/>
          </a:xfrm>
          <a:prstGeom prst="roundRect">
            <a:avLst>
              <a:gd name="adj" fmla="val 20236"/>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4759C4B-EA56-95E5-EE6A-E20C7F9EAD67}"/>
              </a:ext>
            </a:extLst>
          </p:cNvPr>
          <p:cNvSpPr txBox="1"/>
          <p:nvPr/>
        </p:nvSpPr>
        <p:spPr>
          <a:xfrm>
            <a:off x="7276682" y="4849386"/>
            <a:ext cx="1017818" cy="584775"/>
          </a:xfrm>
          <a:prstGeom prst="rect">
            <a:avLst/>
          </a:prstGeom>
          <a:noFill/>
        </p:spPr>
        <p:txBody>
          <a:bodyPr wrap="square" rtlCol="0">
            <a:spAutoFit/>
          </a:bodyPr>
          <a:lstStyle/>
          <a:p>
            <a:r>
              <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17" name="テキスト ボックス 16">
            <a:extLst>
              <a:ext uri="{FF2B5EF4-FFF2-40B4-BE49-F238E27FC236}">
                <a16:creationId xmlns:a16="http://schemas.microsoft.com/office/drawing/2014/main" id="{E275C74F-8FF5-6FB3-6B50-E9B8A4EF6FFA}"/>
              </a:ext>
            </a:extLst>
          </p:cNvPr>
          <p:cNvSpPr txBox="1"/>
          <p:nvPr/>
        </p:nvSpPr>
        <p:spPr>
          <a:xfrm>
            <a:off x="6054301" y="3227310"/>
            <a:ext cx="3410127"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a:t>
            </a:r>
          </a:p>
        </p:txBody>
      </p:sp>
      <p:pic>
        <p:nvPicPr>
          <p:cNvPr id="19" name="グラフィックス 18" descr="りんご 単色塗りつぶし">
            <a:extLst>
              <a:ext uri="{FF2B5EF4-FFF2-40B4-BE49-F238E27FC236}">
                <a16:creationId xmlns:a16="http://schemas.microsoft.com/office/drawing/2014/main" id="{8DDB967A-F4D4-5C7A-6253-45857B35C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1449" y="3046439"/>
            <a:ext cx="2102963" cy="2102963"/>
          </a:xfrm>
          <a:prstGeom prst="rect">
            <a:avLst/>
          </a:prstGeom>
        </p:spPr>
      </p:pic>
      <p:sp>
        <p:nvSpPr>
          <p:cNvPr id="20" name="四角形: 上の 2 つの角を丸める 19">
            <a:extLst>
              <a:ext uri="{FF2B5EF4-FFF2-40B4-BE49-F238E27FC236}">
                <a16:creationId xmlns:a16="http://schemas.microsoft.com/office/drawing/2014/main" id="{1ABB374C-554B-C4BD-FB72-CAFD9EA76A5D}"/>
              </a:ext>
            </a:extLst>
          </p:cNvPr>
          <p:cNvSpPr/>
          <p:nvPr/>
        </p:nvSpPr>
        <p:spPr>
          <a:xfrm>
            <a:off x="4452694" y="1688039"/>
            <a:ext cx="3266983" cy="581396"/>
          </a:xfrm>
          <a:prstGeom prst="round2SameRect">
            <a:avLst>
              <a:gd name="adj1" fmla="val 50000"/>
              <a:gd name="adj2" fmla="val 0"/>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2B6FF1-152F-BD9A-3032-6DFB760ADA38}"/>
              </a:ext>
            </a:extLst>
          </p:cNvPr>
          <p:cNvSpPr txBox="1"/>
          <p:nvPr/>
        </p:nvSpPr>
        <p:spPr>
          <a:xfrm>
            <a:off x="4813593" y="1732581"/>
            <a:ext cx="2564813"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Group</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32699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678156" y="1837885"/>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2607788" y="4426810"/>
            <a:ext cx="6918385"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ご登録のメールアドレスにメールを送信しました</a:t>
            </a:r>
          </a:p>
        </p:txBody>
      </p:sp>
      <p:sp>
        <p:nvSpPr>
          <p:cNvPr id="31" name="テキスト ボックス 30">
            <a:extLst>
              <a:ext uri="{FF2B5EF4-FFF2-40B4-BE49-F238E27FC236}">
                <a16:creationId xmlns:a16="http://schemas.microsoft.com/office/drawing/2014/main" id="{4DE876F3-3D9D-FB44-4E98-3B21072F1A25}"/>
              </a:ext>
            </a:extLst>
          </p:cNvPr>
          <p:cNvSpPr txBox="1"/>
          <p:nvPr/>
        </p:nvSpPr>
        <p:spPr>
          <a:xfrm>
            <a:off x="3817355" y="4932960"/>
            <a:ext cx="4534789"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パスワードの登録を完了してください</a:t>
            </a:r>
          </a:p>
        </p:txBody>
      </p:sp>
      <p:sp>
        <p:nvSpPr>
          <p:cNvPr id="32" name="四角形: 角を丸くする 31">
            <a:extLst>
              <a:ext uri="{FF2B5EF4-FFF2-40B4-BE49-F238E27FC236}">
                <a16:creationId xmlns:a16="http://schemas.microsoft.com/office/drawing/2014/main" id="{90328458-B70A-8CFF-E832-BD51A5EA731F}"/>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112376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7175" y="1878956"/>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55034" y="4350252"/>
            <a:ext cx="1295899" cy="400110"/>
          </a:xfrm>
          <a:prstGeom prst="rect">
            <a:avLst/>
          </a:prstGeom>
          <a:noFill/>
        </p:spPr>
        <p:txBody>
          <a:bodyPr wrap="square" rtlCol="0">
            <a:spAutoFit/>
          </a:bodyPr>
          <a:lstStyle/>
          <a:p>
            <a:r>
              <a:rPr kumimoji="1" lang="en-US" altLang="ja-JP" sz="2000" dirty="0" err="1">
                <a:solidFill>
                  <a:srgbClr val="001746"/>
                </a:solidFill>
                <a:latin typeface="Kristen ITC" panose="03050502040202030202" pitchFamily="66" charset="0"/>
                <a:ea typeface="UD デジタル 教科書体 NP-B" panose="02020700000000000000" pitchFamily="18" charset="-128"/>
              </a:rPr>
              <a:t>Welcom</a:t>
            </a:r>
            <a:r>
              <a:rPr kumimoji="1" lang="en-US" altLang="ja-JP" sz="2000" dirty="0">
                <a:solidFill>
                  <a:srgbClr val="001746"/>
                </a:solidFill>
                <a:latin typeface="Kristen ITC" panose="03050502040202030202" pitchFamily="66" charset="0"/>
                <a:ea typeface="UD デジタル 教科書体 NP-B" panose="02020700000000000000" pitchFamily="18" charset="-128"/>
              </a:rPr>
              <a:t>!!</a:t>
            </a:r>
            <a:endParaRPr kumimoji="1" lang="ja-JP" altLang="en-US" sz="2000" dirty="0">
              <a:solidFill>
                <a:srgbClr val="001746"/>
              </a:solidFill>
              <a:latin typeface="Kristen ITC" panose="03050502040202030202" pitchFamily="66" charset="0"/>
              <a:ea typeface="UD デジタル 教科書体 NP-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21450" y="4836616"/>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
        <p:nvSpPr>
          <p:cNvPr id="11" name="四角形: 角を丸くする 10">
            <a:extLst>
              <a:ext uri="{FF2B5EF4-FFF2-40B4-BE49-F238E27FC236}">
                <a16:creationId xmlns:a16="http://schemas.microsoft.com/office/drawing/2014/main" id="{E55BEDDF-AAA3-B924-7A03-F7BC47D1B709}"/>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2522886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Tree>
    <p:extLst>
      <p:ext uri="{BB962C8B-B14F-4D97-AF65-F5344CB8AC3E}">
        <p14:creationId xmlns:p14="http://schemas.microsoft.com/office/powerpoint/2010/main" val="315324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BAD36A-3E09-D94E-C135-B0E8E29F17D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33" name="テキスト ボックス 32">
            <a:extLst>
              <a:ext uri="{FF2B5EF4-FFF2-40B4-BE49-F238E27FC236}">
                <a16:creationId xmlns:a16="http://schemas.microsoft.com/office/drawing/2014/main" id="{3A25114D-BF44-5B31-5E23-D00C9072BC55}"/>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34" name="テキスト ボックス 33">
            <a:extLst>
              <a:ext uri="{FF2B5EF4-FFF2-40B4-BE49-F238E27FC236}">
                <a16:creationId xmlns:a16="http://schemas.microsoft.com/office/drawing/2014/main" id="{3A743F06-D380-E076-03DC-8CDBCDC81925}"/>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35" name="テキスト ボックス 34">
            <a:extLst>
              <a:ext uri="{FF2B5EF4-FFF2-40B4-BE49-F238E27FC236}">
                <a16:creationId xmlns:a16="http://schemas.microsoft.com/office/drawing/2014/main" id="{D4A685F6-92D1-4B4B-0BFC-7A440748E3CA}"/>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4160837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2C9C47B5-9ACF-5682-F206-1EF51EBE931E}"/>
              </a:ext>
            </a:extLst>
          </p:cNvPr>
          <p:cNvSpPr/>
          <p:nvPr/>
        </p:nvSpPr>
        <p:spPr>
          <a:xfrm>
            <a:off x="0" y="1396180"/>
            <a:ext cx="4935794" cy="961269"/>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976B56D-4DDA-F1A5-0A62-D7EAE772B74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23" name="テキスト ボックス 22">
            <a:extLst>
              <a:ext uri="{FF2B5EF4-FFF2-40B4-BE49-F238E27FC236}">
                <a16:creationId xmlns:a16="http://schemas.microsoft.com/office/drawing/2014/main" id="{99B096BC-458E-7DF1-A289-A0B3D8EAD362}"/>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970E1DD7-9282-E8C4-12C4-35C043361246}"/>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C129D1AD-01EA-80EE-2EEE-5109148E4785}"/>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2789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Tree>
    <p:extLst>
      <p:ext uri="{BB962C8B-B14F-4D97-AF65-F5344CB8AC3E}">
        <p14:creationId xmlns:p14="http://schemas.microsoft.com/office/powerpoint/2010/main" val="1568324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36751"/>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Search R</a:t>
            </a:r>
            <a:r>
              <a:rPr lang="en-US" altLang="ja-JP" sz="2400" dirty="0">
                <a:latin typeface="Kristen ITC" panose="03050502040202030202" pitchFamily="66" charset="0"/>
                <a:ea typeface="UD デジタル 教科書体 NP-B" panose="02020700000000000000" pitchFamily="18" charset="-128"/>
              </a:rPr>
              <a:t>esult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25" name="楕円 24">
            <a:extLst>
              <a:ext uri="{FF2B5EF4-FFF2-40B4-BE49-F238E27FC236}">
                <a16:creationId xmlns:a16="http://schemas.microsoft.com/office/drawing/2014/main" id="{8055A589-20E5-ACB7-2C69-A8BCC507CBEC}"/>
              </a:ext>
            </a:extLst>
          </p:cNvPr>
          <p:cNvSpPr/>
          <p:nvPr/>
        </p:nvSpPr>
        <p:spPr>
          <a:xfrm>
            <a:off x="9157202" y="1688779"/>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Tree>
    <p:extLst>
      <p:ext uri="{BB962C8B-B14F-4D97-AF65-F5344CB8AC3E}">
        <p14:creationId xmlns:p14="http://schemas.microsoft.com/office/powerpoint/2010/main" val="3418076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2291787"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672133"/>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074288" y="1616721"/>
            <a:ext cx="4336244"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Details / Update</a:t>
            </a:r>
            <a:r>
              <a:rPr lang="en-US" altLang="ja-JP" sz="2400" dirty="0">
                <a:latin typeface="Kristen ITC" panose="03050502040202030202" pitchFamily="66" charset="0"/>
                <a:ea typeface="UD デジタル 教科書体 NP-B" panose="02020700000000000000" pitchFamily="18" charset="-128"/>
              </a:rPr>
              <a:t> / Delete</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49055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830286" y="5389296"/>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163269"/>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962399" y="3163268"/>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1632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38635" y="417996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177168"/>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1771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37240" y="5429473"/>
            <a:ext cx="486041" cy="437572"/>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368651"/>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290031" y="5382847"/>
            <a:ext cx="1241459" cy="437572"/>
          </a:xfrm>
          <a:prstGeom prst="round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削除</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815918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Tree>
    <p:extLst>
      <p:ext uri="{BB962C8B-B14F-4D97-AF65-F5344CB8AC3E}">
        <p14:creationId xmlns:p14="http://schemas.microsoft.com/office/powerpoint/2010/main" val="3639397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298612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402931" y="2184657"/>
            <a:ext cx="9471546"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619316"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474900"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740312"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864076"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418868"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740312"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864076"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418868"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760964"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11" name="楕円 10">
            <a:extLst>
              <a:ext uri="{FF2B5EF4-FFF2-40B4-BE49-F238E27FC236}">
                <a16:creationId xmlns:a16="http://schemas.microsoft.com/office/drawing/2014/main" id="{4D71DFC3-7005-4E32-5B0F-DF16170C5AC0}"/>
              </a:ext>
            </a:extLst>
          </p:cNvPr>
          <p:cNvSpPr/>
          <p:nvPr/>
        </p:nvSpPr>
        <p:spPr>
          <a:xfrm>
            <a:off x="10377282"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2" name="楕円 11">
            <a:extLst>
              <a:ext uri="{FF2B5EF4-FFF2-40B4-BE49-F238E27FC236}">
                <a16:creationId xmlns:a16="http://schemas.microsoft.com/office/drawing/2014/main" id="{1D3A8F3F-E727-5C6B-EB3C-C37F88866D79}"/>
              </a:ext>
            </a:extLst>
          </p:cNvPr>
          <p:cNvSpPr/>
          <p:nvPr/>
        </p:nvSpPr>
        <p:spPr>
          <a:xfrm>
            <a:off x="10347775" y="32503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Tree>
    <p:extLst>
      <p:ext uri="{BB962C8B-B14F-4D97-AF65-F5344CB8AC3E}">
        <p14:creationId xmlns:p14="http://schemas.microsoft.com/office/powerpoint/2010/main" val="2536915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7830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rPr>
              <a:t>リセット</a:t>
            </a: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422706"/>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rPr>
              <a:t>ログイン</a:t>
            </a:r>
          </a:p>
        </p:txBody>
      </p:sp>
    </p:spTree>
    <p:extLst>
      <p:ext uri="{BB962C8B-B14F-4D97-AF65-F5344CB8AC3E}">
        <p14:creationId xmlns:p14="http://schemas.microsoft.com/office/powerpoint/2010/main" val="1141372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Tree>
    <p:extLst>
      <p:ext uri="{BB962C8B-B14F-4D97-AF65-F5344CB8AC3E}">
        <p14:creationId xmlns:p14="http://schemas.microsoft.com/office/powerpoint/2010/main" val="1262398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1374CCB-3F23-E779-1846-4422F2D9812E}"/>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25841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DC2A5AB-B483-3557-B633-5376A7C562CA}"/>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32872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5DBDD1-0EF5-7AA1-E998-B70FAB3FCC8C}"/>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44130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Kristen ITC" panose="03050502040202030202" pitchFamily="66" charset="0"/>
              </a:rPr>
              <a:t>Reset</a:t>
            </a:r>
            <a:endParaRPr kumimoji="1" lang="ja-JP" altLang="en-US" sz="2400" dirty="0">
              <a:solidFill>
                <a:schemeClr val="bg1"/>
              </a:solidFill>
              <a:latin typeface="Kristen ITC" panose="03050502040202030202" pitchFamily="66" charset="0"/>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422706"/>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F7CD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Kristen ITC" panose="03050502040202030202" pitchFamily="66" charset="0"/>
              </a:rPr>
              <a:t>Login</a:t>
            </a:r>
            <a:endParaRPr kumimoji="1" lang="ja-JP" altLang="en-US" sz="24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61999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429145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Kristen ITC" panose="03050502040202030202" pitchFamily="66" charset="0"/>
              </a:rPr>
              <a:t>Reset</a:t>
            </a:r>
            <a:endParaRPr kumimoji="1" lang="ja-JP" altLang="en-US" sz="2400" dirty="0">
              <a:solidFill>
                <a:schemeClr val="bg1"/>
              </a:solidFill>
              <a:latin typeface="Kristen ITC" panose="03050502040202030202" pitchFamily="66" charset="0"/>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650982"/>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F7CD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Kristen ITC" panose="03050502040202030202" pitchFamily="66" charset="0"/>
              </a:rPr>
              <a:t>Login</a:t>
            </a:r>
            <a:endParaRPr kumimoji="1" lang="ja-JP" altLang="en-US" sz="24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401007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772561"/>
            <a:ext cx="7960833" cy="420116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893375"/>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830444"/>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53787" y="2262707"/>
            <a:ext cx="4084425"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53788" y="3261534"/>
            <a:ext cx="4084424"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88136" y="4389347"/>
            <a:ext cx="4054772"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3899108"/>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28639" y="5242422"/>
            <a:ext cx="1973765" cy="48684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275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110310" y="2803569"/>
            <a:ext cx="7960833" cy="2239004"/>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2940505"/>
            <a:ext cx="4651914" cy="461665"/>
          </a:xfrm>
          <a:prstGeom prst="rect">
            <a:avLst/>
          </a:prstGeom>
          <a:solidFill>
            <a:srgbClr val="EA7B6B"/>
          </a:solidFill>
        </p:spPr>
        <p:txBody>
          <a:bodyPr wrap="square" rtlCol="0">
            <a:spAutoFit/>
          </a:bodyPr>
          <a:lstStyle/>
          <a:p>
            <a:pPr algn="ctr"/>
            <a:r>
              <a:rPr lang="en-US" altLang="ja-JP" sz="2400"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sz="2400"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297788" y="3524551"/>
            <a:ext cx="3585878" cy="535025"/>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4246161"/>
            <a:ext cx="1973765" cy="560711"/>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5421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38450"/>
            <a:ext cx="7960833"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63576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379</TotalTime>
  <Words>1274</Words>
  <Application>Microsoft Office PowerPoint</Application>
  <PresentationFormat>ワイド画面</PresentationFormat>
  <Paragraphs>336</Paragraphs>
  <Slides>35</Slides>
  <Notes>21</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35</vt:i4>
      </vt:variant>
    </vt:vector>
  </HeadingPairs>
  <TitlesOfParts>
    <vt:vector size="46"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勝間帆波</cp:lastModifiedBy>
  <cp:revision>28</cp:revision>
  <dcterms:created xsi:type="dcterms:W3CDTF">2024-06-07T02:20:00Z</dcterms:created>
  <dcterms:modified xsi:type="dcterms:W3CDTF">2024-06-10T06:15:27Z</dcterms:modified>
</cp:coreProperties>
</file>