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DD40E-229C-F7BC-DEA0-1ECFEE84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999F55-58C0-5AC9-8E81-DDFA385BF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70009-96AC-A65F-8A2E-BEE08FC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44E4D-45E6-0D1D-E05C-ED1C4FED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ABB287-5AF5-BC32-A1F9-C395510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1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B59F-5319-0C96-AC58-DCE62A33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738B96-F15F-EF17-35BA-23A94268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99C69-A654-DCAB-2E21-9D7B72B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17C61-3DBC-B7B1-8CFC-5FBE60E9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317D4-342C-4013-7519-74DC8BB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CB6AE6-B7E2-D286-0797-EC70B69A7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59D831-15A8-EBFA-DF3D-B49CBFA3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58424-018A-9635-468C-CF27220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83EF2-3964-24DF-FE2A-57289C76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537DF-5E10-D1CC-15A2-B6F02732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CE953-BD8F-DBC7-6754-90020E2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5BF7C-810F-F427-AC73-34EC6822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14FCA-E21B-C251-0447-E8BF4C8F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92032-D335-0836-EDDB-CC8387A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2D987-F813-504D-E42E-2951F68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9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2238C-5F12-5C87-0FCA-E0282BBC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BA4DB-7C89-A1D0-D3F3-89BF8702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B863F-7F5E-47E9-3DE5-D2AAAC5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6D2D6-CC54-A32B-5702-93A683A3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AF36-8B2B-478E-EE0A-01D26122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66DD4-3D9A-3E19-2A48-7CFB62F9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7C298-9374-D344-C563-EBC87BAD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77592C-1B18-BF25-DF25-7960C652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FB6F7-3552-693E-C7A0-A4E4EA0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64877D-B0D8-E3B7-9F4F-D5D1099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7BADB-884D-2506-0503-5B045CA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9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288F-7E7D-B0B0-55D2-40D771A0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863D1D-1668-A6EE-2DB0-D245E53D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8FE2E5-725A-9DFB-F0DF-127B9D763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955952-4152-B6CD-5560-5B19645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F6C187-5589-53AF-340A-530216D5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69B062-4A51-8BCB-F437-01A98BC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7EB13-1BB1-79A6-5E7C-9E0B3C48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2206CC-BDB5-0213-F36A-175C65D7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3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839DF-1717-5D00-440B-0BB5C1B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E2132E-DF02-069C-FFED-FF5908B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7F3908-085B-C2FC-C486-E66E3E5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855F2D-CA1D-1AD9-B7A9-991DC894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3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F1C32A-4E36-7297-2D67-D442345E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86793D-96E7-3304-AB5E-D8728AF7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217AC1-018E-E0BC-24CB-04988536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CAFB4-7EF7-08FA-F5D5-23B5FA3B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0D0D7-97B0-9BBE-8F3A-377F9FA0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659942-4B7A-3DB3-E3B1-D360DF68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151BF-FCF2-3A5C-F6DF-431EDE7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B6412F-485D-17FE-F7AE-8CBDA349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A56BA-D0E7-81BD-0A70-C3F7DF29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219B-8BB0-FD4C-F98B-B5F25613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343600-6774-FC7A-C687-ECC941ABB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E76CFC-21B7-F2A2-75FB-E7FFAB52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416283-BA29-9DA9-494E-E5ED8DF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2D5B9-DA75-C555-A111-486FCC93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ABC242-D5E3-E069-29A1-9B25D9E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0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B4FD79-8BB4-9870-B453-633D5FA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21262-4214-1AB3-4CF5-C6EFEB81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2F886-15E7-A9CF-7DDA-D166AB2EC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0E46B-8F00-4041-BB1F-BA5ED024E104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F5980-CC04-00C8-5A65-3DF6B130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F5DE1-08C7-7311-3D31-3DBE53F23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9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896D1-A0F8-190B-4EE5-203776E5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4551B-EE18-9891-C2DB-B0E4761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1400" dirty="0"/>
              <a:t>ログイン画面</a:t>
            </a:r>
            <a:endParaRPr lang="en-US" altLang="ja-JP" sz="1400" dirty="0"/>
          </a:p>
          <a:p>
            <a:r>
              <a:rPr kumimoji="1" lang="ja-JP" altLang="en-US" sz="1400" dirty="0"/>
              <a:t>登録画面（ユーザー</a:t>
            </a:r>
            <a:r>
              <a:rPr kumimoji="1" lang="en-US" altLang="ja-JP" sz="1400" dirty="0"/>
              <a:t>ID</a:t>
            </a:r>
            <a:r>
              <a:rPr kumimoji="1" lang="ja-JP" altLang="en-US" sz="1400" dirty="0"/>
              <a:t>、メールアドレス）</a:t>
            </a:r>
            <a:endParaRPr kumimoji="1" lang="en-US" altLang="ja-JP" sz="1400" dirty="0"/>
          </a:p>
          <a:p>
            <a:r>
              <a:rPr lang="ja-JP" altLang="en-US" sz="1400" dirty="0"/>
              <a:t>送信メール完了画面</a:t>
            </a:r>
            <a:endParaRPr kumimoji="1" lang="en-US" altLang="ja-JP" sz="1400" dirty="0"/>
          </a:p>
          <a:p>
            <a:r>
              <a:rPr lang="ja-JP" altLang="en-US" sz="1400" dirty="0"/>
              <a:t>パスワード登録画面</a:t>
            </a:r>
            <a:endParaRPr kumimoji="1" lang="en-US" altLang="ja-JP" sz="1400" dirty="0"/>
          </a:p>
          <a:p>
            <a:r>
              <a:rPr kumimoji="1" lang="ja-JP" altLang="en-US" sz="1400" dirty="0"/>
              <a:t>ホーム画面</a:t>
            </a:r>
            <a:endParaRPr kumimoji="1" lang="en-US" altLang="ja-JP" sz="1400" dirty="0"/>
          </a:p>
          <a:p>
            <a:r>
              <a:rPr kumimoji="1" lang="ja-JP" altLang="en-US" sz="1400" dirty="0"/>
              <a:t>アカウント情報表示画面</a:t>
            </a:r>
            <a:endParaRPr kumimoji="1" lang="en-US" altLang="ja-JP" sz="1400" dirty="0"/>
          </a:p>
          <a:p>
            <a:r>
              <a:rPr lang="ja-JP" altLang="en-US" sz="1400" dirty="0"/>
              <a:t>グループ一覧画面（本人の意思で脱退はここ）</a:t>
            </a:r>
            <a:endParaRPr lang="en-US" altLang="ja-JP" sz="1400" dirty="0"/>
          </a:p>
          <a:p>
            <a:r>
              <a:rPr kumimoji="1" lang="ja-JP" altLang="en-US" sz="1400" dirty="0"/>
              <a:t>グループ作成画面</a:t>
            </a:r>
            <a:endParaRPr kumimoji="1" lang="en-US" altLang="ja-JP" sz="1400" dirty="0"/>
          </a:p>
          <a:p>
            <a:r>
              <a:rPr lang="ja-JP" altLang="en-US" sz="1400" dirty="0"/>
              <a:t>グループメンバー表示画面（権限の付与、追放）</a:t>
            </a:r>
            <a:endParaRPr kumimoji="1" lang="en-US" altLang="ja-JP" sz="1400" dirty="0"/>
          </a:p>
          <a:p>
            <a:r>
              <a:rPr lang="ja-JP" altLang="en-US" sz="1400" dirty="0"/>
              <a:t>マニュアル画面（一覧）</a:t>
            </a:r>
            <a:endParaRPr lang="en-US" altLang="ja-JP" sz="1400" dirty="0"/>
          </a:p>
          <a:p>
            <a:r>
              <a:rPr lang="ja-JP" altLang="en-US" sz="1400" dirty="0"/>
              <a:t>マニュアル画面（詳細）</a:t>
            </a:r>
            <a:endParaRPr lang="en-US" altLang="ja-JP" sz="1400" dirty="0"/>
          </a:p>
          <a:p>
            <a:r>
              <a:rPr lang="ja-JP" altLang="en-US" sz="1400" dirty="0"/>
              <a:t>マニュアル登録画面</a:t>
            </a:r>
            <a:endParaRPr lang="en-US" altLang="ja-JP" sz="1400" dirty="0"/>
          </a:p>
          <a:p>
            <a:r>
              <a:rPr lang="ja-JP" altLang="en-US" sz="1400" dirty="0"/>
              <a:t>マニュアル編集削除画面</a:t>
            </a:r>
            <a:endParaRPr lang="en-US" altLang="ja-JP" sz="1400" dirty="0"/>
          </a:p>
          <a:p>
            <a:r>
              <a:rPr lang="ja-JP" altLang="en-US" sz="1400" dirty="0"/>
              <a:t>タスクマネジメント画面</a:t>
            </a:r>
            <a:endParaRPr lang="en-US" altLang="ja-JP" sz="1400" dirty="0"/>
          </a:p>
          <a:p>
            <a:r>
              <a:rPr lang="ja-JP" altLang="en-US" sz="1400" dirty="0"/>
              <a:t>タスク登録画面</a:t>
            </a:r>
            <a:endParaRPr lang="en-US" altLang="ja-JP" sz="1400" dirty="0"/>
          </a:p>
          <a:p>
            <a:r>
              <a:rPr lang="ja-JP" altLang="en-US" sz="1400" dirty="0"/>
              <a:t>タスク編集削除画面</a:t>
            </a:r>
            <a:endParaRPr lang="en-US" altLang="ja-JP" sz="1400" dirty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088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B73237-4F97-4235-0713-C2442415AE50}"/>
              </a:ext>
            </a:extLst>
          </p:cNvPr>
          <p:cNvSpPr/>
          <p:nvPr/>
        </p:nvSpPr>
        <p:spPr>
          <a:xfrm>
            <a:off x="396240" y="25908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ログイン画面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E7290F4-6B91-3BA2-46B8-2BCB12FEE5FB}"/>
              </a:ext>
            </a:extLst>
          </p:cNvPr>
          <p:cNvCxnSpPr>
            <a:cxnSpLocks/>
          </p:cNvCxnSpPr>
          <p:nvPr/>
        </p:nvCxnSpPr>
        <p:spPr>
          <a:xfrm>
            <a:off x="1699260" y="61341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441BFC3-BA86-F123-E8FC-802C68B0A69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06780" y="1040130"/>
            <a:ext cx="0" cy="60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4D3C6F-1A35-9B9D-60E8-37378066028D}"/>
              </a:ext>
            </a:extLst>
          </p:cNvPr>
          <p:cNvSpPr/>
          <p:nvPr/>
        </p:nvSpPr>
        <p:spPr>
          <a:xfrm>
            <a:off x="2339340" y="25908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新規登録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19D451-BE73-D5E4-0EA1-4947015CB546}"/>
              </a:ext>
            </a:extLst>
          </p:cNvPr>
          <p:cNvSpPr/>
          <p:nvPr/>
        </p:nvSpPr>
        <p:spPr>
          <a:xfrm>
            <a:off x="316230" y="164211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ホーム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9A33B2-A241-A400-DFF3-52D13EE00B45}"/>
              </a:ext>
            </a:extLst>
          </p:cNvPr>
          <p:cNvSpPr/>
          <p:nvPr/>
        </p:nvSpPr>
        <p:spPr>
          <a:xfrm>
            <a:off x="4282440" y="25908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完了画面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（メール送信）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645D9D-EC8A-F79F-8F29-5F62BCC23432}"/>
              </a:ext>
            </a:extLst>
          </p:cNvPr>
          <p:cNvCxnSpPr>
            <a:cxnSpLocks/>
          </p:cNvCxnSpPr>
          <p:nvPr/>
        </p:nvCxnSpPr>
        <p:spPr>
          <a:xfrm>
            <a:off x="3604260" y="60960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A0F2DF-A9E1-1D0A-B4DF-B8A69DAC6030}"/>
              </a:ext>
            </a:extLst>
          </p:cNvPr>
          <p:cNvSpPr/>
          <p:nvPr/>
        </p:nvSpPr>
        <p:spPr>
          <a:xfrm>
            <a:off x="6267450" y="25527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パスワード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登録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5BFBC07-C0F7-9872-CCCE-F2F08EB2D13F}"/>
              </a:ext>
            </a:extLst>
          </p:cNvPr>
          <p:cNvCxnSpPr>
            <a:cxnSpLocks/>
          </p:cNvCxnSpPr>
          <p:nvPr/>
        </p:nvCxnSpPr>
        <p:spPr>
          <a:xfrm>
            <a:off x="5589270" y="60579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8F65773-0F82-190B-DC0B-5F307F308C0B}"/>
              </a:ext>
            </a:extLst>
          </p:cNvPr>
          <p:cNvSpPr/>
          <p:nvPr/>
        </p:nvSpPr>
        <p:spPr>
          <a:xfrm>
            <a:off x="8210550" y="25146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完了画面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</a:t>
            </a:r>
            <a:r>
              <a:rPr lang="en-US" altLang="ja-JP" sz="1100" dirty="0">
                <a:solidFill>
                  <a:schemeClr val="tx1"/>
                </a:solidFill>
              </a:rPr>
              <a:t>PW</a:t>
            </a:r>
            <a:r>
              <a:rPr lang="ja-JP" altLang="en-US" sz="1100" dirty="0">
                <a:solidFill>
                  <a:schemeClr val="tx1"/>
                </a:solidFill>
              </a:rPr>
              <a:t>登録）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9599B4-6CD0-CDFB-B6E6-8C0B63DAAF84}"/>
              </a:ext>
            </a:extLst>
          </p:cNvPr>
          <p:cNvCxnSpPr>
            <a:cxnSpLocks/>
          </p:cNvCxnSpPr>
          <p:nvPr/>
        </p:nvCxnSpPr>
        <p:spPr>
          <a:xfrm>
            <a:off x="7532370" y="60198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36388036-E8AC-09E9-AA26-A6263422F2C4}"/>
              </a:ext>
            </a:extLst>
          </p:cNvPr>
          <p:cNvSpPr/>
          <p:nvPr/>
        </p:nvSpPr>
        <p:spPr>
          <a:xfrm>
            <a:off x="4324350" y="259080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D0704F3-70FB-BB1E-E7AC-EA73A8C09C0C}"/>
              </a:ext>
            </a:extLst>
          </p:cNvPr>
          <p:cNvSpPr/>
          <p:nvPr/>
        </p:nvSpPr>
        <p:spPr>
          <a:xfrm>
            <a:off x="8242935" y="259080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53C9AA-2DCB-D55F-54FC-82854A4948E5}"/>
              </a:ext>
            </a:extLst>
          </p:cNvPr>
          <p:cNvCxnSpPr>
            <a:cxnSpLocks/>
          </p:cNvCxnSpPr>
          <p:nvPr/>
        </p:nvCxnSpPr>
        <p:spPr>
          <a:xfrm flipV="1">
            <a:off x="1478280" y="1040130"/>
            <a:ext cx="0" cy="31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0AEC452-6B74-951B-9264-7512C07FCD09}"/>
              </a:ext>
            </a:extLst>
          </p:cNvPr>
          <p:cNvCxnSpPr>
            <a:cxnSpLocks/>
          </p:cNvCxnSpPr>
          <p:nvPr/>
        </p:nvCxnSpPr>
        <p:spPr>
          <a:xfrm flipH="1">
            <a:off x="1478280" y="1352550"/>
            <a:ext cx="7056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A0C74E8-4513-9CC0-C720-51A3114870AD}"/>
              </a:ext>
            </a:extLst>
          </p:cNvPr>
          <p:cNvCxnSpPr>
            <a:cxnSpLocks/>
          </p:cNvCxnSpPr>
          <p:nvPr/>
        </p:nvCxnSpPr>
        <p:spPr>
          <a:xfrm>
            <a:off x="8534400" y="998220"/>
            <a:ext cx="0" cy="35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DEB0EDD-E747-6738-0B9D-55E22F43F4D8}"/>
              </a:ext>
            </a:extLst>
          </p:cNvPr>
          <p:cNvSpPr/>
          <p:nvPr/>
        </p:nvSpPr>
        <p:spPr>
          <a:xfrm>
            <a:off x="4479609" y="2489144"/>
            <a:ext cx="5363524" cy="21943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7B74E6F0-0E04-98F0-602C-73B737239B21}"/>
              </a:ext>
            </a:extLst>
          </p:cNvPr>
          <p:cNvSpPr/>
          <p:nvPr/>
        </p:nvSpPr>
        <p:spPr>
          <a:xfrm>
            <a:off x="6842760" y="190500"/>
            <a:ext cx="3524249" cy="2255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B4BD6B5-0EBE-804C-963A-F01E7941F12F}"/>
              </a:ext>
            </a:extLst>
          </p:cNvPr>
          <p:cNvSpPr/>
          <p:nvPr/>
        </p:nvSpPr>
        <p:spPr>
          <a:xfrm>
            <a:off x="5029200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ホーム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441F09E-8C2D-BF39-85EA-5C3F4E10DE5C}"/>
              </a:ext>
            </a:extLst>
          </p:cNvPr>
          <p:cNvSpPr/>
          <p:nvPr/>
        </p:nvSpPr>
        <p:spPr>
          <a:xfrm>
            <a:off x="7029449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（一覧）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FA244FA-326C-996C-ABAF-CE65F2BB5D21}"/>
              </a:ext>
            </a:extLst>
          </p:cNvPr>
          <p:cNvSpPr/>
          <p:nvPr/>
        </p:nvSpPr>
        <p:spPr>
          <a:xfrm>
            <a:off x="6458903" y="259841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タスク一覧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表示画面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2906EE-8D65-A701-D8D9-30F87FFBCDAB}"/>
              </a:ext>
            </a:extLst>
          </p:cNvPr>
          <p:cNvSpPr/>
          <p:nvPr/>
        </p:nvSpPr>
        <p:spPr>
          <a:xfrm>
            <a:off x="3168490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グループ画面</a:t>
            </a:r>
            <a:r>
              <a:rPr lang="ja-JP" altLang="en-US" sz="1100" dirty="0">
                <a:solidFill>
                  <a:schemeClr val="tx1"/>
                </a:solidFill>
              </a:rPr>
              <a:t>（一覧）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切り替え、新規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9D7DFE0-C1F8-D9C7-6D03-D123CA564C34}"/>
              </a:ext>
            </a:extLst>
          </p:cNvPr>
          <p:cNvSpPr/>
          <p:nvPr/>
        </p:nvSpPr>
        <p:spPr>
          <a:xfrm>
            <a:off x="2488881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アカウント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（変更可）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8DCC934-7863-44E2-F251-C7AF9F8F4364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3669981" y="758191"/>
            <a:ext cx="1359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FBB7D91-D7B4-528D-77EC-96C0ACD42066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3759040" y="1112521"/>
            <a:ext cx="1860710" cy="148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F1BD5F06-3A1F-3906-A05A-4D0EAE06123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619750" y="1112521"/>
            <a:ext cx="839153" cy="1376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5A2DA73-5CEE-20F9-678F-79F6C3C11528}"/>
              </a:ext>
            </a:extLst>
          </p:cNvPr>
          <p:cNvCxnSpPr>
            <a:cxnSpLocks/>
            <a:stCxn id="48" idx="3"/>
            <a:endCxn id="75" idx="1"/>
          </p:cNvCxnSpPr>
          <p:nvPr/>
        </p:nvCxnSpPr>
        <p:spPr>
          <a:xfrm>
            <a:off x="6210300" y="758191"/>
            <a:ext cx="632460" cy="560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EEA8F73-C1F4-F00E-7BBB-EFF1F9EC0A73}"/>
              </a:ext>
            </a:extLst>
          </p:cNvPr>
          <p:cNvSpPr/>
          <p:nvPr/>
        </p:nvSpPr>
        <p:spPr>
          <a:xfrm>
            <a:off x="9029698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（詳細）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編集削除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61BBF8E-3C5A-3B00-4BAA-1DEB55175140}"/>
              </a:ext>
            </a:extLst>
          </p:cNvPr>
          <p:cNvCxnSpPr>
            <a:endCxn id="70" idx="1"/>
          </p:cNvCxnSpPr>
          <p:nvPr/>
        </p:nvCxnSpPr>
        <p:spPr>
          <a:xfrm>
            <a:off x="8210549" y="758191"/>
            <a:ext cx="819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BE1A6CA-F2CD-8612-58E6-98932BF814B4}"/>
              </a:ext>
            </a:extLst>
          </p:cNvPr>
          <p:cNvCxnSpPr>
            <a:cxnSpLocks/>
          </p:cNvCxnSpPr>
          <p:nvPr/>
        </p:nvCxnSpPr>
        <p:spPr>
          <a:xfrm>
            <a:off x="8191500" y="1112521"/>
            <a:ext cx="470533" cy="491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36214C0-2892-0F51-F6BE-8C5AF66E4DE9}"/>
              </a:ext>
            </a:extLst>
          </p:cNvPr>
          <p:cNvSpPr/>
          <p:nvPr/>
        </p:nvSpPr>
        <p:spPr>
          <a:xfrm>
            <a:off x="7120888" y="161925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（検索後）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E38A087-E13C-17B7-D6F9-DBFA762FAB8C}"/>
              </a:ext>
            </a:extLst>
          </p:cNvPr>
          <p:cNvCxnSpPr>
            <a:cxnSpLocks/>
            <a:stCxn id="52" idx="2"/>
            <a:endCxn id="76" idx="0"/>
          </p:cNvCxnSpPr>
          <p:nvPr/>
        </p:nvCxnSpPr>
        <p:spPr>
          <a:xfrm>
            <a:off x="7619999" y="1112521"/>
            <a:ext cx="91439" cy="506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EBEC95-90AE-CBFF-9E2D-6ACC3040CB0E}"/>
              </a:ext>
            </a:extLst>
          </p:cNvPr>
          <p:cNvSpPr/>
          <p:nvPr/>
        </p:nvSpPr>
        <p:spPr>
          <a:xfrm>
            <a:off x="8367713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（詳細）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編集削除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9506EB-C68C-B3E0-D15A-8703CB6E5012}"/>
              </a:ext>
            </a:extLst>
          </p:cNvPr>
          <p:cNvSpPr/>
          <p:nvPr/>
        </p:nvSpPr>
        <p:spPr>
          <a:xfrm>
            <a:off x="6438899" y="3813552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登録画面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36C468-8657-6803-7036-5ADF901FE970}"/>
              </a:ext>
            </a:extLst>
          </p:cNvPr>
          <p:cNvSpPr/>
          <p:nvPr/>
        </p:nvSpPr>
        <p:spPr>
          <a:xfrm>
            <a:off x="4858227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（検索後）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BEAF900-C981-F2CE-BCE9-4019F385ED76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7640003" y="2952493"/>
            <a:ext cx="727710" cy="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4C5896-A21F-2C7F-6E20-B1A2CE79C5AA}"/>
              </a:ext>
            </a:extLst>
          </p:cNvPr>
          <p:cNvCxnSpPr>
            <a:cxnSpLocks/>
            <a:stCxn id="53" idx="2"/>
            <a:endCxn id="10" idx="0"/>
          </p:cNvCxnSpPr>
          <p:nvPr/>
        </p:nvCxnSpPr>
        <p:spPr>
          <a:xfrm flipH="1">
            <a:off x="7029449" y="3307073"/>
            <a:ext cx="20004" cy="506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871E024-D011-6176-5835-0F99B41B7C68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>
            <a:off x="6039327" y="2952493"/>
            <a:ext cx="419576" cy="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8EA2BA9-4EB3-5AA7-0E8B-A6DA19254625}"/>
              </a:ext>
            </a:extLst>
          </p:cNvPr>
          <p:cNvSpPr/>
          <p:nvPr/>
        </p:nvSpPr>
        <p:spPr>
          <a:xfrm>
            <a:off x="8662033" y="1604012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登録画面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C6E8C2B-8339-ED92-4E7A-5F69E7C3A817}"/>
              </a:ext>
            </a:extLst>
          </p:cNvPr>
          <p:cNvCxnSpPr>
            <a:stCxn id="9" idx="3"/>
            <a:endCxn id="70" idx="3"/>
          </p:cNvCxnSpPr>
          <p:nvPr/>
        </p:nvCxnSpPr>
        <p:spPr>
          <a:xfrm flipV="1">
            <a:off x="9548813" y="758191"/>
            <a:ext cx="661985" cy="2194302"/>
          </a:xfrm>
          <a:prstGeom prst="bentConnector3">
            <a:avLst>
              <a:gd name="adj1" fmla="val 2058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B924FC6-D8C0-EB20-1A5C-DC487927E68E}"/>
              </a:ext>
            </a:extLst>
          </p:cNvPr>
          <p:cNvSpPr/>
          <p:nvPr/>
        </p:nvSpPr>
        <p:spPr>
          <a:xfrm>
            <a:off x="1458279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グループ画面</a:t>
            </a:r>
            <a:r>
              <a:rPr lang="ja-JP" altLang="en-US" sz="1100" dirty="0">
                <a:solidFill>
                  <a:schemeClr val="tx1"/>
                </a:solidFill>
              </a:rPr>
              <a:t>（詳細）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メンバの設定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93F9439-9B4F-705D-C6C1-AD77127AA69A}"/>
              </a:ext>
            </a:extLst>
          </p:cNvPr>
          <p:cNvCxnSpPr>
            <a:cxnSpLocks/>
            <a:stCxn id="48" idx="1"/>
            <a:endCxn id="31" idx="0"/>
          </p:cNvCxnSpPr>
          <p:nvPr/>
        </p:nvCxnSpPr>
        <p:spPr>
          <a:xfrm flipH="1">
            <a:off x="2048829" y="758191"/>
            <a:ext cx="2980371" cy="1839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B3C7929-2F6B-B9A3-78B5-6B355F92E324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>
            <a:off x="3759040" y="3306823"/>
            <a:ext cx="0" cy="708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D7BDB3-26D0-36DA-AEC5-27C6C92C26AD}"/>
              </a:ext>
            </a:extLst>
          </p:cNvPr>
          <p:cNvSpPr/>
          <p:nvPr/>
        </p:nvSpPr>
        <p:spPr>
          <a:xfrm>
            <a:off x="3168490" y="401548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グループ新規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作成画面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165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必要な画面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松岡拓海</dc:creator>
  <cp:lastModifiedBy>拓海 松岡</cp:lastModifiedBy>
  <cp:revision>1</cp:revision>
  <dcterms:created xsi:type="dcterms:W3CDTF">2024-06-06T06:10:44Z</dcterms:created>
  <dcterms:modified xsi:type="dcterms:W3CDTF">2024-06-06T07:40:38Z</dcterms:modified>
</cp:coreProperties>
</file>