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5" r:id="rId3"/>
    <p:sldId id="257" r:id="rId4"/>
    <p:sldId id="260" r:id="rId5"/>
    <p:sldId id="258" r:id="rId6"/>
    <p:sldId id="264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  <a:srgbClr val="7DE3A1"/>
    <a:srgbClr val="ABEDC3"/>
    <a:srgbClr val="8AAEC9"/>
    <a:srgbClr val="EA7B6B"/>
    <a:srgbClr val="FF9999"/>
    <a:srgbClr val="99CCFF"/>
    <a:srgbClr val="80DA4E"/>
    <a:srgbClr val="86C943"/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67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8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4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3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71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8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46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5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7AF4651-F173-7EC3-5698-572E8A9EB04A}"/>
              </a:ext>
            </a:extLst>
          </p:cNvPr>
          <p:cNvGrpSpPr/>
          <p:nvPr/>
        </p:nvGrpSpPr>
        <p:grpSpPr>
          <a:xfrm>
            <a:off x="3852992" y="1341693"/>
            <a:ext cx="4151517" cy="3529852"/>
            <a:chOff x="3852992" y="1341693"/>
            <a:chExt cx="4151517" cy="3529852"/>
          </a:xfrm>
        </p:grpSpPr>
        <p:sp>
          <p:nvSpPr>
            <p:cNvPr id="26" name="L 字 25">
              <a:extLst>
                <a:ext uri="{FF2B5EF4-FFF2-40B4-BE49-F238E27FC236}">
                  <a16:creationId xmlns:a16="http://schemas.microsoft.com/office/drawing/2014/main" id="{474A12A2-9A4C-E0DB-9468-430F91891DFC}"/>
                </a:ext>
              </a:extLst>
            </p:cNvPr>
            <p:cNvSpPr/>
            <p:nvPr/>
          </p:nvSpPr>
          <p:spPr>
            <a:xfrm>
              <a:off x="4651135" y="2431299"/>
              <a:ext cx="2565918" cy="2440246"/>
            </a:xfrm>
            <a:prstGeom prst="corner">
              <a:avLst>
                <a:gd name="adj1" fmla="val 16667"/>
                <a:gd name="adj2" fmla="val 15934"/>
              </a:avLst>
            </a:prstGeom>
            <a:solidFill>
              <a:srgbClr val="0017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4837101" y="2431299"/>
              <a:ext cx="2379952" cy="2232544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4632583" y="1601755"/>
              <a:ext cx="2603017" cy="850177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5223742" y="2890530"/>
              <a:ext cx="1420701" cy="1334715"/>
            </a:xfrm>
            <a:prstGeom prst="roundRect">
              <a:avLst/>
            </a:prstGeom>
            <a:solidFill>
              <a:srgbClr val="80DA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5472263" y="3200647"/>
              <a:ext cx="923658" cy="568915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3629677">
              <a:off x="4889245" y="958320"/>
              <a:ext cx="481569" cy="226316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C12A2A3-D877-1767-7684-3E174310C30E}"/>
                </a:ext>
              </a:extLst>
            </p:cNvPr>
            <p:cNvSpPr/>
            <p:nvPr/>
          </p:nvSpPr>
          <p:spPr>
            <a:xfrm rot="17970323" flipH="1">
              <a:off x="6486651" y="952701"/>
              <a:ext cx="481569" cy="226316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716515">
              <a:off x="3852992" y="1975593"/>
              <a:ext cx="2146024" cy="1367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16FDE50-055F-744F-13E4-D85112D1C2D0}"/>
                </a:ext>
              </a:extLst>
            </p:cNvPr>
            <p:cNvSpPr/>
            <p:nvPr/>
          </p:nvSpPr>
          <p:spPr>
            <a:xfrm rot="1883485" flipH="1">
              <a:off x="5858485" y="1975592"/>
              <a:ext cx="2146024" cy="1367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AE8C77B1-FFE4-A63A-E23B-8FCFF501DBC7}"/>
                </a:ext>
              </a:extLst>
            </p:cNvPr>
            <p:cNvSpPr/>
            <p:nvPr/>
          </p:nvSpPr>
          <p:spPr>
            <a:xfrm rot="14513562">
              <a:off x="5592614" y="1436610"/>
              <a:ext cx="142512" cy="58135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B102C9DE-E1DF-1BF0-35D5-820EAC5F9C26}"/>
                </a:ext>
              </a:extLst>
            </p:cNvPr>
            <p:cNvSpPr/>
            <p:nvPr/>
          </p:nvSpPr>
          <p:spPr>
            <a:xfrm rot="6891913" flipH="1">
              <a:off x="6139724" y="1436610"/>
              <a:ext cx="142512" cy="58135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5272523C-C9F6-D7A1-39A3-8F7AF6446257}"/>
                </a:ext>
              </a:extLst>
            </p:cNvPr>
            <p:cNvSpPr/>
            <p:nvPr/>
          </p:nvSpPr>
          <p:spPr>
            <a:xfrm rot="10800000">
              <a:off x="5865068" y="1543100"/>
              <a:ext cx="124594" cy="1060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6EA4BA-28B3-A7B1-8E69-0118A5E4B626}"/>
                </a:ext>
              </a:extLst>
            </p:cNvPr>
            <p:cNvSpPr/>
            <p:nvPr/>
          </p:nvSpPr>
          <p:spPr>
            <a:xfrm>
              <a:off x="5631044" y="1341693"/>
              <a:ext cx="579936" cy="1973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4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7AF4651-F173-7EC3-5698-572E8A9EB04A}"/>
              </a:ext>
            </a:extLst>
          </p:cNvPr>
          <p:cNvGrpSpPr/>
          <p:nvPr/>
        </p:nvGrpSpPr>
        <p:grpSpPr>
          <a:xfrm>
            <a:off x="3852992" y="1341693"/>
            <a:ext cx="4151517" cy="3529852"/>
            <a:chOff x="3852992" y="1341693"/>
            <a:chExt cx="4151517" cy="3529852"/>
          </a:xfrm>
        </p:grpSpPr>
        <p:sp>
          <p:nvSpPr>
            <p:cNvPr id="26" name="L 字 25">
              <a:extLst>
                <a:ext uri="{FF2B5EF4-FFF2-40B4-BE49-F238E27FC236}">
                  <a16:creationId xmlns:a16="http://schemas.microsoft.com/office/drawing/2014/main" id="{474A12A2-9A4C-E0DB-9468-430F91891DFC}"/>
                </a:ext>
              </a:extLst>
            </p:cNvPr>
            <p:cNvSpPr/>
            <p:nvPr/>
          </p:nvSpPr>
          <p:spPr>
            <a:xfrm>
              <a:off x="4651135" y="2431299"/>
              <a:ext cx="2565918" cy="2440246"/>
            </a:xfrm>
            <a:prstGeom prst="corner">
              <a:avLst>
                <a:gd name="adj1" fmla="val 16667"/>
                <a:gd name="adj2" fmla="val 159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4837101" y="2431299"/>
              <a:ext cx="2379952" cy="2232544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4632583" y="1601755"/>
              <a:ext cx="2603017" cy="850177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5223742" y="2890530"/>
              <a:ext cx="1420701" cy="1334715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5472263" y="3200647"/>
              <a:ext cx="923658" cy="568915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3629677">
              <a:off x="4889245" y="958320"/>
              <a:ext cx="481569" cy="226316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C12A2A3-D877-1767-7684-3E174310C30E}"/>
                </a:ext>
              </a:extLst>
            </p:cNvPr>
            <p:cNvSpPr/>
            <p:nvPr/>
          </p:nvSpPr>
          <p:spPr>
            <a:xfrm rot="17970323" flipH="1">
              <a:off x="6486651" y="952701"/>
              <a:ext cx="481569" cy="226316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716515">
              <a:off x="3852992" y="1975593"/>
              <a:ext cx="2146024" cy="1367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16FDE50-055F-744F-13E4-D85112D1C2D0}"/>
                </a:ext>
              </a:extLst>
            </p:cNvPr>
            <p:cNvSpPr/>
            <p:nvPr/>
          </p:nvSpPr>
          <p:spPr>
            <a:xfrm rot="1883485" flipH="1">
              <a:off x="5858485" y="1975592"/>
              <a:ext cx="2146024" cy="1367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AE8C77B1-FFE4-A63A-E23B-8FCFF501DBC7}"/>
                </a:ext>
              </a:extLst>
            </p:cNvPr>
            <p:cNvSpPr/>
            <p:nvPr/>
          </p:nvSpPr>
          <p:spPr>
            <a:xfrm rot="14513562">
              <a:off x="5592614" y="1436610"/>
              <a:ext cx="142512" cy="58135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B102C9DE-E1DF-1BF0-35D5-820EAC5F9C26}"/>
                </a:ext>
              </a:extLst>
            </p:cNvPr>
            <p:cNvSpPr/>
            <p:nvPr/>
          </p:nvSpPr>
          <p:spPr>
            <a:xfrm rot="6891913" flipH="1">
              <a:off x="6139724" y="1436610"/>
              <a:ext cx="142512" cy="58135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5272523C-C9F6-D7A1-39A3-8F7AF6446257}"/>
                </a:ext>
              </a:extLst>
            </p:cNvPr>
            <p:cNvSpPr/>
            <p:nvPr/>
          </p:nvSpPr>
          <p:spPr>
            <a:xfrm rot="10800000">
              <a:off x="5865068" y="1543100"/>
              <a:ext cx="124594" cy="1060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6EA4BA-28B3-A7B1-8E69-0118A5E4B626}"/>
                </a:ext>
              </a:extLst>
            </p:cNvPr>
            <p:cNvSpPr/>
            <p:nvPr/>
          </p:nvSpPr>
          <p:spPr>
            <a:xfrm>
              <a:off x="5631044" y="1341693"/>
              <a:ext cx="579936" cy="1973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6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612AB-0EDC-744F-FE5B-3F84C04AF950}"/>
              </a:ext>
            </a:extLst>
          </p:cNvPr>
          <p:cNvSpPr txBox="1"/>
          <p:nvPr/>
        </p:nvSpPr>
        <p:spPr>
          <a:xfrm>
            <a:off x="1374174" y="1183604"/>
            <a:ext cx="11897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f</a:t>
            </a:r>
            <a:endParaRPr kumimoji="1" lang="ja-JP" altLang="en-US" sz="25000" dirty="0"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58FA01-6062-C76E-A62C-8362609ABE98}"/>
              </a:ext>
            </a:extLst>
          </p:cNvPr>
          <p:cNvSpPr txBox="1"/>
          <p:nvPr/>
        </p:nvSpPr>
        <p:spPr>
          <a:xfrm>
            <a:off x="2678729" y="2511081"/>
            <a:ext cx="35445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am</a:t>
            </a:r>
            <a:endParaRPr kumimoji="1" lang="ja-JP" altLang="en-US" sz="15000" b="1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AACAB9-F5A5-80B9-E1B7-33D1BF293170}"/>
              </a:ext>
            </a:extLst>
          </p:cNvPr>
          <p:cNvSpPr txBox="1"/>
          <p:nvPr/>
        </p:nvSpPr>
        <p:spPr>
          <a:xfrm>
            <a:off x="5886892" y="1183604"/>
            <a:ext cx="17206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kumimoji="1" lang="ja-JP" altLang="en-US" sz="25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9CDD51-D6F2-639D-73D4-B957AC26A8E0}"/>
              </a:ext>
            </a:extLst>
          </p:cNvPr>
          <p:cNvSpPr txBox="1"/>
          <p:nvPr/>
        </p:nvSpPr>
        <p:spPr>
          <a:xfrm>
            <a:off x="8309545" y="2558334"/>
            <a:ext cx="17206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n</a:t>
            </a:r>
            <a:endParaRPr kumimoji="1" lang="ja-JP" altLang="en-US" sz="15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CEE2EE-6DB3-F776-998E-B6E6E1272F0A}"/>
              </a:ext>
            </a:extLst>
          </p:cNvPr>
          <p:cNvSpPr txBox="1"/>
          <p:nvPr/>
        </p:nvSpPr>
        <p:spPr>
          <a:xfrm>
            <a:off x="9335215" y="2126359"/>
            <a:ext cx="16124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k</a:t>
            </a:r>
            <a:endParaRPr kumimoji="1" lang="ja-JP" altLang="en-US" sz="20000" dirty="0"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C10FC35-6FD0-87D4-F10E-F1AEEC6B7FFB}"/>
              </a:ext>
            </a:extLst>
          </p:cNvPr>
          <p:cNvGrpSpPr/>
          <p:nvPr/>
        </p:nvGrpSpPr>
        <p:grpSpPr>
          <a:xfrm>
            <a:off x="5483386" y="2838696"/>
            <a:ext cx="763074" cy="1477294"/>
            <a:chOff x="3837040" y="3018628"/>
            <a:chExt cx="647175" cy="1173233"/>
          </a:xfrm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6869B150-6569-9A0B-488C-47A75EE01C7D}"/>
                </a:ext>
              </a:extLst>
            </p:cNvPr>
            <p:cNvSpPr/>
            <p:nvPr/>
          </p:nvSpPr>
          <p:spPr>
            <a:xfrm>
              <a:off x="3837040" y="3198803"/>
              <a:ext cx="378539" cy="99305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4A021836-18DC-6C27-A74C-1884D9FDADCE}"/>
                </a:ext>
              </a:extLst>
            </p:cNvPr>
            <p:cNvSpPr/>
            <p:nvPr/>
          </p:nvSpPr>
          <p:spPr>
            <a:xfrm>
              <a:off x="3860379" y="3018628"/>
              <a:ext cx="334297" cy="334296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CF190CAB-2ED8-D065-8E04-B3D939B60736}"/>
                </a:ext>
              </a:extLst>
            </p:cNvPr>
            <p:cNvSpPr/>
            <p:nvPr/>
          </p:nvSpPr>
          <p:spPr>
            <a:xfrm rot="14369152" flipH="1">
              <a:off x="4089845" y="3126444"/>
              <a:ext cx="251934" cy="536807"/>
            </a:xfrm>
            <a:prstGeom prst="arc">
              <a:avLst>
                <a:gd name="adj1" fmla="val 16200000"/>
                <a:gd name="adj2" fmla="val 4005589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7559D2-FBC7-57D9-BDDA-4A6B0C292608}"/>
              </a:ext>
            </a:extLst>
          </p:cNvPr>
          <p:cNvGrpSpPr/>
          <p:nvPr/>
        </p:nvGrpSpPr>
        <p:grpSpPr>
          <a:xfrm>
            <a:off x="7595368" y="2824129"/>
            <a:ext cx="736660" cy="1477294"/>
            <a:chOff x="5484692" y="3018628"/>
            <a:chExt cx="635882" cy="1173233"/>
          </a:xfrm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E72A48CC-500B-B8B0-9C5E-0E0BF6A3AE94}"/>
                </a:ext>
              </a:extLst>
            </p:cNvPr>
            <p:cNvSpPr/>
            <p:nvPr/>
          </p:nvSpPr>
          <p:spPr>
            <a:xfrm>
              <a:off x="5742035" y="3198803"/>
              <a:ext cx="378539" cy="993058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C59A514C-4927-314E-4048-8052485AD3EA}"/>
                </a:ext>
              </a:extLst>
            </p:cNvPr>
            <p:cNvSpPr/>
            <p:nvPr/>
          </p:nvSpPr>
          <p:spPr>
            <a:xfrm>
              <a:off x="5764155" y="3018628"/>
              <a:ext cx="334297" cy="334296"/>
            </a:xfrm>
            <a:prstGeom prst="flowChartConnector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25E608C4-5EB9-0910-D2E2-71BCA90F6614}"/>
                </a:ext>
              </a:extLst>
            </p:cNvPr>
            <p:cNvSpPr/>
            <p:nvPr/>
          </p:nvSpPr>
          <p:spPr>
            <a:xfrm rot="7457595">
              <a:off x="5626816" y="3137196"/>
              <a:ext cx="252560" cy="536807"/>
            </a:xfrm>
            <a:prstGeom prst="arc">
              <a:avLst>
                <a:gd name="adj1" fmla="val 16200000"/>
                <a:gd name="adj2" fmla="val 4005589"/>
              </a:avLst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B05059-0AF6-68BE-96D6-A3FBDBD06BE1}"/>
              </a:ext>
            </a:extLst>
          </p:cNvPr>
          <p:cNvSpPr/>
          <p:nvPr/>
        </p:nvSpPr>
        <p:spPr>
          <a:xfrm>
            <a:off x="6350394" y="2042159"/>
            <a:ext cx="1279628" cy="2118361"/>
          </a:xfrm>
          <a:prstGeom prst="rect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E607618-58D8-E267-886D-34102E75034D}"/>
              </a:ext>
            </a:extLst>
          </p:cNvPr>
          <p:cNvSpPr/>
          <p:nvPr/>
        </p:nvSpPr>
        <p:spPr>
          <a:xfrm>
            <a:off x="6224743" y="1482724"/>
            <a:ext cx="1424952" cy="559435"/>
          </a:xfrm>
          <a:prstGeom prst="triangle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FB10DB9-E5C5-CFB4-7784-B73BC7544ACA}"/>
              </a:ext>
            </a:extLst>
          </p:cNvPr>
          <p:cNvSpPr/>
          <p:nvPr/>
        </p:nvSpPr>
        <p:spPr>
          <a:xfrm>
            <a:off x="6548865" y="2737869"/>
            <a:ext cx="871813" cy="831010"/>
          </a:xfrm>
          <a:prstGeom prst="roundRect">
            <a:avLst/>
          </a:prstGeom>
          <a:solidFill>
            <a:srgbClr val="80DA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9074FC9F-2762-7DDE-3587-1B64388E6566}"/>
              </a:ext>
            </a:extLst>
          </p:cNvPr>
          <p:cNvSpPr/>
          <p:nvPr/>
        </p:nvSpPr>
        <p:spPr>
          <a:xfrm rot="18917526">
            <a:off x="6676841" y="2892588"/>
            <a:ext cx="635340" cy="399787"/>
          </a:xfrm>
          <a:prstGeom prst="corner">
            <a:avLst>
              <a:gd name="adj1" fmla="val 44010"/>
              <a:gd name="adj2" fmla="val 420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0ADEF3DB-5BCC-4485-B9FD-094EE2B67AB1}"/>
              </a:ext>
            </a:extLst>
          </p:cNvPr>
          <p:cNvSpPr/>
          <p:nvPr/>
        </p:nvSpPr>
        <p:spPr>
          <a:xfrm rot="2729487">
            <a:off x="6357015" y="1131326"/>
            <a:ext cx="401364" cy="13998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C117A257-A410-9487-C085-CA102AAD0555}"/>
              </a:ext>
            </a:extLst>
          </p:cNvPr>
          <p:cNvSpPr/>
          <p:nvPr/>
        </p:nvSpPr>
        <p:spPr>
          <a:xfrm rot="18775061">
            <a:off x="7138183" y="1137909"/>
            <a:ext cx="416473" cy="136563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003849-170C-D2C7-6DF0-8A3D2D916259}"/>
              </a:ext>
            </a:extLst>
          </p:cNvPr>
          <p:cNvSpPr/>
          <p:nvPr/>
        </p:nvSpPr>
        <p:spPr>
          <a:xfrm rot="19304144">
            <a:off x="5768877" y="1777239"/>
            <a:ext cx="1278837" cy="74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A24725-2D59-075F-FD53-A9B6FA25DA89}"/>
              </a:ext>
            </a:extLst>
          </p:cNvPr>
          <p:cNvSpPr/>
          <p:nvPr/>
        </p:nvSpPr>
        <p:spPr>
          <a:xfrm rot="2148600">
            <a:off x="6830111" y="1760882"/>
            <a:ext cx="1278837" cy="74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5EEA6D0-114E-7338-77C9-0FB65DA31F8D}"/>
              </a:ext>
            </a:extLst>
          </p:cNvPr>
          <p:cNvSpPr/>
          <p:nvPr/>
        </p:nvSpPr>
        <p:spPr>
          <a:xfrm>
            <a:off x="6810704" y="1358601"/>
            <a:ext cx="228806" cy="97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5C07D8D-FBFA-D53E-2F4F-1A2BCF4352F5}"/>
              </a:ext>
            </a:extLst>
          </p:cNvPr>
          <p:cNvCxnSpPr>
            <a:cxnSpLocks/>
          </p:cNvCxnSpPr>
          <p:nvPr/>
        </p:nvCxnSpPr>
        <p:spPr>
          <a:xfrm flipH="1">
            <a:off x="6015685" y="1901256"/>
            <a:ext cx="415147" cy="3268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35A66D-A016-B5E7-9FB7-08686065E6A7}"/>
              </a:ext>
            </a:extLst>
          </p:cNvPr>
          <p:cNvCxnSpPr>
            <a:cxnSpLocks/>
          </p:cNvCxnSpPr>
          <p:nvPr/>
        </p:nvCxnSpPr>
        <p:spPr>
          <a:xfrm flipH="1">
            <a:off x="6039596" y="2009088"/>
            <a:ext cx="301337" cy="2680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01D165-92B2-FF0A-1306-E6FBC1DFF238}"/>
              </a:ext>
            </a:extLst>
          </p:cNvPr>
          <p:cNvCxnSpPr>
            <a:cxnSpLocks/>
          </p:cNvCxnSpPr>
          <p:nvPr/>
        </p:nvCxnSpPr>
        <p:spPr>
          <a:xfrm flipH="1">
            <a:off x="6187990" y="2092139"/>
            <a:ext cx="245352" cy="305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6D8B378-7A74-D399-023C-221FA6DAF919}"/>
              </a:ext>
            </a:extLst>
          </p:cNvPr>
          <p:cNvCxnSpPr>
            <a:cxnSpLocks/>
          </p:cNvCxnSpPr>
          <p:nvPr/>
        </p:nvCxnSpPr>
        <p:spPr>
          <a:xfrm>
            <a:off x="7427288" y="2031588"/>
            <a:ext cx="297424" cy="3511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0CD5D70-57D9-9255-EA1F-005E3A5B5DC0}"/>
              </a:ext>
            </a:extLst>
          </p:cNvPr>
          <p:cNvCxnSpPr>
            <a:cxnSpLocks/>
          </p:cNvCxnSpPr>
          <p:nvPr/>
        </p:nvCxnSpPr>
        <p:spPr>
          <a:xfrm>
            <a:off x="7336290" y="1800905"/>
            <a:ext cx="524080" cy="4337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ABDE589-78A1-7C43-D800-E2EE522281C9}"/>
              </a:ext>
            </a:extLst>
          </p:cNvPr>
          <p:cNvCxnSpPr>
            <a:cxnSpLocks/>
          </p:cNvCxnSpPr>
          <p:nvPr/>
        </p:nvCxnSpPr>
        <p:spPr>
          <a:xfrm>
            <a:off x="7564050" y="1938240"/>
            <a:ext cx="341322" cy="257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612AB-0EDC-744F-FE5B-3F84C04AF950}"/>
              </a:ext>
            </a:extLst>
          </p:cNvPr>
          <p:cNvSpPr txBox="1"/>
          <p:nvPr/>
        </p:nvSpPr>
        <p:spPr>
          <a:xfrm>
            <a:off x="1374174" y="1183604"/>
            <a:ext cx="11897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f</a:t>
            </a:r>
            <a:endParaRPr kumimoji="1" lang="ja-JP" altLang="en-US" sz="25000" dirty="0"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58FA01-6062-C76E-A62C-8362609ABE98}"/>
              </a:ext>
            </a:extLst>
          </p:cNvPr>
          <p:cNvSpPr txBox="1"/>
          <p:nvPr/>
        </p:nvSpPr>
        <p:spPr>
          <a:xfrm>
            <a:off x="2678729" y="2511081"/>
            <a:ext cx="35445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am</a:t>
            </a:r>
            <a:endParaRPr kumimoji="1" lang="ja-JP" altLang="en-US" sz="15000" b="1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AACAB9-F5A5-80B9-E1B7-33D1BF293170}"/>
              </a:ext>
            </a:extLst>
          </p:cNvPr>
          <p:cNvSpPr txBox="1"/>
          <p:nvPr/>
        </p:nvSpPr>
        <p:spPr>
          <a:xfrm>
            <a:off x="5886892" y="1183604"/>
            <a:ext cx="17206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kumimoji="1" lang="ja-JP" altLang="en-US" sz="25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9CDD51-D6F2-639D-73D4-B957AC26A8E0}"/>
              </a:ext>
            </a:extLst>
          </p:cNvPr>
          <p:cNvSpPr txBox="1"/>
          <p:nvPr/>
        </p:nvSpPr>
        <p:spPr>
          <a:xfrm>
            <a:off x="8309545" y="2558334"/>
            <a:ext cx="17206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n</a:t>
            </a:r>
            <a:endParaRPr kumimoji="1" lang="ja-JP" altLang="en-US" sz="15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CEE2EE-6DB3-F776-998E-B6E6E1272F0A}"/>
              </a:ext>
            </a:extLst>
          </p:cNvPr>
          <p:cNvSpPr txBox="1"/>
          <p:nvPr/>
        </p:nvSpPr>
        <p:spPr>
          <a:xfrm>
            <a:off x="9335215" y="2126359"/>
            <a:ext cx="16124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k</a:t>
            </a:r>
            <a:endParaRPr kumimoji="1" lang="ja-JP" altLang="en-US" sz="20000" dirty="0"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C10FC35-6FD0-87D4-F10E-F1AEEC6B7FFB}"/>
              </a:ext>
            </a:extLst>
          </p:cNvPr>
          <p:cNvGrpSpPr/>
          <p:nvPr/>
        </p:nvGrpSpPr>
        <p:grpSpPr>
          <a:xfrm>
            <a:off x="5483386" y="2838696"/>
            <a:ext cx="763074" cy="1477294"/>
            <a:chOff x="3837040" y="3018628"/>
            <a:chExt cx="647175" cy="1173233"/>
          </a:xfrm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6869B150-6569-9A0B-488C-47A75EE01C7D}"/>
                </a:ext>
              </a:extLst>
            </p:cNvPr>
            <p:cNvSpPr/>
            <p:nvPr/>
          </p:nvSpPr>
          <p:spPr>
            <a:xfrm>
              <a:off x="3837040" y="3198803"/>
              <a:ext cx="378539" cy="99305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4A021836-18DC-6C27-A74C-1884D9FDADCE}"/>
                </a:ext>
              </a:extLst>
            </p:cNvPr>
            <p:cNvSpPr/>
            <p:nvPr/>
          </p:nvSpPr>
          <p:spPr>
            <a:xfrm>
              <a:off x="3860379" y="3018628"/>
              <a:ext cx="334297" cy="334296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CF190CAB-2ED8-D065-8E04-B3D939B60736}"/>
                </a:ext>
              </a:extLst>
            </p:cNvPr>
            <p:cNvSpPr/>
            <p:nvPr/>
          </p:nvSpPr>
          <p:spPr>
            <a:xfrm rot="14369152" flipH="1">
              <a:off x="4089845" y="3126444"/>
              <a:ext cx="251934" cy="536807"/>
            </a:xfrm>
            <a:prstGeom prst="arc">
              <a:avLst>
                <a:gd name="adj1" fmla="val 16200000"/>
                <a:gd name="adj2" fmla="val 4005589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7559D2-FBC7-57D9-BDDA-4A6B0C292608}"/>
              </a:ext>
            </a:extLst>
          </p:cNvPr>
          <p:cNvGrpSpPr/>
          <p:nvPr/>
        </p:nvGrpSpPr>
        <p:grpSpPr>
          <a:xfrm>
            <a:off x="7595368" y="2824129"/>
            <a:ext cx="736660" cy="1477294"/>
            <a:chOff x="5484692" y="3018628"/>
            <a:chExt cx="635882" cy="1173233"/>
          </a:xfrm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E72A48CC-500B-B8B0-9C5E-0E0BF6A3AE94}"/>
                </a:ext>
              </a:extLst>
            </p:cNvPr>
            <p:cNvSpPr/>
            <p:nvPr/>
          </p:nvSpPr>
          <p:spPr>
            <a:xfrm>
              <a:off x="5742035" y="3198803"/>
              <a:ext cx="378539" cy="993058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C59A514C-4927-314E-4048-8052485AD3EA}"/>
                </a:ext>
              </a:extLst>
            </p:cNvPr>
            <p:cNvSpPr/>
            <p:nvPr/>
          </p:nvSpPr>
          <p:spPr>
            <a:xfrm>
              <a:off x="5764155" y="3018628"/>
              <a:ext cx="334297" cy="334296"/>
            </a:xfrm>
            <a:prstGeom prst="flowChartConnector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25E608C4-5EB9-0910-D2E2-71BCA90F6614}"/>
                </a:ext>
              </a:extLst>
            </p:cNvPr>
            <p:cNvSpPr/>
            <p:nvPr/>
          </p:nvSpPr>
          <p:spPr>
            <a:xfrm rot="7457595">
              <a:off x="5626816" y="3137196"/>
              <a:ext cx="252560" cy="536807"/>
            </a:xfrm>
            <a:prstGeom prst="arc">
              <a:avLst>
                <a:gd name="adj1" fmla="val 16200000"/>
                <a:gd name="adj2" fmla="val 4005589"/>
              </a:avLst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B05059-0AF6-68BE-96D6-A3FBDBD06BE1}"/>
              </a:ext>
            </a:extLst>
          </p:cNvPr>
          <p:cNvSpPr/>
          <p:nvPr/>
        </p:nvSpPr>
        <p:spPr>
          <a:xfrm>
            <a:off x="6350394" y="2042159"/>
            <a:ext cx="1279628" cy="2118361"/>
          </a:xfrm>
          <a:prstGeom prst="rect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E607618-58D8-E267-886D-34102E75034D}"/>
              </a:ext>
            </a:extLst>
          </p:cNvPr>
          <p:cNvSpPr/>
          <p:nvPr/>
        </p:nvSpPr>
        <p:spPr>
          <a:xfrm>
            <a:off x="6224743" y="1482724"/>
            <a:ext cx="1424952" cy="559435"/>
          </a:xfrm>
          <a:prstGeom prst="triangle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FB10DB9-E5C5-CFB4-7784-B73BC7544ACA}"/>
              </a:ext>
            </a:extLst>
          </p:cNvPr>
          <p:cNvSpPr/>
          <p:nvPr/>
        </p:nvSpPr>
        <p:spPr>
          <a:xfrm>
            <a:off x="6548865" y="2737869"/>
            <a:ext cx="871813" cy="831010"/>
          </a:xfrm>
          <a:prstGeom prst="roundRect">
            <a:avLst/>
          </a:prstGeom>
          <a:solidFill>
            <a:srgbClr val="80DA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9074FC9F-2762-7DDE-3587-1B64388E6566}"/>
              </a:ext>
            </a:extLst>
          </p:cNvPr>
          <p:cNvSpPr/>
          <p:nvPr/>
        </p:nvSpPr>
        <p:spPr>
          <a:xfrm rot="18917526">
            <a:off x="6676841" y="2892588"/>
            <a:ext cx="635340" cy="399787"/>
          </a:xfrm>
          <a:prstGeom prst="corner">
            <a:avLst>
              <a:gd name="adj1" fmla="val 44010"/>
              <a:gd name="adj2" fmla="val 420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0ADEF3DB-5BCC-4485-B9FD-094EE2B67AB1}"/>
              </a:ext>
            </a:extLst>
          </p:cNvPr>
          <p:cNvSpPr/>
          <p:nvPr/>
        </p:nvSpPr>
        <p:spPr>
          <a:xfrm rot="2729487">
            <a:off x="6357015" y="1131326"/>
            <a:ext cx="401364" cy="13998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C117A257-A410-9487-C085-CA102AAD0555}"/>
              </a:ext>
            </a:extLst>
          </p:cNvPr>
          <p:cNvSpPr/>
          <p:nvPr/>
        </p:nvSpPr>
        <p:spPr>
          <a:xfrm rot="18775061">
            <a:off x="7138183" y="1137909"/>
            <a:ext cx="416473" cy="136563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003849-170C-D2C7-6DF0-8A3D2D916259}"/>
              </a:ext>
            </a:extLst>
          </p:cNvPr>
          <p:cNvSpPr/>
          <p:nvPr/>
        </p:nvSpPr>
        <p:spPr>
          <a:xfrm rot="19304144">
            <a:off x="5768877" y="1777239"/>
            <a:ext cx="1278837" cy="74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A24725-2D59-075F-FD53-A9B6FA25DA89}"/>
              </a:ext>
            </a:extLst>
          </p:cNvPr>
          <p:cNvSpPr/>
          <p:nvPr/>
        </p:nvSpPr>
        <p:spPr>
          <a:xfrm rot="2148600">
            <a:off x="6830111" y="1760882"/>
            <a:ext cx="1278837" cy="74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5EEA6D0-114E-7338-77C9-0FB65DA31F8D}"/>
              </a:ext>
            </a:extLst>
          </p:cNvPr>
          <p:cNvSpPr/>
          <p:nvPr/>
        </p:nvSpPr>
        <p:spPr>
          <a:xfrm>
            <a:off x="6810704" y="1358601"/>
            <a:ext cx="228806" cy="97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5C07D8D-FBFA-D53E-2F4F-1A2BCF4352F5}"/>
              </a:ext>
            </a:extLst>
          </p:cNvPr>
          <p:cNvCxnSpPr>
            <a:cxnSpLocks/>
          </p:cNvCxnSpPr>
          <p:nvPr/>
        </p:nvCxnSpPr>
        <p:spPr>
          <a:xfrm flipH="1">
            <a:off x="6015685" y="1901256"/>
            <a:ext cx="415147" cy="3268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35A66D-A016-B5E7-9FB7-08686065E6A7}"/>
              </a:ext>
            </a:extLst>
          </p:cNvPr>
          <p:cNvCxnSpPr>
            <a:cxnSpLocks/>
          </p:cNvCxnSpPr>
          <p:nvPr/>
        </p:nvCxnSpPr>
        <p:spPr>
          <a:xfrm flipH="1">
            <a:off x="6039596" y="2009088"/>
            <a:ext cx="301337" cy="2680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01D165-92B2-FF0A-1306-E6FBC1DFF238}"/>
              </a:ext>
            </a:extLst>
          </p:cNvPr>
          <p:cNvCxnSpPr>
            <a:cxnSpLocks/>
          </p:cNvCxnSpPr>
          <p:nvPr/>
        </p:nvCxnSpPr>
        <p:spPr>
          <a:xfrm flipH="1">
            <a:off x="6187990" y="2092139"/>
            <a:ext cx="245352" cy="305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6D8B378-7A74-D399-023C-221FA6DAF919}"/>
              </a:ext>
            </a:extLst>
          </p:cNvPr>
          <p:cNvCxnSpPr>
            <a:cxnSpLocks/>
          </p:cNvCxnSpPr>
          <p:nvPr/>
        </p:nvCxnSpPr>
        <p:spPr>
          <a:xfrm>
            <a:off x="7427288" y="2031588"/>
            <a:ext cx="297424" cy="3511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0CD5D70-57D9-9255-EA1F-005E3A5B5DC0}"/>
              </a:ext>
            </a:extLst>
          </p:cNvPr>
          <p:cNvCxnSpPr>
            <a:cxnSpLocks/>
          </p:cNvCxnSpPr>
          <p:nvPr/>
        </p:nvCxnSpPr>
        <p:spPr>
          <a:xfrm>
            <a:off x="7336290" y="1800905"/>
            <a:ext cx="524080" cy="4337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ABDE589-78A1-7C43-D800-E2EE522281C9}"/>
              </a:ext>
            </a:extLst>
          </p:cNvPr>
          <p:cNvCxnSpPr>
            <a:cxnSpLocks/>
          </p:cNvCxnSpPr>
          <p:nvPr/>
        </p:nvCxnSpPr>
        <p:spPr>
          <a:xfrm>
            <a:off x="7564050" y="1938240"/>
            <a:ext cx="341322" cy="257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rgbClr val="002060"/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rgbClr val="00206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4" y="2042159"/>
              <a:ext cx="1279628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図 51" descr="ゲーム機のリモコン&#10;&#10;中程度の精度で自動的に生成された説明">
            <a:extLst>
              <a:ext uri="{FF2B5EF4-FFF2-40B4-BE49-F238E27FC236}">
                <a16:creationId xmlns:a16="http://schemas.microsoft.com/office/drawing/2014/main" id="{95FEF6DE-AC5A-BB47-664B-C267D247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75" y="4569229"/>
            <a:ext cx="3122653" cy="2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 descr="ゲーム機のリモコン&#10;&#10;中程度の精度で自動的に生成された説明">
            <a:extLst>
              <a:ext uri="{FF2B5EF4-FFF2-40B4-BE49-F238E27FC236}">
                <a16:creationId xmlns:a16="http://schemas.microsoft.com/office/drawing/2014/main" id="{95FEF6DE-AC5A-BB47-664B-C267D247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1" y="4667158"/>
            <a:ext cx="4841075" cy="2014476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rgbClr val="001746"/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3" y="2042159"/>
              <a:ext cx="1299302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3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rgbClr val="001746"/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3" y="2042159"/>
              <a:ext cx="1299302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44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chemeClr val="tx1">
                    <a:lumMod val="65000"/>
                    <a:lumOff val="3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4" y="2042159"/>
              <a:ext cx="1279628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図 25" descr="ゲーム機のリモコン&#10;&#10;中程度の精度で自動的に生成された説明">
            <a:extLst>
              <a:ext uri="{FF2B5EF4-FFF2-40B4-BE49-F238E27FC236}">
                <a16:creationId xmlns:a16="http://schemas.microsoft.com/office/drawing/2014/main" id="{4210B9AD-DEEA-D0CD-712C-E70C80D62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75" y="4569229"/>
            <a:ext cx="3122653" cy="2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0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 descr="ゲーム機のリモコン&#10;&#10;中程度の精度で自動的に生成された説明">
            <a:extLst>
              <a:ext uri="{FF2B5EF4-FFF2-40B4-BE49-F238E27FC236}">
                <a16:creationId xmlns:a16="http://schemas.microsoft.com/office/drawing/2014/main" id="{3231CCA3-44C8-57DC-9CBC-F2032536E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801" y="-176109"/>
            <a:ext cx="11342428" cy="4719829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4" y="2042159"/>
              <a:ext cx="1279628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77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498</TotalTime>
  <Words>35</Words>
  <Application>Microsoft Office PowerPoint</Application>
  <PresentationFormat>ワイド画面</PresentationFormat>
  <Paragraphs>35</Paragraphs>
  <Slides>9</Slides>
  <Notes>0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勝間帆波</cp:lastModifiedBy>
  <cp:revision>16</cp:revision>
  <dcterms:created xsi:type="dcterms:W3CDTF">2024-06-06T00:36:40Z</dcterms:created>
  <dcterms:modified xsi:type="dcterms:W3CDTF">2024-06-06T11:58:58Z</dcterms:modified>
</cp:coreProperties>
</file>