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93" autoAdjust="0"/>
    <p:restoredTop sz="94660"/>
  </p:normalViewPr>
  <p:slideViewPr>
    <p:cSldViewPr snapToGrid="0">
      <p:cViewPr varScale="1">
        <p:scale>
          <a:sx n="82" d="100"/>
          <a:sy n="82" d="100"/>
        </p:scale>
        <p:origin x="629"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ユーザー設定レイアウト">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B660B200-54D4-571C-1FA7-D131EEE5B11F}"/>
              </a:ext>
            </a:extLst>
          </p:cNvPr>
          <p:cNvSpPr/>
          <p:nvPr userDrawn="1"/>
        </p:nvSpPr>
        <p:spPr>
          <a:xfrm>
            <a:off x="0" y="6721475"/>
            <a:ext cx="12192000" cy="1365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a:extLst>
              <a:ext uri="{FF2B5EF4-FFF2-40B4-BE49-F238E27FC236}">
                <a16:creationId xmlns:a16="http://schemas.microsoft.com/office/drawing/2014/main" id="{D402D476-AB38-B662-8790-89E65A3DBA10}"/>
              </a:ext>
            </a:extLst>
          </p:cNvPr>
          <p:cNvSpPr/>
          <p:nvPr userDrawn="1"/>
        </p:nvSpPr>
        <p:spPr>
          <a:xfrm>
            <a:off x="0" y="0"/>
            <a:ext cx="12192000" cy="42394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87CB0F66-6F34-CA14-C025-060A77E28A64}"/>
              </a:ext>
            </a:extLst>
          </p:cNvPr>
          <p:cNvSpPr>
            <a:spLocks noGrp="1"/>
          </p:cNvSpPr>
          <p:nvPr>
            <p:ph type="title"/>
          </p:nvPr>
        </p:nvSpPr>
        <p:spPr>
          <a:xfrm>
            <a:off x="838200" y="2766218"/>
            <a:ext cx="10515600" cy="1325563"/>
          </a:xfrm>
        </p:spPr>
        <p:txBody>
          <a:bodyPr/>
          <a:lstStyle>
            <a:lvl1pPr>
              <a:defRPr>
                <a:latin typeface="游ゴシック" panose="020B0400000000000000" pitchFamily="50" charset="-128"/>
                <a:ea typeface="游ゴシック" panose="020B0400000000000000" pitchFamily="50" charset="-128"/>
              </a:defRPr>
            </a:lvl1p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2E7F8C95-10CB-6BC8-E0A6-272EB273038B}"/>
              </a:ext>
            </a:extLst>
          </p:cNvPr>
          <p:cNvSpPr>
            <a:spLocks noGrp="1"/>
          </p:cNvSpPr>
          <p:nvPr>
            <p:ph type="dt" sz="half" idx="10"/>
          </p:nvPr>
        </p:nvSpPr>
        <p:spPr/>
        <p:txBody>
          <a:bodyPr/>
          <a:lstStyle>
            <a:lvl1pPr>
              <a:defRPr>
                <a:solidFill>
                  <a:schemeClr val="accent5"/>
                </a:solidFill>
              </a:defRPr>
            </a:lvl1pPr>
          </a:lstStyle>
          <a:p>
            <a:fld id="{BF80A5BA-5808-439D-8F14-DD23526067FA}" type="datetimeFigureOut">
              <a:rPr lang="ja-JP" altLang="en-US" smtClean="0"/>
              <a:pPr/>
              <a:t>2024/6/26</a:t>
            </a:fld>
            <a:endParaRPr lang="ja-JP" altLang="en-US"/>
          </a:p>
        </p:txBody>
      </p:sp>
      <p:sp>
        <p:nvSpPr>
          <p:cNvPr id="4" name="フッター プレースホルダー 3">
            <a:extLst>
              <a:ext uri="{FF2B5EF4-FFF2-40B4-BE49-F238E27FC236}">
                <a16:creationId xmlns:a16="http://schemas.microsoft.com/office/drawing/2014/main" id="{DC84E485-0C84-B851-3359-05FC3C401EC0}"/>
              </a:ext>
            </a:extLst>
          </p:cNvPr>
          <p:cNvSpPr>
            <a:spLocks noGrp="1"/>
          </p:cNvSpPr>
          <p:nvPr>
            <p:ph type="ftr" sz="quarter" idx="11"/>
          </p:nvPr>
        </p:nvSpPr>
        <p:spPr/>
        <p:txBody>
          <a:bodyPr/>
          <a:lstStyle>
            <a:lvl1pPr>
              <a:defRPr>
                <a:solidFill>
                  <a:schemeClr val="accent5"/>
                </a:solidFill>
              </a:defRPr>
            </a:lvl1pPr>
          </a:lstStyle>
          <a:p>
            <a:endParaRPr lang="ja-JP" altLang="en-US"/>
          </a:p>
        </p:txBody>
      </p:sp>
      <p:sp>
        <p:nvSpPr>
          <p:cNvPr id="5" name="スライド番号プレースホルダー 4">
            <a:extLst>
              <a:ext uri="{FF2B5EF4-FFF2-40B4-BE49-F238E27FC236}">
                <a16:creationId xmlns:a16="http://schemas.microsoft.com/office/drawing/2014/main" id="{53E4397E-0C8B-6E0F-A696-47D03A4E0E93}"/>
              </a:ext>
            </a:extLst>
          </p:cNvPr>
          <p:cNvSpPr>
            <a:spLocks noGrp="1"/>
          </p:cNvSpPr>
          <p:nvPr>
            <p:ph type="sldNum" sz="quarter" idx="12"/>
          </p:nvPr>
        </p:nvSpPr>
        <p:spPr/>
        <p:txBody>
          <a:bodyPr/>
          <a:lstStyle>
            <a:lvl1pPr>
              <a:defRPr>
                <a:solidFill>
                  <a:schemeClr val="accent5"/>
                </a:solidFill>
              </a:defRPr>
            </a:lvl1pPr>
          </a:lstStyle>
          <a:p>
            <a:fld id="{C1851418-70CB-487B-B7C1-746927890390}" type="slidenum">
              <a:rPr lang="ja-JP" altLang="en-US" smtClean="0"/>
              <a:pPr/>
              <a:t>‹#›</a:t>
            </a:fld>
            <a:endParaRPr lang="ja-JP" altLang="en-US"/>
          </a:p>
        </p:txBody>
      </p:sp>
    </p:spTree>
    <p:extLst>
      <p:ext uri="{BB962C8B-B14F-4D97-AF65-F5344CB8AC3E}">
        <p14:creationId xmlns:p14="http://schemas.microsoft.com/office/powerpoint/2010/main" val="291607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D61F0167-0028-853B-C7E6-62474692FFA2}"/>
              </a:ext>
            </a:extLst>
          </p:cNvPr>
          <p:cNvSpPr>
            <a:spLocks noGrp="1"/>
          </p:cNvSpPr>
          <p:nvPr>
            <p:ph type="dt" sz="half" idx="10"/>
          </p:nvPr>
        </p:nvSpPr>
        <p:spPr/>
        <p:txBody>
          <a:bodyPr/>
          <a:lstStyle/>
          <a:p>
            <a:fld id="{BF80A5BA-5808-439D-8F14-DD23526067FA}" type="datetimeFigureOut">
              <a:rPr kumimoji="1" lang="ja-JP" altLang="en-US" smtClean="0"/>
              <a:t>2024/6/26</a:t>
            </a:fld>
            <a:endParaRPr kumimoji="1" lang="ja-JP" altLang="en-US"/>
          </a:p>
        </p:txBody>
      </p:sp>
      <p:sp>
        <p:nvSpPr>
          <p:cNvPr id="3" name="フッター プレースホルダー 2">
            <a:extLst>
              <a:ext uri="{FF2B5EF4-FFF2-40B4-BE49-F238E27FC236}">
                <a16:creationId xmlns:a16="http://schemas.microsoft.com/office/drawing/2014/main" id="{5E7EFA66-D2D7-7577-4339-918E7A25B75C}"/>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AD7BFDA7-8B83-3BAB-8991-A1EEE1FF7ABF}"/>
              </a:ext>
            </a:extLst>
          </p:cNvPr>
          <p:cNvSpPr>
            <a:spLocks noGrp="1"/>
          </p:cNvSpPr>
          <p:nvPr>
            <p:ph type="sldNum" sz="quarter" idx="12"/>
          </p:nvPr>
        </p:nvSpPr>
        <p:spPr/>
        <p:txBody>
          <a:bodyPr/>
          <a:lstStyle/>
          <a:p>
            <a:fld id="{C1851418-70CB-487B-B7C1-746927890390}" type="slidenum">
              <a:rPr kumimoji="1" lang="ja-JP" altLang="en-US" smtClean="0"/>
              <a:t>‹#›</a:t>
            </a:fld>
            <a:endParaRPr kumimoji="1" lang="ja-JP" altLang="en-US"/>
          </a:p>
        </p:txBody>
      </p:sp>
    </p:spTree>
    <p:extLst>
      <p:ext uri="{BB962C8B-B14F-4D97-AF65-F5344CB8AC3E}">
        <p14:creationId xmlns:p14="http://schemas.microsoft.com/office/powerpoint/2010/main" val="42306636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44F3AF3-B6FB-C480-0FE5-242D95AB76A7}"/>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D4D43760-A7F1-7197-350C-29C171AEB98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13E90F9F-DEAE-B1D2-6732-17C1950707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BF33E67E-885A-6A3E-F3B7-1F12E674BFA7}"/>
              </a:ext>
            </a:extLst>
          </p:cNvPr>
          <p:cNvSpPr>
            <a:spLocks noGrp="1"/>
          </p:cNvSpPr>
          <p:nvPr>
            <p:ph type="dt" sz="half" idx="10"/>
          </p:nvPr>
        </p:nvSpPr>
        <p:spPr/>
        <p:txBody>
          <a:bodyPr/>
          <a:lstStyle/>
          <a:p>
            <a:fld id="{BF80A5BA-5808-439D-8F14-DD23526067FA}" type="datetimeFigureOut">
              <a:rPr kumimoji="1" lang="ja-JP" altLang="en-US" smtClean="0"/>
              <a:t>2024/6/26</a:t>
            </a:fld>
            <a:endParaRPr kumimoji="1" lang="ja-JP" altLang="en-US"/>
          </a:p>
        </p:txBody>
      </p:sp>
      <p:sp>
        <p:nvSpPr>
          <p:cNvPr id="6" name="フッター プレースホルダー 5">
            <a:extLst>
              <a:ext uri="{FF2B5EF4-FFF2-40B4-BE49-F238E27FC236}">
                <a16:creationId xmlns:a16="http://schemas.microsoft.com/office/drawing/2014/main" id="{EA7A95C0-3F9C-D41D-8BAB-87F3C46A2F5F}"/>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D7D3B130-77C3-5086-9D73-E95B5EE40331}"/>
              </a:ext>
            </a:extLst>
          </p:cNvPr>
          <p:cNvSpPr>
            <a:spLocks noGrp="1"/>
          </p:cNvSpPr>
          <p:nvPr>
            <p:ph type="sldNum" sz="quarter" idx="12"/>
          </p:nvPr>
        </p:nvSpPr>
        <p:spPr/>
        <p:txBody>
          <a:bodyPr/>
          <a:lstStyle/>
          <a:p>
            <a:fld id="{C1851418-70CB-487B-B7C1-746927890390}" type="slidenum">
              <a:rPr kumimoji="1" lang="ja-JP" altLang="en-US" smtClean="0"/>
              <a:t>‹#›</a:t>
            </a:fld>
            <a:endParaRPr kumimoji="1" lang="ja-JP" altLang="en-US"/>
          </a:p>
        </p:txBody>
      </p:sp>
    </p:spTree>
    <p:extLst>
      <p:ext uri="{BB962C8B-B14F-4D97-AF65-F5344CB8AC3E}">
        <p14:creationId xmlns:p14="http://schemas.microsoft.com/office/powerpoint/2010/main" val="36184703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B8D170E-94A5-17B2-0A5E-4AB189A162EE}"/>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491DFB9F-56CB-7935-AD68-AF0F93BF837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C0F14873-4572-B08F-4D09-BC159003A95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5E3A2F4A-9A90-E765-50BD-96E93953FDA2}"/>
              </a:ext>
            </a:extLst>
          </p:cNvPr>
          <p:cNvSpPr>
            <a:spLocks noGrp="1"/>
          </p:cNvSpPr>
          <p:nvPr>
            <p:ph type="dt" sz="half" idx="10"/>
          </p:nvPr>
        </p:nvSpPr>
        <p:spPr/>
        <p:txBody>
          <a:bodyPr/>
          <a:lstStyle/>
          <a:p>
            <a:fld id="{BF80A5BA-5808-439D-8F14-DD23526067FA}" type="datetimeFigureOut">
              <a:rPr kumimoji="1" lang="ja-JP" altLang="en-US" smtClean="0"/>
              <a:t>2024/6/26</a:t>
            </a:fld>
            <a:endParaRPr kumimoji="1" lang="ja-JP" altLang="en-US"/>
          </a:p>
        </p:txBody>
      </p:sp>
      <p:sp>
        <p:nvSpPr>
          <p:cNvPr id="6" name="フッター プレースホルダー 5">
            <a:extLst>
              <a:ext uri="{FF2B5EF4-FFF2-40B4-BE49-F238E27FC236}">
                <a16:creationId xmlns:a16="http://schemas.microsoft.com/office/drawing/2014/main" id="{E3E4C596-5362-8496-5A44-573139943ECB}"/>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C39E687F-B92C-8DE2-548D-538EFB84E467}"/>
              </a:ext>
            </a:extLst>
          </p:cNvPr>
          <p:cNvSpPr>
            <a:spLocks noGrp="1"/>
          </p:cNvSpPr>
          <p:nvPr>
            <p:ph type="sldNum" sz="quarter" idx="12"/>
          </p:nvPr>
        </p:nvSpPr>
        <p:spPr/>
        <p:txBody>
          <a:bodyPr/>
          <a:lstStyle/>
          <a:p>
            <a:fld id="{C1851418-70CB-487B-B7C1-746927890390}" type="slidenum">
              <a:rPr kumimoji="1" lang="ja-JP" altLang="en-US" smtClean="0"/>
              <a:t>‹#›</a:t>
            </a:fld>
            <a:endParaRPr kumimoji="1" lang="ja-JP" altLang="en-US"/>
          </a:p>
        </p:txBody>
      </p:sp>
    </p:spTree>
    <p:extLst>
      <p:ext uri="{BB962C8B-B14F-4D97-AF65-F5344CB8AC3E}">
        <p14:creationId xmlns:p14="http://schemas.microsoft.com/office/powerpoint/2010/main" val="15317970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5D6F3CF-AC0A-27E7-38D5-3BB02EAA0F6A}"/>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CA6101A6-7753-D7C7-14CB-B0865B86F16F}"/>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B6E7042-F09D-6B4D-03D2-F60BE6B91148}"/>
              </a:ext>
            </a:extLst>
          </p:cNvPr>
          <p:cNvSpPr>
            <a:spLocks noGrp="1"/>
          </p:cNvSpPr>
          <p:nvPr>
            <p:ph type="dt" sz="half" idx="10"/>
          </p:nvPr>
        </p:nvSpPr>
        <p:spPr/>
        <p:txBody>
          <a:bodyPr/>
          <a:lstStyle/>
          <a:p>
            <a:fld id="{BF80A5BA-5808-439D-8F14-DD23526067FA}" type="datetimeFigureOut">
              <a:rPr kumimoji="1" lang="ja-JP" altLang="en-US" smtClean="0"/>
              <a:t>2024/6/26</a:t>
            </a:fld>
            <a:endParaRPr kumimoji="1" lang="ja-JP" altLang="en-US"/>
          </a:p>
        </p:txBody>
      </p:sp>
      <p:sp>
        <p:nvSpPr>
          <p:cNvPr id="5" name="フッター プレースホルダー 4">
            <a:extLst>
              <a:ext uri="{FF2B5EF4-FFF2-40B4-BE49-F238E27FC236}">
                <a16:creationId xmlns:a16="http://schemas.microsoft.com/office/drawing/2014/main" id="{F3CA2AD3-5465-4915-57A6-A649283DE5E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3754F5E-8012-951A-E7F1-94094D5CD713}"/>
              </a:ext>
            </a:extLst>
          </p:cNvPr>
          <p:cNvSpPr>
            <a:spLocks noGrp="1"/>
          </p:cNvSpPr>
          <p:nvPr>
            <p:ph type="sldNum" sz="quarter" idx="12"/>
          </p:nvPr>
        </p:nvSpPr>
        <p:spPr/>
        <p:txBody>
          <a:bodyPr/>
          <a:lstStyle/>
          <a:p>
            <a:fld id="{C1851418-70CB-487B-B7C1-746927890390}" type="slidenum">
              <a:rPr kumimoji="1" lang="ja-JP" altLang="en-US" smtClean="0"/>
              <a:t>‹#›</a:t>
            </a:fld>
            <a:endParaRPr kumimoji="1" lang="ja-JP" altLang="en-US"/>
          </a:p>
        </p:txBody>
      </p:sp>
    </p:spTree>
    <p:extLst>
      <p:ext uri="{BB962C8B-B14F-4D97-AF65-F5344CB8AC3E}">
        <p14:creationId xmlns:p14="http://schemas.microsoft.com/office/powerpoint/2010/main" val="15879639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3E695C00-A4E6-FBB6-156E-37146AFE4E46}"/>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854A8559-3D43-E223-A865-7E8F35E0A861}"/>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B0403EF-4A8B-3632-B29D-1C1FA5D796BF}"/>
              </a:ext>
            </a:extLst>
          </p:cNvPr>
          <p:cNvSpPr>
            <a:spLocks noGrp="1"/>
          </p:cNvSpPr>
          <p:nvPr>
            <p:ph type="dt" sz="half" idx="10"/>
          </p:nvPr>
        </p:nvSpPr>
        <p:spPr/>
        <p:txBody>
          <a:bodyPr/>
          <a:lstStyle/>
          <a:p>
            <a:fld id="{BF80A5BA-5808-439D-8F14-DD23526067FA}" type="datetimeFigureOut">
              <a:rPr kumimoji="1" lang="ja-JP" altLang="en-US" smtClean="0"/>
              <a:t>2024/6/26</a:t>
            </a:fld>
            <a:endParaRPr kumimoji="1" lang="ja-JP" altLang="en-US"/>
          </a:p>
        </p:txBody>
      </p:sp>
      <p:sp>
        <p:nvSpPr>
          <p:cNvPr id="5" name="フッター プレースホルダー 4">
            <a:extLst>
              <a:ext uri="{FF2B5EF4-FFF2-40B4-BE49-F238E27FC236}">
                <a16:creationId xmlns:a16="http://schemas.microsoft.com/office/drawing/2014/main" id="{D9EA5B70-B35D-1194-54E9-9799B77CC90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D6D9F8DE-492A-9626-5583-D806DDA81C00}"/>
              </a:ext>
            </a:extLst>
          </p:cNvPr>
          <p:cNvSpPr>
            <a:spLocks noGrp="1"/>
          </p:cNvSpPr>
          <p:nvPr>
            <p:ph type="sldNum" sz="quarter" idx="12"/>
          </p:nvPr>
        </p:nvSpPr>
        <p:spPr/>
        <p:txBody>
          <a:bodyPr/>
          <a:lstStyle/>
          <a:p>
            <a:fld id="{C1851418-70CB-487B-B7C1-746927890390}" type="slidenum">
              <a:rPr kumimoji="1" lang="ja-JP" altLang="en-US" smtClean="0"/>
              <a:t>‹#›</a:t>
            </a:fld>
            <a:endParaRPr kumimoji="1" lang="ja-JP" altLang="en-US"/>
          </a:p>
        </p:txBody>
      </p:sp>
    </p:spTree>
    <p:extLst>
      <p:ext uri="{BB962C8B-B14F-4D97-AF65-F5344CB8AC3E}">
        <p14:creationId xmlns:p14="http://schemas.microsoft.com/office/powerpoint/2010/main" val="30818602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ペルソナ設定">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AD7C3401-F023-F408-9820-17AFC5452344}"/>
              </a:ext>
            </a:extLst>
          </p:cNvPr>
          <p:cNvSpPr/>
          <p:nvPr userDrawn="1"/>
        </p:nvSpPr>
        <p:spPr>
          <a:xfrm>
            <a:off x="0" y="6721475"/>
            <a:ext cx="12192000" cy="1365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26066D1D-5856-DFDB-A52C-75D85B62DDCA}"/>
              </a:ext>
            </a:extLst>
          </p:cNvPr>
          <p:cNvSpPr/>
          <p:nvPr userDrawn="1"/>
        </p:nvSpPr>
        <p:spPr>
          <a:xfrm>
            <a:off x="0" y="0"/>
            <a:ext cx="12192000" cy="42394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7D0A3820-79E3-A5DD-2007-9FC392104990}"/>
              </a:ext>
            </a:extLst>
          </p:cNvPr>
          <p:cNvSpPr>
            <a:spLocks noGrp="1"/>
          </p:cNvSpPr>
          <p:nvPr>
            <p:ph type="title" hasCustomPrompt="1"/>
          </p:nvPr>
        </p:nvSpPr>
        <p:spPr>
          <a:xfrm>
            <a:off x="515185" y="-1"/>
            <a:ext cx="11288885" cy="423949"/>
          </a:xfrm>
        </p:spPr>
        <p:txBody>
          <a:bodyPr>
            <a:noAutofit/>
          </a:bodyPr>
          <a:lstStyle>
            <a:lvl1pPr>
              <a:defRPr sz="2000" b="1"/>
            </a:lvl1pPr>
          </a:lstStyle>
          <a:p>
            <a:r>
              <a:rPr kumimoji="1" lang="ja-JP" altLang="en-US" dirty="0"/>
              <a:t>タイトル</a:t>
            </a:r>
          </a:p>
        </p:txBody>
      </p:sp>
      <p:sp>
        <p:nvSpPr>
          <p:cNvPr id="3" name="コンテンツ プレースホルダー 2">
            <a:extLst>
              <a:ext uri="{FF2B5EF4-FFF2-40B4-BE49-F238E27FC236}">
                <a16:creationId xmlns:a16="http://schemas.microsoft.com/office/drawing/2014/main" id="{743FAB52-C238-7A5C-8A6C-6141ECED18B2}"/>
              </a:ext>
            </a:extLst>
          </p:cNvPr>
          <p:cNvSpPr>
            <a:spLocks noGrp="1"/>
          </p:cNvSpPr>
          <p:nvPr>
            <p:ph idx="1" hasCustomPrompt="1"/>
          </p:nvPr>
        </p:nvSpPr>
        <p:spPr>
          <a:xfrm>
            <a:off x="3882043" y="1130531"/>
            <a:ext cx="7922029" cy="1820426"/>
          </a:xfrm>
        </p:spPr>
        <p:txBody>
          <a:bodyPr>
            <a:normAutofit/>
          </a:bodyPr>
          <a:lstStyle>
            <a:lvl1pPr marL="0" indent="0">
              <a:lnSpc>
                <a:spcPct val="90000"/>
              </a:lnSpc>
              <a:spcBef>
                <a:spcPts val="600"/>
              </a:spcBef>
              <a:buNone/>
              <a:defRPr sz="1200"/>
            </a:lvl1pPr>
            <a:lvl2pPr marL="457200" indent="0">
              <a:buNone/>
              <a:defRPr/>
            </a:lvl2pPr>
            <a:lvl3pPr marL="914400" indent="0">
              <a:buNone/>
              <a:defRPr/>
            </a:lvl3pPr>
            <a:lvl4pPr marL="1371600" indent="0">
              <a:buNone/>
              <a:defRPr/>
            </a:lvl4pPr>
            <a:lvl5pPr marL="1828800" indent="0">
              <a:buNone/>
              <a:defRPr/>
            </a:lvl5pPr>
          </a:lstStyle>
          <a:p>
            <a:pPr lvl="0"/>
            <a:r>
              <a:rPr kumimoji="1" lang="en-US" altLang="ja-JP" dirty="0"/>
              <a:t>episode</a:t>
            </a:r>
          </a:p>
        </p:txBody>
      </p:sp>
      <p:sp>
        <p:nvSpPr>
          <p:cNvPr id="4" name="日付プレースホルダー 3">
            <a:extLst>
              <a:ext uri="{FF2B5EF4-FFF2-40B4-BE49-F238E27FC236}">
                <a16:creationId xmlns:a16="http://schemas.microsoft.com/office/drawing/2014/main" id="{42BB5822-2FEE-2E9E-AE10-D23933054C76}"/>
              </a:ext>
            </a:extLst>
          </p:cNvPr>
          <p:cNvSpPr>
            <a:spLocks noGrp="1"/>
          </p:cNvSpPr>
          <p:nvPr>
            <p:ph type="dt" sz="half" idx="10"/>
          </p:nvPr>
        </p:nvSpPr>
        <p:spPr>
          <a:xfrm>
            <a:off x="515185" y="6356350"/>
            <a:ext cx="3125788" cy="365125"/>
          </a:xfrm>
        </p:spPr>
        <p:txBody>
          <a:bodyPr/>
          <a:lstStyle/>
          <a:p>
            <a:fld id="{BF80A5BA-5808-439D-8F14-DD23526067FA}" type="datetimeFigureOut">
              <a:rPr kumimoji="1" lang="ja-JP" altLang="en-US" smtClean="0"/>
              <a:t>2024/6/26</a:t>
            </a:fld>
            <a:endParaRPr kumimoji="1" lang="ja-JP" altLang="en-US"/>
          </a:p>
        </p:txBody>
      </p:sp>
      <p:sp>
        <p:nvSpPr>
          <p:cNvPr id="5" name="フッター プレースホルダー 4">
            <a:extLst>
              <a:ext uri="{FF2B5EF4-FFF2-40B4-BE49-F238E27FC236}">
                <a16:creationId xmlns:a16="http://schemas.microsoft.com/office/drawing/2014/main" id="{296C335F-D4C7-715E-1C57-CE92B9B5097A}"/>
              </a:ext>
            </a:extLst>
          </p:cNvPr>
          <p:cNvSpPr>
            <a:spLocks noGrp="1"/>
          </p:cNvSpPr>
          <p:nvPr>
            <p:ph type="ftr" sz="quarter" idx="11"/>
          </p:nvPr>
        </p:nvSpPr>
        <p:spPr>
          <a:xfrm>
            <a:off x="3876499" y="6356350"/>
            <a:ext cx="4876801" cy="365125"/>
          </a:xfrm>
        </p:spPr>
        <p:txBody>
          <a:bodyPr/>
          <a:lstStyle/>
          <a:p>
            <a:endParaRPr kumimoji="1" lang="ja-JP" altLang="en-US" dirty="0"/>
          </a:p>
        </p:txBody>
      </p:sp>
      <p:sp>
        <p:nvSpPr>
          <p:cNvPr id="6" name="スライド番号プレースホルダー 5">
            <a:extLst>
              <a:ext uri="{FF2B5EF4-FFF2-40B4-BE49-F238E27FC236}">
                <a16:creationId xmlns:a16="http://schemas.microsoft.com/office/drawing/2014/main" id="{E15D9456-7CE5-BDC4-B2DB-AB1FDB248901}"/>
              </a:ext>
            </a:extLst>
          </p:cNvPr>
          <p:cNvSpPr>
            <a:spLocks noGrp="1"/>
          </p:cNvSpPr>
          <p:nvPr>
            <p:ph type="sldNum" sz="quarter" idx="12"/>
          </p:nvPr>
        </p:nvSpPr>
        <p:spPr>
          <a:xfrm>
            <a:off x="8944493" y="6356350"/>
            <a:ext cx="2859577" cy="365125"/>
          </a:xfrm>
        </p:spPr>
        <p:txBody>
          <a:bodyPr/>
          <a:lstStyle/>
          <a:p>
            <a:fld id="{C1851418-70CB-487B-B7C1-746927890390}" type="slidenum">
              <a:rPr kumimoji="1" lang="ja-JP" altLang="en-US" smtClean="0"/>
              <a:t>‹#›</a:t>
            </a:fld>
            <a:endParaRPr kumimoji="1" lang="ja-JP" altLang="en-US"/>
          </a:p>
        </p:txBody>
      </p:sp>
      <p:sp>
        <p:nvSpPr>
          <p:cNvPr id="9" name="図プレースホルダー 2">
            <a:extLst>
              <a:ext uri="{FF2B5EF4-FFF2-40B4-BE49-F238E27FC236}">
                <a16:creationId xmlns:a16="http://schemas.microsoft.com/office/drawing/2014/main" id="{14DFBDD7-E68A-BD9E-CCA1-E40F1B0B9476}"/>
              </a:ext>
            </a:extLst>
          </p:cNvPr>
          <p:cNvSpPr>
            <a:spLocks noGrp="1"/>
          </p:cNvSpPr>
          <p:nvPr>
            <p:ph type="pic" idx="13" hasCustomPrompt="1"/>
          </p:nvPr>
        </p:nvSpPr>
        <p:spPr>
          <a:xfrm>
            <a:off x="515185" y="789072"/>
            <a:ext cx="3125788" cy="2161886"/>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1" lang="ja-JP" altLang="en-US" dirty="0"/>
              <a:t>写真</a:t>
            </a:r>
          </a:p>
        </p:txBody>
      </p:sp>
      <p:sp>
        <p:nvSpPr>
          <p:cNvPr id="10" name="コンテンツ プレースホルダー 2">
            <a:extLst>
              <a:ext uri="{FF2B5EF4-FFF2-40B4-BE49-F238E27FC236}">
                <a16:creationId xmlns:a16="http://schemas.microsoft.com/office/drawing/2014/main" id="{9456E86E-F889-F25E-0061-5C9BF88ACE31}"/>
              </a:ext>
            </a:extLst>
          </p:cNvPr>
          <p:cNvSpPr>
            <a:spLocks noGrp="1"/>
          </p:cNvSpPr>
          <p:nvPr>
            <p:ph idx="14" hasCustomPrompt="1"/>
          </p:nvPr>
        </p:nvSpPr>
        <p:spPr>
          <a:xfrm>
            <a:off x="515186" y="3452606"/>
            <a:ext cx="3125788" cy="2767219"/>
          </a:xfrm>
        </p:spPr>
        <p:txBody>
          <a:bodyPr>
            <a:normAutofit/>
          </a:bodyPr>
          <a:lstStyle>
            <a:lvl1pPr marL="0" indent="0">
              <a:lnSpc>
                <a:spcPct val="90000"/>
              </a:lnSpc>
              <a:spcBef>
                <a:spcPts val="600"/>
              </a:spcBef>
              <a:buNone/>
              <a:defRPr sz="1200"/>
            </a:lvl1pPr>
            <a:lvl2pPr marL="457200" indent="0">
              <a:buNone/>
              <a:defRPr/>
            </a:lvl2pPr>
            <a:lvl3pPr marL="914400" indent="0">
              <a:buNone/>
              <a:defRPr/>
            </a:lvl3pPr>
            <a:lvl4pPr marL="1371600" indent="0">
              <a:buNone/>
              <a:defRPr/>
            </a:lvl4pPr>
            <a:lvl5pPr marL="1828800" indent="0">
              <a:buNone/>
              <a:defRPr/>
            </a:lvl5pPr>
          </a:lstStyle>
          <a:p>
            <a:pPr lvl="0"/>
            <a:r>
              <a:rPr kumimoji="1" lang="en-US" altLang="ja-JP" dirty="0"/>
              <a:t>profile</a:t>
            </a:r>
          </a:p>
          <a:p>
            <a:pPr lvl="0"/>
            <a:endParaRPr kumimoji="1" lang="en-US" altLang="ja-JP" dirty="0"/>
          </a:p>
        </p:txBody>
      </p:sp>
      <p:sp>
        <p:nvSpPr>
          <p:cNvPr id="11" name="コンテンツ プレースホルダー 2">
            <a:extLst>
              <a:ext uri="{FF2B5EF4-FFF2-40B4-BE49-F238E27FC236}">
                <a16:creationId xmlns:a16="http://schemas.microsoft.com/office/drawing/2014/main" id="{7DE5644D-480D-4551-F3E5-9C69DFFD02EB}"/>
              </a:ext>
            </a:extLst>
          </p:cNvPr>
          <p:cNvSpPr>
            <a:spLocks noGrp="1"/>
          </p:cNvSpPr>
          <p:nvPr>
            <p:ph idx="15" hasCustomPrompt="1"/>
          </p:nvPr>
        </p:nvSpPr>
        <p:spPr>
          <a:xfrm>
            <a:off x="8944494" y="3452606"/>
            <a:ext cx="2859577" cy="2767220"/>
          </a:xfrm>
        </p:spPr>
        <p:txBody>
          <a:bodyPr>
            <a:normAutofit/>
          </a:bodyPr>
          <a:lstStyle>
            <a:lvl1pPr marL="0" indent="0">
              <a:lnSpc>
                <a:spcPct val="90000"/>
              </a:lnSpc>
              <a:spcBef>
                <a:spcPts val="600"/>
              </a:spcBef>
              <a:buNone/>
              <a:defRPr sz="1200"/>
            </a:lvl1pPr>
            <a:lvl2pPr marL="457200" indent="0">
              <a:buNone/>
              <a:defRPr/>
            </a:lvl2pPr>
            <a:lvl3pPr marL="914400" indent="0">
              <a:buNone/>
              <a:defRPr/>
            </a:lvl3pPr>
            <a:lvl4pPr marL="1371600" indent="0">
              <a:buNone/>
              <a:defRPr/>
            </a:lvl4pPr>
            <a:lvl5pPr marL="1828800" indent="0">
              <a:buNone/>
              <a:defRPr/>
            </a:lvl5pPr>
          </a:lstStyle>
          <a:p>
            <a:pPr lvl="0"/>
            <a:r>
              <a:rPr kumimoji="1" lang="en-US" altLang="ja-JP" dirty="0"/>
              <a:t>SNS</a:t>
            </a:r>
          </a:p>
          <a:p>
            <a:pPr lvl="0"/>
            <a:endParaRPr kumimoji="1" lang="en-US" altLang="ja-JP" dirty="0"/>
          </a:p>
        </p:txBody>
      </p:sp>
      <p:sp>
        <p:nvSpPr>
          <p:cNvPr id="12" name="コンテンツ プレースホルダー 2">
            <a:extLst>
              <a:ext uri="{FF2B5EF4-FFF2-40B4-BE49-F238E27FC236}">
                <a16:creationId xmlns:a16="http://schemas.microsoft.com/office/drawing/2014/main" id="{018AB063-7C63-152E-F488-B7028FDE1634}"/>
              </a:ext>
            </a:extLst>
          </p:cNvPr>
          <p:cNvSpPr>
            <a:spLocks noGrp="1"/>
          </p:cNvSpPr>
          <p:nvPr>
            <p:ph idx="16" hasCustomPrompt="1"/>
          </p:nvPr>
        </p:nvSpPr>
        <p:spPr>
          <a:xfrm>
            <a:off x="3876500" y="3452606"/>
            <a:ext cx="4876801" cy="2767220"/>
          </a:xfrm>
        </p:spPr>
        <p:txBody>
          <a:bodyPr>
            <a:normAutofit/>
          </a:bodyPr>
          <a:lstStyle>
            <a:lvl1pPr marL="0" indent="0">
              <a:lnSpc>
                <a:spcPct val="90000"/>
              </a:lnSpc>
              <a:spcBef>
                <a:spcPts val="600"/>
              </a:spcBef>
              <a:buNone/>
              <a:defRPr sz="1200"/>
            </a:lvl1pPr>
            <a:lvl2pPr marL="457200" indent="0">
              <a:buNone/>
              <a:defRPr/>
            </a:lvl2pPr>
            <a:lvl3pPr marL="914400" indent="0">
              <a:buNone/>
              <a:defRPr/>
            </a:lvl3pPr>
            <a:lvl4pPr marL="1371600" indent="0">
              <a:buNone/>
              <a:defRPr/>
            </a:lvl4pPr>
            <a:lvl5pPr marL="1828800" indent="0">
              <a:buNone/>
              <a:defRPr/>
            </a:lvl5pPr>
          </a:lstStyle>
          <a:p>
            <a:pPr lvl="0"/>
            <a:r>
              <a:rPr kumimoji="1" lang="en-US" altLang="ja-JP" dirty="0"/>
              <a:t>desire</a:t>
            </a:r>
            <a:endParaRPr kumimoji="1" lang="ja-JP" altLang="en-US" dirty="0"/>
          </a:p>
        </p:txBody>
      </p:sp>
      <p:sp>
        <p:nvSpPr>
          <p:cNvPr id="13" name="テキスト ボックス 12">
            <a:extLst>
              <a:ext uri="{FF2B5EF4-FFF2-40B4-BE49-F238E27FC236}">
                <a16:creationId xmlns:a16="http://schemas.microsoft.com/office/drawing/2014/main" id="{D820D765-BAD7-2245-91F0-112CF5D95E59}"/>
              </a:ext>
            </a:extLst>
          </p:cNvPr>
          <p:cNvSpPr txBox="1"/>
          <p:nvPr userDrawn="1"/>
        </p:nvSpPr>
        <p:spPr>
          <a:xfrm>
            <a:off x="3876500" y="763303"/>
            <a:ext cx="3416320" cy="369332"/>
          </a:xfrm>
          <a:prstGeom prst="rect">
            <a:avLst/>
          </a:prstGeom>
          <a:noFill/>
        </p:spPr>
        <p:txBody>
          <a:bodyPr wrap="none" rtlCol="0">
            <a:spAutoFit/>
          </a:bodyPr>
          <a:lstStyle/>
          <a:p>
            <a:r>
              <a:rPr kumimoji="1" lang="ja-JP" altLang="en-US" dirty="0"/>
              <a:t>エピソード（生い立ち・近年）</a:t>
            </a:r>
          </a:p>
        </p:txBody>
      </p:sp>
      <p:sp>
        <p:nvSpPr>
          <p:cNvPr id="14" name="テキスト ボックス 13">
            <a:extLst>
              <a:ext uri="{FF2B5EF4-FFF2-40B4-BE49-F238E27FC236}">
                <a16:creationId xmlns:a16="http://schemas.microsoft.com/office/drawing/2014/main" id="{61EA07AF-01BD-783D-59FC-CFF9F99EDE16}"/>
              </a:ext>
            </a:extLst>
          </p:cNvPr>
          <p:cNvSpPr txBox="1"/>
          <p:nvPr userDrawn="1"/>
        </p:nvSpPr>
        <p:spPr>
          <a:xfrm>
            <a:off x="515185" y="3083273"/>
            <a:ext cx="1569660" cy="369332"/>
          </a:xfrm>
          <a:prstGeom prst="rect">
            <a:avLst/>
          </a:prstGeom>
          <a:noFill/>
        </p:spPr>
        <p:txBody>
          <a:bodyPr wrap="none" rtlCol="0">
            <a:spAutoFit/>
          </a:bodyPr>
          <a:lstStyle/>
          <a:p>
            <a:r>
              <a:rPr kumimoji="1" lang="ja-JP" altLang="en-US" dirty="0"/>
              <a:t>プロフィール</a:t>
            </a:r>
          </a:p>
        </p:txBody>
      </p:sp>
      <p:sp>
        <p:nvSpPr>
          <p:cNvPr id="15" name="テキスト ボックス 14">
            <a:extLst>
              <a:ext uri="{FF2B5EF4-FFF2-40B4-BE49-F238E27FC236}">
                <a16:creationId xmlns:a16="http://schemas.microsoft.com/office/drawing/2014/main" id="{7CD8E934-D385-E04A-D0C2-52BB66C06DD5}"/>
              </a:ext>
            </a:extLst>
          </p:cNvPr>
          <p:cNvSpPr txBox="1"/>
          <p:nvPr userDrawn="1"/>
        </p:nvSpPr>
        <p:spPr>
          <a:xfrm>
            <a:off x="3876500" y="3077095"/>
            <a:ext cx="646331" cy="369332"/>
          </a:xfrm>
          <a:prstGeom prst="rect">
            <a:avLst/>
          </a:prstGeom>
          <a:noFill/>
        </p:spPr>
        <p:txBody>
          <a:bodyPr wrap="none" rtlCol="0">
            <a:spAutoFit/>
          </a:bodyPr>
          <a:lstStyle/>
          <a:p>
            <a:r>
              <a:rPr kumimoji="1" lang="ja-JP" altLang="en-US" dirty="0"/>
              <a:t>欲求</a:t>
            </a:r>
          </a:p>
        </p:txBody>
      </p:sp>
      <p:sp>
        <p:nvSpPr>
          <p:cNvPr id="16" name="テキスト ボックス 15">
            <a:extLst>
              <a:ext uri="{FF2B5EF4-FFF2-40B4-BE49-F238E27FC236}">
                <a16:creationId xmlns:a16="http://schemas.microsoft.com/office/drawing/2014/main" id="{CDD85094-4421-AC28-B4E1-F7FADDFBFDD3}"/>
              </a:ext>
            </a:extLst>
          </p:cNvPr>
          <p:cNvSpPr txBox="1"/>
          <p:nvPr userDrawn="1"/>
        </p:nvSpPr>
        <p:spPr>
          <a:xfrm>
            <a:off x="8944494" y="3085378"/>
            <a:ext cx="1107996" cy="369332"/>
          </a:xfrm>
          <a:prstGeom prst="rect">
            <a:avLst/>
          </a:prstGeom>
          <a:noFill/>
        </p:spPr>
        <p:txBody>
          <a:bodyPr wrap="none" rtlCol="0">
            <a:spAutoFit/>
          </a:bodyPr>
          <a:lstStyle/>
          <a:p>
            <a:r>
              <a:rPr kumimoji="1" lang="en-US" altLang="ja-JP" dirty="0"/>
              <a:t>SNS</a:t>
            </a:r>
            <a:r>
              <a:rPr kumimoji="1" lang="ja-JP" altLang="en-US" dirty="0"/>
              <a:t>など</a:t>
            </a:r>
          </a:p>
        </p:txBody>
      </p:sp>
    </p:spTree>
    <p:extLst>
      <p:ext uri="{BB962C8B-B14F-4D97-AF65-F5344CB8AC3E}">
        <p14:creationId xmlns:p14="http://schemas.microsoft.com/office/powerpoint/2010/main" val="27614342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特徴">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AD7C3401-F023-F408-9820-17AFC5452344}"/>
              </a:ext>
            </a:extLst>
          </p:cNvPr>
          <p:cNvSpPr/>
          <p:nvPr userDrawn="1"/>
        </p:nvSpPr>
        <p:spPr>
          <a:xfrm>
            <a:off x="0" y="6721475"/>
            <a:ext cx="12192000" cy="1365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26066D1D-5856-DFDB-A52C-75D85B62DDCA}"/>
              </a:ext>
            </a:extLst>
          </p:cNvPr>
          <p:cNvSpPr/>
          <p:nvPr userDrawn="1"/>
        </p:nvSpPr>
        <p:spPr>
          <a:xfrm>
            <a:off x="0" y="0"/>
            <a:ext cx="12192000" cy="42394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7D0A3820-79E3-A5DD-2007-9FC392104990}"/>
              </a:ext>
            </a:extLst>
          </p:cNvPr>
          <p:cNvSpPr>
            <a:spLocks noGrp="1"/>
          </p:cNvSpPr>
          <p:nvPr>
            <p:ph type="title" hasCustomPrompt="1"/>
          </p:nvPr>
        </p:nvSpPr>
        <p:spPr>
          <a:xfrm>
            <a:off x="515185" y="-1"/>
            <a:ext cx="11288885" cy="423949"/>
          </a:xfrm>
        </p:spPr>
        <p:txBody>
          <a:bodyPr>
            <a:noAutofit/>
          </a:bodyPr>
          <a:lstStyle>
            <a:lvl1pPr>
              <a:defRPr sz="2000" b="1"/>
            </a:lvl1pPr>
          </a:lstStyle>
          <a:p>
            <a:r>
              <a:rPr kumimoji="1" lang="ja-JP" altLang="en-US" dirty="0"/>
              <a:t>タイトル</a:t>
            </a:r>
          </a:p>
        </p:txBody>
      </p:sp>
      <p:sp>
        <p:nvSpPr>
          <p:cNvPr id="3" name="コンテンツ プレースホルダー 2">
            <a:extLst>
              <a:ext uri="{FF2B5EF4-FFF2-40B4-BE49-F238E27FC236}">
                <a16:creationId xmlns:a16="http://schemas.microsoft.com/office/drawing/2014/main" id="{743FAB52-C238-7A5C-8A6C-6141ECED18B2}"/>
              </a:ext>
            </a:extLst>
          </p:cNvPr>
          <p:cNvSpPr>
            <a:spLocks noGrp="1"/>
          </p:cNvSpPr>
          <p:nvPr>
            <p:ph idx="1" hasCustomPrompt="1"/>
          </p:nvPr>
        </p:nvSpPr>
        <p:spPr>
          <a:xfrm>
            <a:off x="515185" y="1130530"/>
            <a:ext cx="11288887" cy="5089295"/>
          </a:xfrm>
        </p:spPr>
        <p:txBody>
          <a:bodyPr>
            <a:normAutofit/>
          </a:bodyPr>
          <a:lstStyle>
            <a:lvl1pPr marL="0" indent="0">
              <a:lnSpc>
                <a:spcPct val="90000"/>
              </a:lnSpc>
              <a:spcBef>
                <a:spcPts val="600"/>
              </a:spcBef>
              <a:buNone/>
              <a:defRPr sz="1200"/>
            </a:lvl1pPr>
            <a:lvl2pPr marL="457200" indent="0">
              <a:buNone/>
              <a:defRPr/>
            </a:lvl2pPr>
            <a:lvl3pPr marL="914400" indent="0">
              <a:buNone/>
              <a:defRPr/>
            </a:lvl3pPr>
            <a:lvl4pPr marL="1371600" indent="0">
              <a:buNone/>
              <a:defRPr/>
            </a:lvl4pPr>
            <a:lvl5pPr marL="1828800" indent="0">
              <a:buNone/>
              <a:defRPr/>
            </a:lvl5pPr>
          </a:lstStyle>
          <a:p>
            <a:pPr lvl="0"/>
            <a:r>
              <a:rPr kumimoji="1" lang="en-US" altLang="ja-JP" dirty="0"/>
              <a:t>attributes</a:t>
            </a:r>
          </a:p>
        </p:txBody>
      </p:sp>
      <p:sp>
        <p:nvSpPr>
          <p:cNvPr id="4" name="日付プレースホルダー 3">
            <a:extLst>
              <a:ext uri="{FF2B5EF4-FFF2-40B4-BE49-F238E27FC236}">
                <a16:creationId xmlns:a16="http://schemas.microsoft.com/office/drawing/2014/main" id="{42BB5822-2FEE-2E9E-AE10-D23933054C76}"/>
              </a:ext>
            </a:extLst>
          </p:cNvPr>
          <p:cNvSpPr>
            <a:spLocks noGrp="1"/>
          </p:cNvSpPr>
          <p:nvPr>
            <p:ph type="dt" sz="half" idx="10"/>
          </p:nvPr>
        </p:nvSpPr>
        <p:spPr>
          <a:xfrm>
            <a:off x="515185" y="6356350"/>
            <a:ext cx="3125788" cy="365125"/>
          </a:xfrm>
        </p:spPr>
        <p:txBody>
          <a:bodyPr/>
          <a:lstStyle/>
          <a:p>
            <a:fld id="{BF80A5BA-5808-439D-8F14-DD23526067FA}" type="datetimeFigureOut">
              <a:rPr kumimoji="1" lang="ja-JP" altLang="en-US" smtClean="0"/>
              <a:t>2024/6/26</a:t>
            </a:fld>
            <a:endParaRPr kumimoji="1" lang="ja-JP" altLang="en-US"/>
          </a:p>
        </p:txBody>
      </p:sp>
      <p:sp>
        <p:nvSpPr>
          <p:cNvPr id="5" name="フッター プレースホルダー 4">
            <a:extLst>
              <a:ext uri="{FF2B5EF4-FFF2-40B4-BE49-F238E27FC236}">
                <a16:creationId xmlns:a16="http://schemas.microsoft.com/office/drawing/2014/main" id="{296C335F-D4C7-715E-1C57-CE92B9B5097A}"/>
              </a:ext>
            </a:extLst>
          </p:cNvPr>
          <p:cNvSpPr>
            <a:spLocks noGrp="1"/>
          </p:cNvSpPr>
          <p:nvPr>
            <p:ph type="ftr" sz="quarter" idx="11"/>
          </p:nvPr>
        </p:nvSpPr>
        <p:spPr>
          <a:xfrm>
            <a:off x="3876499" y="6356350"/>
            <a:ext cx="4876801" cy="365125"/>
          </a:xfrm>
        </p:spPr>
        <p:txBody>
          <a:bodyPr/>
          <a:lstStyle/>
          <a:p>
            <a:endParaRPr kumimoji="1" lang="ja-JP" altLang="en-US" dirty="0"/>
          </a:p>
        </p:txBody>
      </p:sp>
      <p:sp>
        <p:nvSpPr>
          <p:cNvPr id="6" name="スライド番号プレースホルダー 5">
            <a:extLst>
              <a:ext uri="{FF2B5EF4-FFF2-40B4-BE49-F238E27FC236}">
                <a16:creationId xmlns:a16="http://schemas.microsoft.com/office/drawing/2014/main" id="{E15D9456-7CE5-BDC4-B2DB-AB1FDB248901}"/>
              </a:ext>
            </a:extLst>
          </p:cNvPr>
          <p:cNvSpPr>
            <a:spLocks noGrp="1"/>
          </p:cNvSpPr>
          <p:nvPr>
            <p:ph type="sldNum" sz="quarter" idx="12"/>
          </p:nvPr>
        </p:nvSpPr>
        <p:spPr>
          <a:xfrm>
            <a:off x="8944493" y="6356350"/>
            <a:ext cx="2859577" cy="365125"/>
          </a:xfrm>
        </p:spPr>
        <p:txBody>
          <a:bodyPr/>
          <a:lstStyle/>
          <a:p>
            <a:fld id="{C1851418-70CB-487B-B7C1-746927890390}" type="slidenum">
              <a:rPr kumimoji="1" lang="ja-JP" altLang="en-US" smtClean="0"/>
              <a:t>‹#›</a:t>
            </a:fld>
            <a:endParaRPr kumimoji="1" lang="ja-JP" altLang="en-US"/>
          </a:p>
        </p:txBody>
      </p:sp>
      <p:sp>
        <p:nvSpPr>
          <p:cNvPr id="13" name="テキスト ボックス 12">
            <a:extLst>
              <a:ext uri="{FF2B5EF4-FFF2-40B4-BE49-F238E27FC236}">
                <a16:creationId xmlns:a16="http://schemas.microsoft.com/office/drawing/2014/main" id="{D820D765-BAD7-2245-91F0-112CF5D95E59}"/>
              </a:ext>
            </a:extLst>
          </p:cNvPr>
          <p:cNvSpPr txBox="1"/>
          <p:nvPr userDrawn="1"/>
        </p:nvSpPr>
        <p:spPr>
          <a:xfrm>
            <a:off x="515185" y="763303"/>
            <a:ext cx="1569660" cy="369332"/>
          </a:xfrm>
          <a:prstGeom prst="rect">
            <a:avLst/>
          </a:prstGeom>
          <a:noFill/>
        </p:spPr>
        <p:txBody>
          <a:bodyPr wrap="none" rtlCol="0">
            <a:spAutoFit/>
          </a:bodyPr>
          <a:lstStyle/>
          <a:p>
            <a:r>
              <a:rPr kumimoji="1" lang="ja-JP" altLang="en-US" dirty="0"/>
              <a:t>その他の特徴</a:t>
            </a:r>
          </a:p>
        </p:txBody>
      </p:sp>
    </p:spTree>
    <p:extLst>
      <p:ext uri="{BB962C8B-B14F-4D97-AF65-F5344CB8AC3E}">
        <p14:creationId xmlns:p14="http://schemas.microsoft.com/office/powerpoint/2010/main" val="5118094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9" name="正方形/長方形 8">
            <a:extLst>
              <a:ext uri="{FF2B5EF4-FFF2-40B4-BE49-F238E27FC236}">
                <a16:creationId xmlns:a16="http://schemas.microsoft.com/office/drawing/2014/main" id="{CDCC259E-ABB2-417C-B25E-68077E574067}"/>
              </a:ext>
            </a:extLst>
          </p:cNvPr>
          <p:cNvSpPr/>
          <p:nvPr userDrawn="1"/>
        </p:nvSpPr>
        <p:spPr>
          <a:xfrm>
            <a:off x="0" y="0"/>
            <a:ext cx="12192000" cy="3429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C11E87DB-C404-76B1-1C83-F196A4BFB5F4}"/>
              </a:ext>
            </a:extLst>
          </p:cNvPr>
          <p:cNvSpPr>
            <a:spLocks noGrp="1"/>
          </p:cNvSpPr>
          <p:nvPr>
            <p:ph type="ctrTitle" hasCustomPrompt="1"/>
          </p:nvPr>
        </p:nvSpPr>
        <p:spPr>
          <a:xfrm>
            <a:off x="939337" y="1537927"/>
            <a:ext cx="10414463" cy="1105448"/>
          </a:xfrm>
        </p:spPr>
        <p:txBody>
          <a:bodyPr anchor="t"/>
          <a:lstStyle>
            <a:lvl1pPr algn="ctr">
              <a:defRPr sz="6000" b="1">
                <a:latin typeface="+mn-lt"/>
              </a:defRPr>
            </a:lvl1pPr>
          </a:lstStyle>
          <a:p>
            <a:r>
              <a:rPr kumimoji="1" lang="ja-JP" altLang="en-US" dirty="0"/>
              <a:t>タイトル</a:t>
            </a:r>
          </a:p>
        </p:txBody>
      </p:sp>
      <p:sp>
        <p:nvSpPr>
          <p:cNvPr id="3" name="字幕 2">
            <a:extLst>
              <a:ext uri="{FF2B5EF4-FFF2-40B4-BE49-F238E27FC236}">
                <a16:creationId xmlns:a16="http://schemas.microsoft.com/office/drawing/2014/main" id="{DB3FFAB9-CC4D-552A-2201-66BE53A99EF2}"/>
              </a:ext>
            </a:extLst>
          </p:cNvPr>
          <p:cNvSpPr>
            <a:spLocks noGrp="1"/>
          </p:cNvSpPr>
          <p:nvPr>
            <p:ph type="subTitle" idx="1" hasCustomPrompt="1"/>
          </p:nvPr>
        </p:nvSpPr>
        <p:spPr>
          <a:xfrm>
            <a:off x="1524000" y="4528358"/>
            <a:ext cx="9144000" cy="548640"/>
          </a:xfrm>
        </p:spPr>
        <p:txBody>
          <a:bodyPr/>
          <a:lstStyle>
            <a:lvl1pPr marL="0" indent="0" algn="ctr">
              <a:buNone/>
              <a:defRPr sz="2400" b="1">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dirty="0"/>
              <a:t>サブタイトル</a:t>
            </a:r>
          </a:p>
        </p:txBody>
      </p:sp>
      <p:sp>
        <p:nvSpPr>
          <p:cNvPr id="4" name="日付プレースホルダー 3">
            <a:extLst>
              <a:ext uri="{FF2B5EF4-FFF2-40B4-BE49-F238E27FC236}">
                <a16:creationId xmlns:a16="http://schemas.microsoft.com/office/drawing/2014/main" id="{7714E802-CDF6-4EEE-D2CB-5E1CEAE2F971}"/>
              </a:ext>
            </a:extLst>
          </p:cNvPr>
          <p:cNvSpPr>
            <a:spLocks noGrp="1"/>
          </p:cNvSpPr>
          <p:nvPr>
            <p:ph type="dt" sz="half" idx="10"/>
          </p:nvPr>
        </p:nvSpPr>
        <p:spPr/>
        <p:txBody>
          <a:bodyPr/>
          <a:lstStyle/>
          <a:p>
            <a:fld id="{BF80A5BA-5808-439D-8F14-DD23526067FA}" type="datetimeFigureOut">
              <a:rPr kumimoji="1" lang="ja-JP" altLang="en-US" smtClean="0"/>
              <a:t>2024/6/26</a:t>
            </a:fld>
            <a:endParaRPr kumimoji="1" lang="ja-JP" altLang="en-US"/>
          </a:p>
        </p:txBody>
      </p:sp>
      <p:sp>
        <p:nvSpPr>
          <p:cNvPr id="5" name="フッター プレースホルダー 4">
            <a:extLst>
              <a:ext uri="{FF2B5EF4-FFF2-40B4-BE49-F238E27FC236}">
                <a16:creationId xmlns:a16="http://schemas.microsoft.com/office/drawing/2014/main" id="{7F64EAEA-22E6-F968-8FC2-9A980B20677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FF89C71-0D6E-A1EA-8C8C-A73A6913B4C0}"/>
              </a:ext>
            </a:extLst>
          </p:cNvPr>
          <p:cNvSpPr>
            <a:spLocks noGrp="1"/>
          </p:cNvSpPr>
          <p:nvPr>
            <p:ph type="sldNum" sz="quarter" idx="12"/>
          </p:nvPr>
        </p:nvSpPr>
        <p:spPr/>
        <p:txBody>
          <a:bodyPr/>
          <a:lstStyle/>
          <a:p>
            <a:fld id="{C1851418-70CB-487B-B7C1-746927890390}" type="slidenum">
              <a:rPr kumimoji="1" lang="ja-JP" altLang="en-US" smtClean="0"/>
              <a:t>‹#›</a:t>
            </a:fld>
            <a:endParaRPr kumimoji="1" lang="ja-JP" altLang="en-US"/>
          </a:p>
        </p:txBody>
      </p:sp>
    </p:spTree>
    <p:extLst>
      <p:ext uri="{BB962C8B-B14F-4D97-AF65-F5344CB8AC3E}">
        <p14:creationId xmlns:p14="http://schemas.microsoft.com/office/powerpoint/2010/main" val="15644644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D0A3820-79E3-A5DD-2007-9FC392104990}"/>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743FAB52-C238-7A5C-8A6C-6141ECED18B2}"/>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2BB5822-2FEE-2E9E-AE10-D23933054C76}"/>
              </a:ext>
            </a:extLst>
          </p:cNvPr>
          <p:cNvSpPr>
            <a:spLocks noGrp="1"/>
          </p:cNvSpPr>
          <p:nvPr>
            <p:ph type="dt" sz="half" idx="10"/>
          </p:nvPr>
        </p:nvSpPr>
        <p:spPr/>
        <p:txBody>
          <a:bodyPr/>
          <a:lstStyle/>
          <a:p>
            <a:fld id="{BF80A5BA-5808-439D-8F14-DD23526067FA}" type="datetimeFigureOut">
              <a:rPr kumimoji="1" lang="ja-JP" altLang="en-US" smtClean="0"/>
              <a:t>2024/6/26</a:t>
            </a:fld>
            <a:endParaRPr kumimoji="1" lang="ja-JP" altLang="en-US"/>
          </a:p>
        </p:txBody>
      </p:sp>
      <p:sp>
        <p:nvSpPr>
          <p:cNvPr id="5" name="フッター プレースホルダー 4">
            <a:extLst>
              <a:ext uri="{FF2B5EF4-FFF2-40B4-BE49-F238E27FC236}">
                <a16:creationId xmlns:a16="http://schemas.microsoft.com/office/drawing/2014/main" id="{296C335F-D4C7-715E-1C57-CE92B9B5097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15D9456-7CE5-BDC4-B2DB-AB1FDB248901}"/>
              </a:ext>
            </a:extLst>
          </p:cNvPr>
          <p:cNvSpPr>
            <a:spLocks noGrp="1"/>
          </p:cNvSpPr>
          <p:nvPr>
            <p:ph type="sldNum" sz="quarter" idx="12"/>
          </p:nvPr>
        </p:nvSpPr>
        <p:spPr/>
        <p:txBody>
          <a:bodyPr/>
          <a:lstStyle/>
          <a:p>
            <a:fld id="{C1851418-70CB-487B-B7C1-746927890390}" type="slidenum">
              <a:rPr kumimoji="1" lang="ja-JP" altLang="en-US" smtClean="0"/>
              <a:t>‹#›</a:t>
            </a:fld>
            <a:endParaRPr kumimoji="1" lang="ja-JP" altLang="en-US"/>
          </a:p>
        </p:txBody>
      </p:sp>
    </p:spTree>
    <p:extLst>
      <p:ext uri="{BB962C8B-B14F-4D97-AF65-F5344CB8AC3E}">
        <p14:creationId xmlns:p14="http://schemas.microsoft.com/office/powerpoint/2010/main" val="12834583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9C61F49-6A29-5085-0B92-BBE7EEBC5B42}"/>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2D1793DD-5DC7-1507-75FC-2CD1BB97E31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CB7032A0-F873-E34B-2443-A82ABEC4A008}"/>
              </a:ext>
            </a:extLst>
          </p:cNvPr>
          <p:cNvSpPr>
            <a:spLocks noGrp="1"/>
          </p:cNvSpPr>
          <p:nvPr>
            <p:ph type="dt" sz="half" idx="10"/>
          </p:nvPr>
        </p:nvSpPr>
        <p:spPr/>
        <p:txBody>
          <a:bodyPr/>
          <a:lstStyle/>
          <a:p>
            <a:fld id="{BF80A5BA-5808-439D-8F14-DD23526067FA}" type="datetimeFigureOut">
              <a:rPr kumimoji="1" lang="ja-JP" altLang="en-US" smtClean="0"/>
              <a:t>2024/6/26</a:t>
            </a:fld>
            <a:endParaRPr kumimoji="1" lang="ja-JP" altLang="en-US"/>
          </a:p>
        </p:txBody>
      </p:sp>
      <p:sp>
        <p:nvSpPr>
          <p:cNvPr id="5" name="フッター プレースホルダー 4">
            <a:extLst>
              <a:ext uri="{FF2B5EF4-FFF2-40B4-BE49-F238E27FC236}">
                <a16:creationId xmlns:a16="http://schemas.microsoft.com/office/drawing/2014/main" id="{2EFB19E5-FD8C-A046-722B-A3C82ED556B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8D73EC8-2721-B8E9-618C-1ACBFB8B3D2C}"/>
              </a:ext>
            </a:extLst>
          </p:cNvPr>
          <p:cNvSpPr>
            <a:spLocks noGrp="1"/>
          </p:cNvSpPr>
          <p:nvPr>
            <p:ph type="sldNum" sz="quarter" idx="12"/>
          </p:nvPr>
        </p:nvSpPr>
        <p:spPr/>
        <p:txBody>
          <a:bodyPr/>
          <a:lstStyle/>
          <a:p>
            <a:fld id="{C1851418-70CB-487B-B7C1-746927890390}" type="slidenum">
              <a:rPr kumimoji="1" lang="ja-JP" altLang="en-US" smtClean="0"/>
              <a:t>‹#›</a:t>
            </a:fld>
            <a:endParaRPr kumimoji="1" lang="ja-JP" altLang="en-US"/>
          </a:p>
        </p:txBody>
      </p:sp>
    </p:spTree>
    <p:extLst>
      <p:ext uri="{BB962C8B-B14F-4D97-AF65-F5344CB8AC3E}">
        <p14:creationId xmlns:p14="http://schemas.microsoft.com/office/powerpoint/2010/main" val="17674019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AD9E2F4-2B9C-853C-B352-8FD9B9562C8B}"/>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8C696B49-81D3-A5B9-6CF6-075774C93C14}"/>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E6D67C49-50D1-8EF3-96C8-D0DDC22B3C5B}"/>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81EAD661-DFDB-63EB-F897-08567C01DE2C}"/>
              </a:ext>
            </a:extLst>
          </p:cNvPr>
          <p:cNvSpPr>
            <a:spLocks noGrp="1"/>
          </p:cNvSpPr>
          <p:nvPr>
            <p:ph type="dt" sz="half" idx="10"/>
          </p:nvPr>
        </p:nvSpPr>
        <p:spPr/>
        <p:txBody>
          <a:bodyPr/>
          <a:lstStyle/>
          <a:p>
            <a:fld id="{BF80A5BA-5808-439D-8F14-DD23526067FA}" type="datetimeFigureOut">
              <a:rPr kumimoji="1" lang="ja-JP" altLang="en-US" smtClean="0"/>
              <a:t>2024/6/26</a:t>
            </a:fld>
            <a:endParaRPr kumimoji="1" lang="ja-JP" altLang="en-US"/>
          </a:p>
        </p:txBody>
      </p:sp>
      <p:sp>
        <p:nvSpPr>
          <p:cNvPr id="6" name="フッター プレースホルダー 5">
            <a:extLst>
              <a:ext uri="{FF2B5EF4-FFF2-40B4-BE49-F238E27FC236}">
                <a16:creationId xmlns:a16="http://schemas.microsoft.com/office/drawing/2014/main" id="{324AD4E8-DF5F-7629-C13A-7A211C7B80DB}"/>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39AAF1FE-F79E-E364-2349-D2244D50383B}"/>
              </a:ext>
            </a:extLst>
          </p:cNvPr>
          <p:cNvSpPr>
            <a:spLocks noGrp="1"/>
          </p:cNvSpPr>
          <p:nvPr>
            <p:ph type="sldNum" sz="quarter" idx="12"/>
          </p:nvPr>
        </p:nvSpPr>
        <p:spPr/>
        <p:txBody>
          <a:bodyPr/>
          <a:lstStyle/>
          <a:p>
            <a:fld id="{C1851418-70CB-487B-B7C1-746927890390}" type="slidenum">
              <a:rPr kumimoji="1" lang="ja-JP" altLang="en-US" smtClean="0"/>
              <a:t>‹#›</a:t>
            </a:fld>
            <a:endParaRPr kumimoji="1" lang="ja-JP" altLang="en-US"/>
          </a:p>
        </p:txBody>
      </p:sp>
    </p:spTree>
    <p:extLst>
      <p:ext uri="{BB962C8B-B14F-4D97-AF65-F5344CB8AC3E}">
        <p14:creationId xmlns:p14="http://schemas.microsoft.com/office/powerpoint/2010/main" val="1206353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D32D18A-0A5F-4EBE-4038-447A84DF4424}"/>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E07CCD10-73AF-314D-15D1-7433A2FE06B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BD753668-2F37-7FA2-FBD2-DEE423AD2847}"/>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3E939F4B-1276-32BE-45C5-FB7EBFAA060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3433B8D6-D00B-B2B7-1F47-732CCD5B0E4B}"/>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86A71B8E-562E-2600-8E6B-32248743B68B}"/>
              </a:ext>
            </a:extLst>
          </p:cNvPr>
          <p:cNvSpPr>
            <a:spLocks noGrp="1"/>
          </p:cNvSpPr>
          <p:nvPr>
            <p:ph type="dt" sz="half" idx="10"/>
          </p:nvPr>
        </p:nvSpPr>
        <p:spPr/>
        <p:txBody>
          <a:bodyPr/>
          <a:lstStyle/>
          <a:p>
            <a:fld id="{BF80A5BA-5808-439D-8F14-DD23526067FA}" type="datetimeFigureOut">
              <a:rPr kumimoji="1" lang="ja-JP" altLang="en-US" smtClean="0"/>
              <a:t>2024/6/26</a:t>
            </a:fld>
            <a:endParaRPr kumimoji="1" lang="ja-JP" altLang="en-US"/>
          </a:p>
        </p:txBody>
      </p:sp>
      <p:sp>
        <p:nvSpPr>
          <p:cNvPr id="8" name="フッター プレースホルダー 7">
            <a:extLst>
              <a:ext uri="{FF2B5EF4-FFF2-40B4-BE49-F238E27FC236}">
                <a16:creationId xmlns:a16="http://schemas.microsoft.com/office/drawing/2014/main" id="{0E9121F0-CE78-58E5-A07F-7FF46D407C21}"/>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2CBEC521-13F2-D07E-CA12-CCC353D7CA6A}"/>
              </a:ext>
            </a:extLst>
          </p:cNvPr>
          <p:cNvSpPr>
            <a:spLocks noGrp="1"/>
          </p:cNvSpPr>
          <p:nvPr>
            <p:ph type="sldNum" sz="quarter" idx="12"/>
          </p:nvPr>
        </p:nvSpPr>
        <p:spPr/>
        <p:txBody>
          <a:bodyPr/>
          <a:lstStyle/>
          <a:p>
            <a:fld id="{C1851418-70CB-487B-B7C1-746927890390}" type="slidenum">
              <a:rPr kumimoji="1" lang="ja-JP" altLang="en-US" smtClean="0"/>
              <a:t>‹#›</a:t>
            </a:fld>
            <a:endParaRPr kumimoji="1" lang="ja-JP" altLang="en-US"/>
          </a:p>
        </p:txBody>
      </p:sp>
    </p:spTree>
    <p:extLst>
      <p:ext uri="{BB962C8B-B14F-4D97-AF65-F5344CB8AC3E}">
        <p14:creationId xmlns:p14="http://schemas.microsoft.com/office/powerpoint/2010/main" val="17629662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B4A44D9-BB0B-2053-E08E-7016E5488340}"/>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3F961CD4-B2BB-65B1-C62A-D6F76CDBF0E1}"/>
              </a:ext>
            </a:extLst>
          </p:cNvPr>
          <p:cNvSpPr>
            <a:spLocks noGrp="1"/>
          </p:cNvSpPr>
          <p:nvPr>
            <p:ph type="dt" sz="half" idx="10"/>
          </p:nvPr>
        </p:nvSpPr>
        <p:spPr/>
        <p:txBody>
          <a:bodyPr/>
          <a:lstStyle/>
          <a:p>
            <a:fld id="{BF80A5BA-5808-439D-8F14-DD23526067FA}" type="datetimeFigureOut">
              <a:rPr kumimoji="1" lang="ja-JP" altLang="en-US" smtClean="0"/>
              <a:t>2024/6/26</a:t>
            </a:fld>
            <a:endParaRPr kumimoji="1" lang="ja-JP" altLang="en-US"/>
          </a:p>
        </p:txBody>
      </p:sp>
      <p:sp>
        <p:nvSpPr>
          <p:cNvPr id="4" name="フッター プレースホルダー 3">
            <a:extLst>
              <a:ext uri="{FF2B5EF4-FFF2-40B4-BE49-F238E27FC236}">
                <a16:creationId xmlns:a16="http://schemas.microsoft.com/office/drawing/2014/main" id="{FEBC56D8-635E-B215-C1B7-FCE9461CEC1C}"/>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53D1F8FF-2D63-ED20-7530-25E2CD274E8C}"/>
              </a:ext>
            </a:extLst>
          </p:cNvPr>
          <p:cNvSpPr>
            <a:spLocks noGrp="1"/>
          </p:cNvSpPr>
          <p:nvPr>
            <p:ph type="sldNum" sz="quarter" idx="12"/>
          </p:nvPr>
        </p:nvSpPr>
        <p:spPr/>
        <p:txBody>
          <a:bodyPr/>
          <a:lstStyle/>
          <a:p>
            <a:fld id="{C1851418-70CB-487B-B7C1-746927890390}" type="slidenum">
              <a:rPr kumimoji="1" lang="ja-JP" altLang="en-US" smtClean="0"/>
              <a:t>‹#›</a:t>
            </a:fld>
            <a:endParaRPr kumimoji="1" lang="ja-JP" altLang="en-US"/>
          </a:p>
        </p:txBody>
      </p:sp>
    </p:spTree>
    <p:extLst>
      <p:ext uri="{BB962C8B-B14F-4D97-AF65-F5344CB8AC3E}">
        <p14:creationId xmlns:p14="http://schemas.microsoft.com/office/powerpoint/2010/main" val="26494110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8529D9DE-A980-FB58-3F3C-76ABA9EF193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DB9A1216-3AED-04BB-0F24-AC39484FFCB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A230851-8D77-DA7C-EE53-FD51FBDE6B6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accent6"/>
                </a:solidFill>
                <a:latin typeface="+mn-lt"/>
              </a:defRPr>
            </a:lvl1pPr>
          </a:lstStyle>
          <a:p>
            <a:fld id="{BF80A5BA-5808-439D-8F14-DD23526067FA}" type="datetimeFigureOut">
              <a:rPr lang="ja-JP" altLang="en-US" smtClean="0"/>
              <a:pPr/>
              <a:t>2024/6/26</a:t>
            </a:fld>
            <a:endParaRPr lang="ja-JP" altLang="en-US"/>
          </a:p>
        </p:txBody>
      </p:sp>
      <p:sp>
        <p:nvSpPr>
          <p:cNvPr id="5" name="フッター プレースホルダー 4">
            <a:extLst>
              <a:ext uri="{FF2B5EF4-FFF2-40B4-BE49-F238E27FC236}">
                <a16:creationId xmlns:a16="http://schemas.microsoft.com/office/drawing/2014/main" id="{BA03FA77-E7D1-33B9-E4AE-F9086FAEFB0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accent6"/>
                </a:solidFill>
                <a:latin typeface="+mn-lt"/>
              </a:defRPr>
            </a:lvl1pPr>
          </a:lstStyle>
          <a:p>
            <a:r>
              <a:rPr lang="en-US" altLang="ja-JP"/>
              <a:t>Copyright(c) Plus Dojo all rights reserved.</a:t>
            </a:r>
            <a:endParaRPr lang="ja-JP" altLang="en-US" dirty="0"/>
          </a:p>
        </p:txBody>
      </p:sp>
      <p:sp>
        <p:nvSpPr>
          <p:cNvPr id="6" name="スライド番号プレースホルダー 5">
            <a:extLst>
              <a:ext uri="{FF2B5EF4-FFF2-40B4-BE49-F238E27FC236}">
                <a16:creationId xmlns:a16="http://schemas.microsoft.com/office/drawing/2014/main" id="{8A05ADF1-E0F3-C8D0-913B-D1364F672A6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accent6"/>
                </a:solidFill>
                <a:latin typeface="+mn-lt"/>
              </a:defRPr>
            </a:lvl1pPr>
          </a:lstStyle>
          <a:p>
            <a:fld id="{C1851418-70CB-487B-B7C1-746927890390}" type="slidenum">
              <a:rPr lang="ja-JP" altLang="en-US" smtClean="0"/>
              <a:pPr/>
              <a:t>‹#›</a:t>
            </a:fld>
            <a:endParaRPr lang="ja-JP" altLang="en-US"/>
          </a:p>
        </p:txBody>
      </p:sp>
    </p:spTree>
    <p:extLst>
      <p:ext uri="{BB962C8B-B14F-4D97-AF65-F5344CB8AC3E}">
        <p14:creationId xmlns:p14="http://schemas.microsoft.com/office/powerpoint/2010/main" val="2917938626"/>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63" r:id="rId3"/>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Lst>
  <p:txStyles>
    <p:titleStyle>
      <a:lvl1pPr algn="l" defTabSz="914400" rtl="0" eaLnBrk="1" latinLnBrk="0" hangingPunct="1">
        <a:lnSpc>
          <a:spcPct val="90000"/>
        </a:lnSpc>
        <a:spcBef>
          <a:spcPct val="0"/>
        </a:spcBef>
        <a:buNone/>
        <a:defRPr kumimoji="1" sz="4400" kern="1200">
          <a:solidFill>
            <a:schemeClr val="accent6"/>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accent6"/>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accent6"/>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accent6"/>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accent6"/>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9774E3C-6B63-F279-6706-231B4C513EAE}"/>
              </a:ext>
            </a:extLst>
          </p:cNvPr>
          <p:cNvSpPr>
            <a:spLocks noGrp="1"/>
          </p:cNvSpPr>
          <p:nvPr>
            <p:ph type="ctrTitle"/>
          </p:nvPr>
        </p:nvSpPr>
        <p:spPr/>
        <p:txBody>
          <a:bodyPr/>
          <a:lstStyle/>
          <a:p>
            <a:r>
              <a:rPr kumimoji="1" lang="ja-JP" altLang="en-US" dirty="0"/>
              <a:t>ペルソナ設定</a:t>
            </a:r>
          </a:p>
        </p:txBody>
      </p:sp>
      <p:sp>
        <p:nvSpPr>
          <p:cNvPr id="3" name="字幕 2">
            <a:extLst>
              <a:ext uri="{FF2B5EF4-FFF2-40B4-BE49-F238E27FC236}">
                <a16:creationId xmlns:a16="http://schemas.microsoft.com/office/drawing/2014/main" id="{41E5892A-6FA0-4C56-73E9-FD74991F9186}"/>
              </a:ext>
            </a:extLst>
          </p:cNvPr>
          <p:cNvSpPr>
            <a:spLocks noGrp="1"/>
          </p:cNvSpPr>
          <p:nvPr>
            <p:ph type="subTitle" idx="1"/>
          </p:nvPr>
        </p:nvSpPr>
        <p:spPr/>
        <p:txBody>
          <a:bodyPr/>
          <a:lstStyle/>
          <a:p>
            <a:endParaRPr kumimoji="1" lang="ja-JP" altLang="en-US" dirty="0"/>
          </a:p>
        </p:txBody>
      </p:sp>
    </p:spTree>
    <p:extLst>
      <p:ext uri="{BB962C8B-B14F-4D97-AF65-F5344CB8AC3E}">
        <p14:creationId xmlns:p14="http://schemas.microsoft.com/office/powerpoint/2010/main" val="14743543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3E6D96E0-DB69-F9DB-1909-1FFF8CDAFCD2}"/>
              </a:ext>
            </a:extLst>
          </p:cNvPr>
          <p:cNvSpPr>
            <a:spLocks noGrp="1"/>
          </p:cNvSpPr>
          <p:nvPr>
            <p:ph type="title"/>
          </p:nvPr>
        </p:nvSpPr>
        <p:spPr/>
        <p:txBody>
          <a:bodyPr/>
          <a:lstStyle/>
          <a:p>
            <a:endParaRPr lang="ja-JP" altLang="en-US"/>
          </a:p>
        </p:txBody>
      </p:sp>
      <p:sp>
        <p:nvSpPr>
          <p:cNvPr id="6" name="コンテンツ プレースホルダー 5">
            <a:extLst>
              <a:ext uri="{FF2B5EF4-FFF2-40B4-BE49-F238E27FC236}">
                <a16:creationId xmlns:a16="http://schemas.microsoft.com/office/drawing/2014/main" id="{592C0A9F-32A9-19BE-516C-A3CE839FBEB9}"/>
              </a:ext>
            </a:extLst>
          </p:cNvPr>
          <p:cNvSpPr>
            <a:spLocks noGrp="1"/>
          </p:cNvSpPr>
          <p:nvPr>
            <p:ph idx="1"/>
          </p:nvPr>
        </p:nvSpPr>
        <p:spPr/>
        <p:txBody>
          <a:bodyPr/>
          <a:lstStyle/>
          <a:p>
            <a:r>
              <a:rPr lang="ja-JP" altLang="en-US" dirty="0"/>
              <a:t>母親が日本人、父親がオランダ人</a:t>
            </a:r>
            <a:endParaRPr lang="en-US" altLang="ja-JP" dirty="0"/>
          </a:p>
          <a:p>
            <a:r>
              <a:rPr lang="ja-JP" altLang="en-US" dirty="0"/>
              <a:t>一人っ子だから特に動物と昔から触れ合ってきた</a:t>
            </a:r>
            <a:endParaRPr lang="en-US" altLang="ja-JP" dirty="0"/>
          </a:p>
          <a:p>
            <a:r>
              <a:rPr lang="ja-JP" altLang="en-US" dirty="0"/>
              <a:t>オランダは殺処分が</a:t>
            </a:r>
            <a:r>
              <a:rPr lang="en-US" altLang="ja-JP" dirty="0"/>
              <a:t>0</a:t>
            </a:r>
            <a:r>
              <a:rPr lang="ja-JP" altLang="en-US" dirty="0"/>
              <a:t>だから昔から動物保護の観点を持ちながら育てられた。</a:t>
            </a:r>
          </a:p>
        </p:txBody>
      </p:sp>
      <p:sp>
        <p:nvSpPr>
          <p:cNvPr id="8" name="コンテンツ プレースホルダー 7">
            <a:extLst>
              <a:ext uri="{FF2B5EF4-FFF2-40B4-BE49-F238E27FC236}">
                <a16:creationId xmlns:a16="http://schemas.microsoft.com/office/drawing/2014/main" id="{379FC890-E959-B17C-0B67-60764F38B270}"/>
              </a:ext>
            </a:extLst>
          </p:cNvPr>
          <p:cNvSpPr>
            <a:spLocks noGrp="1"/>
          </p:cNvSpPr>
          <p:nvPr>
            <p:ph idx="14"/>
          </p:nvPr>
        </p:nvSpPr>
        <p:spPr/>
        <p:txBody>
          <a:bodyPr/>
          <a:lstStyle/>
          <a:p>
            <a:r>
              <a:rPr lang="ja-JP" altLang="en-US" dirty="0"/>
              <a:t>氏名：アニ・丸子</a:t>
            </a:r>
            <a:endParaRPr lang="en-US" altLang="ja-JP" dirty="0"/>
          </a:p>
          <a:p>
            <a:r>
              <a:rPr lang="ja-JP" altLang="en-US" dirty="0"/>
              <a:t>年齢：</a:t>
            </a:r>
            <a:r>
              <a:rPr lang="en-US" altLang="ja-JP" dirty="0"/>
              <a:t>26</a:t>
            </a:r>
            <a:r>
              <a:rPr lang="ja-JP" altLang="en-US" dirty="0"/>
              <a:t>歳</a:t>
            </a:r>
            <a:endParaRPr lang="en-US" altLang="ja-JP" dirty="0"/>
          </a:p>
          <a:p>
            <a:r>
              <a:rPr lang="ja-JP" altLang="en-US" dirty="0"/>
              <a:t>職業：</a:t>
            </a:r>
            <a:r>
              <a:rPr lang="en-US" altLang="ja-JP" dirty="0"/>
              <a:t>SE</a:t>
            </a:r>
            <a:r>
              <a:rPr lang="ja-JP" altLang="en-US" dirty="0"/>
              <a:t>（</a:t>
            </a:r>
            <a:r>
              <a:rPr lang="en-US" altLang="ja-JP" dirty="0"/>
              <a:t>3</a:t>
            </a:r>
            <a:r>
              <a:rPr lang="ja-JP" altLang="en-US" dirty="0"/>
              <a:t>年目）</a:t>
            </a:r>
            <a:endParaRPr lang="en-US" altLang="ja-JP" dirty="0"/>
          </a:p>
          <a:p>
            <a:r>
              <a:rPr lang="ja-JP" altLang="en-US" dirty="0"/>
              <a:t>収入：</a:t>
            </a:r>
            <a:r>
              <a:rPr lang="en-US" altLang="ja-JP" dirty="0"/>
              <a:t>450</a:t>
            </a:r>
            <a:r>
              <a:rPr lang="ja-JP" altLang="en-US" dirty="0"/>
              <a:t>万円</a:t>
            </a:r>
            <a:endParaRPr lang="en-US" altLang="ja-JP" dirty="0"/>
          </a:p>
          <a:p>
            <a:r>
              <a:rPr lang="ja-JP" altLang="en-US" dirty="0"/>
              <a:t>学歴：大学卒</a:t>
            </a:r>
            <a:endParaRPr lang="en-US" altLang="ja-JP" dirty="0"/>
          </a:p>
          <a:p>
            <a:r>
              <a:rPr lang="ja-JP" altLang="en-US" dirty="0"/>
              <a:t>出生：宮城県</a:t>
            </a:r>
            <a:endParaRPr lang="en-US" altLang="ja-JP" dirty="0"/>
          </a:p>
          <a:p>
            <a:r>
              <a:rPr lang="ja-JP" altLang="en-US" dirty="0"/>
              <a:t>家族：両親。一人暮らし</a:t>
            </a:r>
            <a:endParaRPr lang="en-US" altLang="ja-JP" dirty="0"/>
          </a:p>
          <a:p>
            <a:r>
              <a:rPr lang="ja-JP" altLang="en-US" dirty="0"/>
              <a:t>特徴：外国人の友達が多く、外に遊びに行くことが多い。スマホ依存症。学生時代の友人とは疎遠になっている。会社の同期</a:t>
            </a:r>
            <a:r>
              <a:rPr lang="en-US" altLang="ja-JP" dirty="0"/>
              <a:t>10</a:t>
            </a:r>
            <a:r>
              <a:rPr lang="ja-JP" altLang="en-US" dirty="0"/>
              <a:t>人は仲がいいものの、勤務地が違うためたまに会う程度。猫カフェに行くことが趣味。将来は猫を</a:t>
            </a:r>
            <a:r>
              <a:rPr lang="en-US" altLang="ja-JP" dirty="0"/>
              <a:t>11</a:t>
            </a:r>
            <a:r>
              <a:rPr lang="ja-JP" altLang="en-US" dirty="0"/>
              <a:t>匹欲しい。</a:t>
            </a:r>
            <a:endParaRPr lang="en-US" altLang="ja-JP" dirty="0"/>
          </a:p>
          <a:p>
            <a:endParaRPr lang="ja-JP" altLang="en-US" dirty="0"/>
          </a:p>
        </p:txBody>
      </p:sp>
      <p:sp>
        <p:nvSpPr>
          <p:cNvPr id="9" name="コンテンツ プレースホルダー 8">
            <a:extLst>
              <a:ext uri="{FF2B5EF4-FFF2-40B4-BE49-F238E27FC236}">
                <a16:creationId xmlns:a16="http://schemas.microsoft.com/office/drawing/2014/main" id="{493798B9-4269-FE7D-9164-A9C163CDA212}"/>
              </a:ext>
            </a:extLst>
          </p:cNvPr>
          <p:cNvSpPr>
            <a:spLocks noGrp="1"/>
          </p:cNvSpPr>
          <p:nvPr>
            <p:ph idx="15"/>
          </p:nvPr>
        </p:nvSpPr>
        <p:spPr/>
        <p:txBody>
          <a:bodyPr/>
          <a:lstStyle/>
          <a:p>
            <a:r>
              <a:rPr lang="en-US" altLang="ja-JP" dirty="0"/>
              <a:t>LINE</a:t>
            </a:r>
            <a:r>
              <a:rPr lang="ja-JP" altLang="en-US" dirty="0"/>
              <a:t>：毎日。タイムラインは見ない。</a:t>
            </a:r>
          </a:p>
          <a:p>
            <a:r>
              <a:rPr lang="en-US" altLang="ja-JP" dirty="0"/>
              <a:t>X(</a:t>
            </a:r>
            <a:r>
              <a:rPr lang="ja-JP" altLang="en-US" dirty="0"/>
              <a:t>旧</a:t>
            </a:r>
            <a:r>
              <a:rPr lang="en-US" altLang="ja-JP" dirty="0"/>
              <a:t>Twitter)</a:t>
            </a:r>
            <a:r>
              <a:rPr lang="ja-JP" altLang="en-US" dirty="0"/>
              <a:t>：毎日。ポストも毎日欠かさずする。</a:t>
            </a:r>
          </a:p>
          <a:p>
            <a:r>
              <a:rPr lang="en-US" altLang="ja-JP" dirty="0"/>
              <a:t>Instagram</a:t>
            </a:r>
            <a:r>
              <a:rPr lang="ja-JP" altLang="en-US" dirty="0"/>
              <a:t>：毎日。毎日猫との写真を投稿。</a:t>
            </a:r>
          </a:p>
          <a:p>
            <a:r>
              <a:rPr lang="en-US" altLang="ja-JP" dirty="0"/>
              <a:t>Facebook</a:t>
            </a:r>
            <a:r>
              <a:rPr lang="ja-JP" altLang="en-US" dirty="0"/>
              <a:t>：登録したが、投稿はしていない。学生時代の友人の投稿をたまに見る。</a:t>
            </a:r>
          </a:p>
          <a:p>
            <a:r>
              <a:rPr lang="en-US" altLang="ja-JP" dirty="0"/>
              <a:t>YouTube</a:t>
            </a:r>
            <a:r>
              <a:rPr lang="ja-JP" altLang="en-US" dirty="0"/>
              <a:t>：家に帰ってからはよく見ている。趣味の猫に関する動画を見ながら食事をすることが多い。</a:t>
            </a:r>
            <a:endParaRPr lang="en-US" altLang="ja-JP" dirty="0"/>
          </a:p>
          <a:p>
            <a:r>
              <a:rPr lang="en-US" altLang="ja-JP" dirty="0"/>
              <a:t>TikTok</a:t>
            </a:r>
            <a:r>
              <a:rPr lang="ja-JP" altLang="en-US" dirty="0"/>
              <a:t>：ちょっと冷めた目で見ている。</a:t>
            </a:r>
          </a:p>
          <a:p>
            <a:endParaRPr lang="ja-JP" altLang="en-US" dirty="0"/>
          </a:p>
        </p:txBody>
      </p:sp>
      <p:sp>
        <p:nvSpPr>
          <p:cNvPr id="10" name="コンテンツ プレースホルダー 9">
            <a:extLst>
              <a:ext uri="{FF2B5EF4-FFF2-40B4-BE49-F238E27FC236}">
                <a16:creationId xmlns:a16="http://schemas.microsoft.com/office/drawing/2014/main" id="{C50AD0BA-A02F-B48B-174F-11495177E997}"/>
              </a:ext>
            </a:extLst>
          </p:cNvPr>
          <p:cNvSpPr>
            <a:spLocks noGrp="1"/>
          </p:cNvSpPr>
          <p:nvPr>
            <p:ph idx="16"/>
          </p:nvPr>
        </p:nvSpPr>
        <p:spPr/>
        <p:txBody>
          <a:bodyPr/>
          <a:lstStyle/>
          <a:p>
            <a:r>
              <a:rPr lang="ja-JP" altLang="en-US" dirty="0"/>
              <a:t>不満</a:t>
            </a:r>
            <a:endParaRPr lang="en-US" altLang="ja-JP" dirty="0"/>
          </a:p>
          <a:p>
            <a:r>
              <a:rPr lang="ja-JP" altLang="en-US" b="0" dirty="0">
                <a:effectLst/>
              </a:rPr>
              <a:t>殺処分が行われている現状に対して、何か行動を起こしたいが、実際にどのようなこうどうをおこせばいいのかわからない。</a:t>
            </a:r>
          </a:p>
          <a:p>
            <a:endParaRPr lang="ja-JP" altLang="en-US" b="0" dirty="0">
              <a:effectLst/>
            </a:endParaRPr>
          </a:p>
          <a:p>
            <a:r>
              <a:rPr lang="ja-JP" altLang="en-US" b="0" dirty="0">
                <a:effectLst/>
              </a:rPr>
              <a:t>満足</a:t>
            </a:r>
          </a:p>
          <a:p>
            <a:r>
              <a:rPr lang="ja-JP" altLang="en-US" b="0" dirty="0">
                <a:effectLst/>
              </a:rPr>
              <a:t>仕事終わりなどに犬や猫のかわいい動画を見ることで大変癒されている。</a:t>
            </a:r>
          </a:p>
          <a:p>
            <a:endParaRPr lang="ja-JP" altLang="en-US" b="0" dirty="0">
              <a:effectLst/>
            </a:endParaRPr>
          </a:p>
          <a:p>
            <a:r>
              <a:rPr lang="ja-JP" altLang="en-US" b="0" dirty="0">
                <a:effectLst/>
              </a:rPr>
              <a:t>欲求</a:t>
            </a:r>
            <a:endParaRPr lang="en-US" altLang="ja-JP" b="0" dirty="0">
              <a:effectLst/>
            </a:endParaRPr>
          </a:p>
          <a:p>
            <a:r>
              <a:rPr lang="ja-JP" altLang="en-US" b="0" dirty="0">
                <a:effectLst/>
              </a:rPr>
              <a:t>動物の保護に関心があるけど知識がないから知りたい</a:t>
            </a:r>
          </a:p>
          <a:p>
            <a:endParaRPr lang="ja-JP" altLang="en-US" dirty="0"/>
          </a:p>
        </p:txBody>
      </p:sp>
      <p:pic>
        <p:nvPicPr>
          <p:cNvPr id="13" name="図プレースホルダー 12" descr="アイコン&#10;&#10;自動的に生成された説明">
            <a:extLst>
              <a:ext uri="{FF2B5EF4-FFF2-40B4-BE49-F238E27FC236}">
                <a16:creationId xmlns:a16="http://schemas.microsoft.com/office/drawing/2014/main" id="{EFB34445-16DD-A221-1B93-1B7083285D85}"/>
              </a:ext>
            </a:extLst>
          </p:cNvPr>
          <p:cNvPicPr>
            <a:picLocks noGrp="1" noChangeAspect="1"/>
          </p:cNvPicPr>
          <p:nvPr>
            <p:ph type="pic" idx="13"/>
          </p:nvPr>
        </p:nvPicPr>
        <p:blipFill>
          <a:blip r:embed="rId2">
            <a:extLst>
              <a:ext uri="{28A0092B-C50C-407E-A947-70E740481C1C}">
                <a14:useLocalDpi xmlns:a14="http://schemas.microsoft.com/office/drawing/2010/main" val="0"/>
              </a:ext>
            </a:extLst>
          </a:blip>
          <a:srcRect t="9142" b="9142"/>
          <a:stretch>
            <a:fillRect/>
          </a:stretch>
        </p:blipFill>
        <p:spPr>
          <a:xfrm>
            <a:off x="419100" y="606425"/>
            <a:ext cx="3457575" cy="2846388"/>
          </a:xfrm>
        </p:spPr>
      </p:pic>
    </p:spTree>
    <p:extLst>
      <p:ext uri="{BB962C8B-B14F-4D97-AF65-F5344CB8AC3E}">
        <p14:creationId xmlns:p14="http://schemas.microsoft.com/office/powerpoint/2010/main" val="70059969"/>
      </p:ext>
    </p:extLst>
  </p:cSld>
  <p:clrMapOvr>
    <a:masterClrMapping/>
  </p:clrMapOvr>
</p:sld>
</file>

<file path=ppt/theme/theme1.xml><?xml version="1.0" encoding="utf-8"?>
<a:theme xmlns:a="http://schemas.openxmlformats.org/drawingml/2006/main" name="Office テーマ">
  <a:themeElements>
    <a:clrScheme name="ユーザー定義 2">
      <a:dk1>
        <a:srgbClr val="5A4556"/>
      </a:dk1>
      <a:lt1>
        <a:sysClr val="window" lastClr="FFFFFF"/>
      </a:lt1>
      <a:dk2>
        <a:srgbClr val="7E637E"/>
      </a:dk2>
      <a:lt2>
        <a:srgbClr val="F0F0F0"/>
      </a:lt2>
      <a:accent1>
        <a:srgbClr val="DA7B77"/>
      </a:accent1>
      <a:accent2>
        <a:srgbClr val="F7DBB9"/>
      </a:accent2>
      <a:accent3>
        <a:srgbClr val="EFBAAD"/>
      </a:accent3>
      <a:accent4>
        <a:srgbClr val="D9A2AE"/>
      </a:accent4>
      <a:accent5>
        <a:srgbClr val="7E637E"/>
      </a:accent5>
      <a:accent6>
        <a:srgbClr val="5A4556"/>
      </a:accent6>
      <a:hlink>
        <a:srgbClr val="DA7B77"/>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220</TotalTime>
  <Words>289</Words>
  <Application>Microsoft Office PowerPoint</Application>
  <PresentationFormat>ワイド画面</PresentationFormat>
  <Paragraphs>26</Paragraphs>
  <Slides>2</Slides>
  <Notes>0</Notes>
  <HiddenSlides>0</HiddenSlides>
  <MMClips>0</MMClips>
  <ScaleCrop>false</ScaleCrop>
  <HeadingPairs>
    <vt:vector size="6" baseType="variant">
      <vt:variant>
        <vt:lpstr>使用されているフォント</vt:lpstr>
      </vt:variant>
      <vt:variant>
        <vt:i4>2</vt:i4>
      </vt:variant>
      <vt:variant>
        <vt:lpstr>テーマ</vt:lpstr>
      </vt:variant>
      <vt:variant>
        <vt:i4>1</vt:i4>
      </vt:variant>
      <vt:variant>
        <vt:lpstr>スライド タイトル</vt:lpstr>
      </vt:variant>
      <vt:variant>
        <vt:i4>2</vt:i4>
      </vt:variant>
    </vt:vector>
  </HeadingPairs>
  <TitlesOfParts>
    <vt:vector size="5" baseType="lpstr">
      <vt:lpstr>游ゴシック</vt:lpstr>
      <vt:lpstr>Arial</vt:lpstr>
      <vt:lpstr>Office テーマ</vt:lpstr>
      <vt:lpstr>ペルソナ設定</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冨原 祐</dc:creator>
  <cp:lastModifiedBy>岸田 詩歩</cp:lastModifiedBy>
  <cp:revision>19</cp:revision>
  <dcterms:created xsi:type="dcterms:W3CDTF">2022-05-26T01:13:26Z</dcterms:created>
  <dcterms:modified xsi:type="dcterms:W3CDTF">2024-06-26T08:38:13Z</dcterms:modified>
</cp:coreProperties>
</file>