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094154"/>
            <a:ext cx="7922029" cy="1938215"/>
          </a:xfrm>
        </p:spPr>
        <p:txBody>
          <a:bodyPr>
            <a:normAutofit fontScale="92500" lnSpcReduction="10000"/>
          </a:bodyPr>
          <a:lstStyle/>
          <a:p>
            <a:r>
              <a:rPr lang="ja-JP" altLang="en-US" dirty="0"/>
              <a:t>日本のシステムとかを学びたいと思い、 </a:t>
            </a:r>
            <a:r>
              <a:rPr lang="en-US" altLang="ja-JP" dirty="0"/>
              <a:t>20</a:t>
            </a:r>
            <a:r>
              <a:rPr lang="ja-JP" altLang="en-US" dirty="0"/>
              <a:t>歳の時に日本に行くことを決めた。</a:t>
            </a:r>
            <a:endParaRPr lang="en-US" altLang="ja-JP" dirty="0"/>
          </a:p>
          <a:p>
            <a:r>
              <a:rPr lang="en-US" altLang="ja-JP" dirty="0"/>
              <a:t>22</a:t>
            </a:r>
            <a:r>
              <a:rPr lang="ja-JP" altLang="en-US" dirty="0"/>
              <a:t>歳からミャンマーでネットワークエンジニアとして働きはじめた。</a:t>
            </a:r>
            <a:endParaRPr lang="en-US" altLang="ja-JP" dirty="0"/>
          </a:p>
          <a:p>
            <a:r>
              <a:rPr lang="en-US" altLang="ja-JP" dirty="0"/>
              <a:t>24</a:t>
            </a:r>
            <a:r>
              <a:rPr lang="ja-JP" altLang="en-US" dirty="0"/>
              <a:t>歳の時、来日。</a:t>
            </a:r>
            <a:r>
              <a:rPr lang="en-US" altLang="ja-JP" dirty="0"/>
              <a:t>1</a:t>
            </a:r>
            <a:r>
              <a:rPr lang="ja-JP" altLang="en-US" dirty="0"/>
              <a:t>年半日本語学校（</a:t>
            </a:r>
            <a:r>
              <a:rPr lang="en-US" altLang="ja-JP" dirty="0"/>
              <a:t>PM1</a:t>
            </a:r>
            <a:r>
              <a:rPr lang="ja-JP" altLang="en-US" dirty="0"/>
              <a:t>：</a:t>
            </a:r>
            <a:r>
              <a:rPr lang="en-US" altLang="ja-JP" dirty="0"/>
              <a:t>00</a:t>
            </a:r>
            <a:r>
              <a:rPr lang="ja-JP" altLang="en-US" dirty="0"/>
              <a:t>～</a:t>
            </a:r>
            <a:r>
              <a:rPr lang="en-US" altLang="ja-JP" dirty="0"/>
              <a:t>PM4</a:t>
            </a:r>
            <a:r>
              <a:rPr lang="ja-JP" altLang="en-US" dirty="0"/>
              <a:t>：</a:t>
            </a:r>
            <a:r>
              <a:rPr lang="en-US" altLang="ja-JP" dirty="0"/>
              <a:t>30</a:t>
            </a:r>
            <a:r>
              <a:rPr lang="ja-JP" altLang="en-US" dirty="0"/>
              <a:t>）で学んだ。</a:t>
            </a:r>
            <a:endParaRPr lang="en-US" altLang="ja-JP" dirty="0"/>
          </a:p>
          <a:p>
            <a:r>
              <a:rPr lang="ja-JP" altLang="en-US" dirty="0"/>
              <a:t>セブンイレブンとスシローでアルバイトをしていた。</a:t>
            </a:r>
            <a:endParaRPr lang="en-US" altLang="ja-JP" dirty="0"/>
          </a:p>
          <a:p>
            <a:r>
              <a:rPr lang="en-US" altLang="ja-JP" dirty="0"/>
              <a:t>25</a:t>
            </a:r>
            <a:r>
              <a:rPr lang="ja-JP" altLang="en-US" dirty="0"/>
              <a:t>歳の時、現在勤める会社に就職した。</a:t>
            </a:r>
            <a:endParaRPr lang="en-US" altLang="ja-JP" dirty="0"/>
          </a:p>
          <a:p>
            <a:endParaRPr lang="en-US" altLang="ja-JP" dirty="0"/>
          </a:p>
          <a:p>
            <a:r>
              <a:rPr lang="ja-JP" altLang="en-US" dirty="0"/>
              <a:t>生活：研修先・本社までは電車で</a:t>
            </a:r>
            <a:r>
              <a:rPr lang="en-US" altLang="ja-JP" dirty="0"/>
              <a:t>30</a:t>
            </a:r>
            <a:r>
              <a:rPr lang="ja-JP" altLang="en-US" dirty="0"/>
              <a:t>分くらい。休みは土日。</a:t>
            </a:r>
            <a:endParaRPr lang="en-US" altLang="ja-JP" dirty="0"/>
          </a:p>
          <a:p>
            <a:r>
              <a:rPr lang="ja-JP" altLang="en-US" dirty="0"/>
              <a:t>一人暮らしで、休日は友達と料理を作ったり、遊びにいったりして過ごす。</a:t>
            </a:r>
            <a:endParaRPr lang="en-US" altLang="ja-JP" dirty="0"/>
          </a:p>
          <a:p>
            <a:r>
              <a:rPr lang="en-US" altLang="ja-JP" dirty="0"/>
              <a:t>1</a:t>
            </a:r>
            <a:r>
              <a:rPr lang="ja-JP" altLang="en-US" dirty="0"/>
              <a:t>日</a:t>
            </a:r>
            <a:r>
              <a:rPr lang="en-US" altLang="ja-JP" dirty="0"/>
              <a:t>1</a:t>
            </a:r>
            <a:r>
              <a:rPr lang="ja-JP" altLang="en-US" dirty="0"/>
              <a:t>時間くらい日本語に勉強をするようにしている。</a:t>
            </a:r>
            <a:endParaRPr lang="en-US" altLang="ja-JP" dirty="0"/>
          </a:p>
          <a:p>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氏名：テンギ・トゥエ</a:t>
            </a:r>
            <a:endParaRPr lang="en-US" altLang="ja-JP" dirty="0"/>
          </a:p>
          <a:p>
            <a:r>
              <a:rPr lang="ja-JP" altLang="en-US" dirty="0"/>
              <a:t>年齢：</a:t>
            </a:r>
            <a:r>
              <a:rPr lang="en-US" altLang="ja-JP" dirty="0"/>
              <a:t>26</a:t>
            </a:r>
            <a:r>
              <a:rPr lang="ja-JP" altLang="en-US" dirty="0"/>
              <a:t>歳</a:t>
            </a:r>
            <a:endParaRPr lang="en-US" altLang="ja-JP" dirty="0"/>
          </a:p>
          <a:p>
            <a:r>
              <a:rPr lang="ja-JP" altLang="en-US" dirty="0"/>
              <a:t>職業：</a:t>
            </a:r>
            <a:r>
              <a:rPr lang="en-US" altLang="ja-JP" dirty="0"/>
              <a:t>SE</a:t>
            </a:r>
          </a:p>
          <a:p>
            <a:r>
              <a:rPr lang="ja-JP" altLang="en-US" dirty="0"/>
              <a:t>学歴：大学卒（ミャンマー）</a:t>
            </a:r>
            <a:endParaRPr lang="en-US" altLang="ja-JP" dirty="0"/>
          </a:p>
          <a:p>
            <a:r>
              <a:rPr lang="ja-JP" altLang="en-US" dirty="0"/>
              <a:t>出身地：ミャンマー</a:t>
            </a:r>
            <a:endParaRPr lang="en-US" altLang="ja-JP" dirty="0"/>
          </a:p>
          <a:p>
            <a:r>
              <a:rPr lang="ja-JP" altLang="en-US" dirty="0"/>
              <a:t>家族構成：両親、兄、姉（双子）</a:t>
            </a:r>
            <a:endParaRPr lang="en-US" altLang="ja-JP" dirty="0"/>
          </a:p>
          <a:p>
            <a:r>
              <a:rPr lang="ja-JP" altLang="en-US" dirty="0"/>
              <a:t>パーソナリティ：音楽を聴くことが好き、料理を作るのが好き。</a:t>
            </a:r>
            <a:endParaRPr lang="en-US" altLang="ja-JP" dirty="0"/>
          </a:p>
          <a:p>
            <a:r>
              <a:rPr lang="ja-JP" altLang="en-US" dirty="0"/>
              <a:t>日本でミャンマーの友達とも会う。</a:t>
            </a:r>
            <a:endParaRPr lang="en-US" altLang="ja-JP" dirty="0"/>
          </a:p>
          <a:p>
            <a:r>
              <a:rPr lang="en-US" altLang="ja-JP" dirty="0"/>
              <a:t>2022.10</a:t>
            </a:r>
            <a:r>
              <a:rPr lang="ja-JP" altLang="en-US" dirty="0"/>
              <a:t>に来日した。</a:t>
            </a:r>
            <a:endParaRPr lang="en-US" altLang="ja-JP" dirty="0"/>
          </a:p>
          <a:p>
            <a:endParaRPr lang="en-US" altLang="ja-JP" dirty="0"/>
          </a:p>
          <a:p>
            <a:endParaRPr lang="en-US" altLang="ja-JP" dirty="0"/>
          </a:p>
          <a:p>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44494" y="3452606"/>
            <a:ext cx="2859577" cy="2565240"/>
          </a:xfrm>
        </p:spPr>
        <p:txBody>
          <a:bodyPr/>
          <a:lstStyle/>
          <a:p>
            <a:r>
              <a:rPr lang="en-US" altLang="ja-JP" dirty="0"/>
              <a:t>Facebook</a:t>
            </a:r>
            <a:r>
              <a:rPr lang="ja-JP" altLang="en-US" dirty="0"/>
              <a:t>：言語設定は英語。</a:t>
            </a:r>
            <a:endParaRPr lang="en-US" altLang="ja-JP" dirty="0"/>
          </a:p>
          <a:p>
            <a:r>
              <a:rPr lang="ja-JP" altLang="en-US" dirty="0"/>
              <a:t>一番使う。</a:t>
            </a:r>
            <a:endParaRPr lang="en-US" altLang="ja-JP" dirty="0"/>
          </a:p>
          <a:p>
            <a:r>
              <a:rPr lang="ja-JP" altLang="en-US" dirty="0"/>
              <a:t>友達と連絡をとったり、芸能人の投稿を見る。</a:t>
            </a:r>
            <a:endParaRPr lang="en-US" altLang="ja-JP" dirty="0"/>
          </a:p>
          <a:p>
            <a:r>
              <a:rPr lang="ja-JP" altLang="en-US"/>
              <a:t>動画を見たりして、日本語</a:t>
            </a:r>
            <a:r>
              <a:rPr lang="ja-JP" altLang="en-US" dirty="0"/>
              <a:t>の勉強にも使う。</a:t>
            </a:r>
            <a:endParaRPr lang="en-US" altLang="ja-JP" dirty="0"/>
          </a:p>
          <a:p>
            <a:r>
              <a:rPr lang="en-US" altLang="ja-JP" dirty="0"/>
              <a:t>Instagram</a:t>
            </a:r>
            <a:r>
              <a:rPr lang="ja-JP" altLang="en-US" dirty="0"/>
              <a:t>：同じ</a:t>
            </a:r>
            <a:endParaRPr lang="en-US" altLang="ja-JP" dirty="0"/>
          </a:p>
          <a:p>
            <a:r>
              <a:rPr lang="en-US" altLang="ja-JP" dirty="0"/>
              <a:t>YouTube</a:t>
            </a:r>
            <a:r>
              <a:rPr lang="ja-JP" altLang="en-US" dirty="0"/>
              <a:t>：</a:t>
            </a:r>
            <a:r>
              <a:rPr lang="en-US" altLang="ja-JP" dirty="0"/>
              <a:t> IT</a:t>
            </a:r>
            <a:r>
              <a:rPr lang="ja-JP" altLang="en-US" dirty="0"/>
              <a:t>の勉強や音楽を聴く。</a:t>
            </a:r>
            <a:endParaRPr lang="en-US" altLang="ja-JP" dirty="0"/>
          </a:p>
          <a:p>
            <a:r>
              <a:rPr lang="en-US" altLang="ja-JP" dirty="0"/>
              <a:t>LINE</a:t>
            </a:r>
            <a:r>
              <a:rPr lang="ja-JP" altLang="en-US" dirty="0"/>
              <a:t>：連絡に使う。</a:t>
            </a:r>
            <a:endParaRPr lang="en-US" altLang="ja-JP" dirty="0"/>
          </a:p>
          <a:p>
            <a:endParaRPr lang="en-US" altLang="ja-JP" dirty="0"/>
          </a:p>
          <a:p>
            <a:endParaRPr lang="en-US" altLang="ja-JP" dirty="0"/>
          </a:p>
          <a:p>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76500" y="3452606"/>
            <a:ext cx="4876801" cy="2690286"/>
          </a:xfrm>
        </p:spPr>
        <p:txBody>
          <a:bodyPr>
            <a:normAutofit fontScale="92500" lnSpcReduction="20000"/>
          </a:bodyPr>
          <a:lstStyle/>
          <a:p>
            <a:r>
              <a:rPr lang="ja-JP" altLang="en-US" dirty="0"/>
              <a:t>不満：一人暮らしなので、家事をすべて一人でするのは大変。</a:t>
            </a:r>
            <a:endParaRPr lang="en-US" altLang="ja-JP" dirty="0"/>
          </a:p>
          <a:p>
            <a:r>
              <a:rPr lang="ja-JP" altLang="en-US" dirty="0"/>
              <a:t>知らない漢字や日本語が出てくるから少し不安。</a:t>
            </a:r>
            <a:endParaRPr lang="en-US" altLang="ja-JP" dirty="0"/>
          </a:p>
          <a:p>
            <a:r>
              <a:rPr lang="ja-JP" altLang="en-US" dirty="0"/>
              <a:t>満員電車が嫌だ。</a:t>
            </a:r>
            <a:endParaRPr lang="en-US" altLang="ja-JP" dirty="0"/>
          </a:p>
          <a:p>
            <a:r>
              <a:rPr lang="ja-JP" altLang="en-US" dirty="0"/>
              <a:t>日本人の友達がもっと欲しい。</a:t>
            </a:r>
            <a:endParaRPr lang="en-US" altLang="ja-JP" dirty="0"/>
          </a:p>
          <a:p>
            <a:r>
              <a:rPr lang="ja-JP" altLang="en-US" dirty="0"/>
              <a:t>日本独特のマナーが難しい。</a:t>
            </a:r>
            <a:endParaRPr lang="en-US" altLang="ja-JP" dirty="0"/>
          </a:p>
          <a:p>
            <a:r>
              <a:rPr lang="ja-JP" altLang="en-US" dirty="0"/>
              <a:t>アルバイト・就職をどうやって探すかわからなかった。（外国人留学生を募集しているかどうか分からない）</a:t>
            </a:r>
            <a:endParaRPr lang="en-US" altLang="ja-JP" dirty="0"/>
          </a:p>
          <a:p>
            <a:endParaRPr lang="en-US" altLang="ja-JP" dirty="0"/>
          </a:p>
          <a:p>
            <a:r>
              <a:rPr lang="ja-JP" altLang="en-US" dirty="0"/>
              <a:t>満足：ショッピングとが楽しい。会社のみんなが優しくて暖かいので働きやすい。</a:t>
            </a:r>
            <a:endParaRPr lang="en-US" altLang="ja-JP" dirty="0"/>
          </a:p>
          <a:p>
            <a:r>
              <a:rPr lang="ja-JP" altLang="en-US" dirty="0"/>
              <a:t>リモートが多いことが嬉しい。</a:t>
            </a:r>
            <a:endParaRPr lang="en-US" altLang="ja-JP" dirty="0"/>
          </a:p>
          <a:p>
            <a:r>
              <a:rPr lang="ja-JP" altLang="en-US" dirty="0"/>
              <a:t>同期とは仲が良くて、たまに一緒にランチを食べる。</a:t>
            </a:r>
            <a:endParaRPr lang="en-US" altLang="ja-JP" dirty="0"/>
          </a:p>
          <a:p>
            <a:endParaRPr lang="en-US" altLang="ja-JP" dirty="0"/>
          </a:p>
          <a:p>
            <a:r>
              <a:rPr lang="ja-JP" altLang="en-US" dirty="0"/>
              <a:t>欲求：将来は自分で</a:t>
            </a:r>
            <a:r>
              <a:rPr lang="en-US" altLang="ja-JP" dirty="0"/>
              <a:t>IT</a:t>
            </a:r>
            <a:r>
              <a:rPr lang="ja-JP" altLang="en-US" dirty="0"/>
              <a:t>の会社を経営したい。</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88827" y="3452606"/>
            <a:ext cx="2859577" cy="2767220"/>
          </a:xfrm>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948</Words>
  <Application>Microsoft Office PowerPoint</Application>
  <PresentationFormat>ワイド画面</PresentationFormat>
  <Paragraphs>62</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河野和</cp:lastModifiedBy>
  <cp:revision>20</cp:revision>
  <dcterms:created xsi:type="dcterms:W3CDTF">2022-05-26T01:13:26Z</dcterms:created>
  <dcterms:modified xsi:type="dcterms:W3CDTF">2024-06-04T06:54:20Z</dcterms:modified>
</cp:coreProperties>
</file>