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50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37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7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31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70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61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83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04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03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51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89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23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DBF1D-E19C-4045-B52D-9701644C5196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62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BA8C4A6-3090-4EBE-9A7C-3FB73F48E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58" y="881814"/>
            <a:ext cx="1398814" cy="123784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ECEEABE-2A4C-4A84-B80C-9B417D4E3D88}"/>
              </a:ext>
            </a:extLst>
          </p:cNvPr>
          <p:cNvSpPr txBox="1"/>
          <p:nvPr/>
        </p:nvSpPr>
        <p:spPr>
          <a:xfrm>
            <a:off x="3040170" y="219974"/>
            <a:ext cx="3063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ja-JP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PLUS DOJO</a:t>
            </a:r>
            <a:r>
              <a:rPr lang="ja-JP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　取扱説明書</a:t>
            </a:r>
            <a:endParaRPr lang="en-US" altLang="ja-JP" sz="2000" b="1" dirty="0">
              <a:solidFill>
                <a:prstClr val="black">
                  <a:lumMod val="65000"/>
                  <a:lumOff val="35000"/>
                </a:prstClr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4E53C8E2-6468-438F-A49A-D1B6E7A2E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240864"/>
              </p:ext>
            </p:extLst>
          </p:nvPr>
        </p:nvGraphicFramePr>
        <p:xfrm>
          <a:off x="2160815" y="826912"/>
          <a:ext cx="6395356" cy="1478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1973257472"/>
                    </a:ext>
                  </a:extLst>
                </a:gridCol>
                <a:gridCol w="2143211">
                  <a:extLst>
                    <a:ext uri="{9D8B030D-6E8A-4147-A177-3AD203B41FA5}">
                      <a16:colId xmlns:a16="http://schemas.microsoft.com/office/drawing/2014/main" val="3927663897"/>
                    </a:ext>
                  </a:extLst>
                </a:gridCol>
                <a:gridCol w="3773174">
                  <a:extLst>
                    <a:ext uri="{9D8B030D-6E8A-4147-A177-3AD203B41FA5}">
                      <a16:colId xmlns:a16="http://schemas.microsoft.com/office/drawing/2014/main" val="3197839879"/>
                    </a:ext>
                  </a:extLst>
                </a:gridCol>
              </a:tblGrid>
              <a:tr h="266621">
                <a:tc rowSpan="4">
                  <a:txBody>
                    <a:bodyPr/>
                    <a:lstStyle/>
                    <a:p>
                      <a:r>
                        <a:rPr kumimoji="1" lang="ja-JP" altLang="en-US" b="1">
                          <a:solidFill>
                            <a:schemeClr val="bg1"/>
                          </a:solidFill>
                        </a:rPr>
                        <a:t>基本情報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製造会社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サインポスト株式会社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758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製品名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川原亮介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2629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コードネーム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コードネーム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/>
                        <a:t>かわはら、かわち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4474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製造元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製造元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愛知県</a:t>
                      </a:r>
                      <a:r>
                        <a:rPr kumimoji="1" lang="en-US" altLang="ja-JP" b="1" dirty="0"/>
                        <a:t>(</a:t>
                      </a:r>
                      <a:r>
                        <a:rPr kumimoji="1" lang="ja-JP" altLang="en-US" b="1" dirty="0"/>
                        <a:t>日進市</a:t>
                      </a:r>
                      <a:r>
                        <a:rPr kumimoji="1" lang="en-US" altLang="ja-JP" b="1" dirty="0"/>
                        <a:t>)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827177"/>
                  </a:ext>
                </a:extLst>
              </a:tr>
            </a:tbl>
          </a:graphicData>
        </a:graphic>
      </p:graphicFrame>
      <p:graphicFrame>
        <p:nvGraphicFramePr>
          <p:cNvPr id="10" name="表 7">
            <a:extLst>
              <a:ext uri="{FF2B5EF4-FFF2-40B4-BE49-F238E27FC236}">
                <a16:creationId xmlns:a16="http://schemas.microsoft.com/office/drawing/2014/main" id="{92E99704-F2E6-4E02-A21B-BE3193EEE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789104"/>
              </p:ext>
            </p:extLst>
          </p:nvPr>
        </p:nvGraphicFramePr>
        <p:xfrm>
          <a:off x="253094" y="2539708"/>
          <a:ext cx="8605155" cy="392506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03513">
                  <a:extLst>
                    <a:ext uri="{9D8B030D-6E8A-4147-A177-3AD203B41FA5}">
                      <a16:colId xmlns:a16="http://schemas.microsoft.com/office/drawing/2014/main" val="1973257472"/>
                    </a:ext>
                  </a:extLst>
                </a:gridCol>
                <a:gridCol w="1235529">
                  <a:extLst>
                    <a:ext uri="{9D8B030D-6E8A-4147-A177-3AD203B41FA5}">
                      <a16:colId xmlns:a16="http://schemas.microsoft.com/office/drawing/2014/main" val="3927663897"/>
                    </a:ext>
                  </a:extLst>
                </a:gridCol>
                <a:gridCol w="6466113">
                  <a:extLst>
                    <a:ext uri="{9D8B030D-6E8A-4147-A177-3AD203B41FA5}">
                      <a16:colId xmlns:a16="http://schemas.microsoft.com/office/drawing/2014/main" val="3197839879"/>
                    </a:ext>
                  </a:extLst>
                </a:gridCol>
              </a:tblGrid>
              <a:tr h="206467">
                <a:tc rowSpan="4"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主な仕様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喜ぶ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ペットとの時間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758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怒る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無視される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2629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コードネーム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哀しむ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休日の雨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4474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製造元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楽しむ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大きな行事の後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827177"/>
                  </a:ext>
                </a:extLst>
              </a:tr>
              <a:tr h="348746">
                <a:tc rowSpan="2"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充電方法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食べる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ピザ・親子丼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776166"/>
                  </a:ext>
                </a:extLst>
              </a:tr>
              <a:tr h="299902">
                <a:tc vMerge="1"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飲む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96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故障かなと</a:t>
                      </a:r>
                      <a:endParaRPr kumimoji="1" lang="en-US" altLang="ja-JP" sz="14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思ったら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症状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頭痛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8702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対応方法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ヴァファリン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10722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アップデート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予定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全体的な</a:t>
                      </a:r>
                      <a:r>
                        <a:rPr kumimoji="1" lang="en-US" altLang="ja-JP" sz="1400" b="1" dirty="0"/>
                        <a:t>PC</a:t>
                      </a:r>
                      <a:r>
                        <a:rPr kumimoji="1" lang="ja-JP" altLang="en-US" sz="1400" b="1" dirty="0"/>
                        <a:t>スキルの向上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122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方法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分からないことを溜めない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51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その他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ひとこと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よろしくお願いします！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302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66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2B0B9CF61C3D3B43AEA5090FCDDFDCFB" ma:contentTypeVersion="0" ma:contentTypeDescription="新しいドキュメントを作成します。" ma:contentTypeScope="" ma:versionID="ce9a4bb81ab7f1c0f2e543ae0cb52af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83194d8bd2ad5a36191957cdd8bec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D3CEC2-D4BD-476B-88AD-944688C41958}">
  <ds:schemaRefs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6E62467-35B6-4C65-85D3-8AFC674117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927199-6108-446C-9D3A-8DD91080A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取扱説明書_川原亮介</Template>
  <TotalTime>13</TotalTime>
  <Words>82</Words>
  <Application>Microsoft Office PowerPoint</Application>
  <PresentationFormat>画面に合わせる (4:3)</PresentationFormat>
  <Paragraphs>38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Yu Gothic UI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川原亮介</dc:creator>
  <cp:lastModifiedBy>川原亮介</cp:lastModifiedBy>
  <cp:revision>4</cp:revision>
  <dcterms:created xsi:type="dcterms:W3CDTF">2024-04-09T03:09:14Z</dcterms:created>
  <dcterms:modified xsi:type="dcterms:W3CDTF">2024-05-20T00:02:23Z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0x0101002B0B9CF61C3D3B43AEA5090FCDDFDCFB</vt:lpwstr>
  </property>
</Properties>
</file>