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BF1D-E19C-4045-B52D-9701644C5196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8C4A6-3090-4EBE-9A7C-3FB73F4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8" y="881814"/>
            <a:ext cx="1398814" cy="1237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CEEABE-2A4C-4A84-B80C-9B417D4E3D88}"/>
              </a:ext>
            </a:extLst>
          </p:cNvPr>
          <p:cNvSpPr txBox="1"/>
          <p:nvPr/>
        </p:nvSpPr>
        <p:spPr>
          <a:xfrm>
            <a:off x="3040170" y="219974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PLUS DOJO</a:t>
            </a: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取扱説明書</a:t>
            </a:r>
            <a:endParaRPr lang="en-US" altLang="ja-JP" sz="2000" b="1" dirty="0">
              <a:solidFill>
                <a:prstClr val="black">
                  <a:lumMod val="65000"/>
                  <a:lumOff val="35000"/>
                </a:prst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53C8E2-6468-438F-A49A-D1B6E7A2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97759"/>
              </p:ext>
            </p:extLst>
          </p:nvPr>
        </p:nvGraphicFramePr>
        <p:xfrm>
          <a:off x="2160815" y="826912"/>
          <a:ext cx="6395356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2143211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3773174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66621">
                <a:tc rowSpan="4"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基本情報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製造会社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YSL</a:t>
                      </a:r>
                      <a:r>
                        <a:rPr kumimoji="1" lang="ja-JP" altLang="en-US" dirty="0"/>
                        <a:t>ソリューション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小野菫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おのちゃん、すみれん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神奈川県横浜市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</a:tbl>
          </a:graphicData>
        </a:graphic>
      </p:graphicFrame>
      <p:graphicFrame>
        <p:nvGraphicFramePr>
          <p:cNvPr id="10" name="表 7">
            <a:extLst>
              <a:ext uri="{FF2B5EF4-FFF2-40B4-BE49-F238E27FC236}">
                <a16:creationId xmlns:a16="http://schemas.microsoft.com/office/drawing/2014/main" id="{92E99704-F2E6-4E02-A21B-BE3193EE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87088"/>
              </p:ext>
            </p:extLst>
          </p:nvPr>
        </p:nvGraphicFramePr>
        <p:xfrm>
          <a:off x="253094" y="2539708"/>
          <a:ext cx="8605155" cy="39250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6466113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06467">
                <a:tc rowSpan="4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主な仕様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喜ぶ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お寿司やケーキ、ごちそうを食べるとき。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怒る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ショートケーキのいちごなど、いいとこどりをされたとき。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哀しむ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カプセルトイで同じものが続いて出たとき。（４連続経験あり）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楽しむ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温泉・サウナ、旅行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  <a:tr h="34874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充電方法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食べる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白米とおみそ汁、プリン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76166"/>
                  </a:ext>
                </a:extLst>
              </a:tr>
              <a:tr h="299902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飲む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水、コーヒー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故障かなと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思ったら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うつむきがち、ため息が多くなる。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70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対応方法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一息つく。よく食べてよく寝る。読書をする。温泉・サウナに行く。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072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アップデート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予定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心と身体の健康と体力・集中力の向上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22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早寝早起き、適度な運動、サウナ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ひとこと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よろしくお願いいたします。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3AB27C864B3094F9396A6D72E012482" ma:contentTypeVersion="0" ma:contentTypeDescription="新しいドキュメントを作成します。" ma:contentTypeScope="" ma:versionID="fe27ae0b072b10dfc94829432562ea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dff391c5b9b70a626361e964f0d8aa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1C1089-23E6-4B45-B6E4-136F8C7A4D44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614AD3-2F6F-4B2B-A9BC-F6CA8B971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6D8B31-9ABB-44CF-8F9D-5C17CC64D0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142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寺井 彩香</dc:creator>
  <cp:lastModifiedBy>小野菫</cp:lastModifiedBy>
  <cp:revision>6</cp:revision>
  <dcterms:created xsi:type="dcterms:W3CDTF">2022-03-17T07:15:57Z</dcterms:created>
  <dcterms:modified xsi:type="dcterms:W3CDTF">2024-05-19T23:55:53Z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0x010100D3AB27C864B3094F9396A6D72E012482</vt:lpwstr>
  </property>
</Properties>
</file>