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2024/6/5</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2024/6/5</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2024/6/5</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normAutofit/>
          </a:bodyPr>
          <a:lstStyle/>
          <a:p>
            <a:r>
              <a:rPr lang="ja-JP" altLang="en-US" sz="1400" dirty="0"/>
              <a:t>大学卒業後、彼女と結婚し、一軒家をローンで組んで建てた。結婚</a:t>
            </a:r>
            <a:r>
              <a:rPr lang="en-US" altLang="ja-JP" sz="1400" dirty="0"/>
              <a:t>2</a:t>
            </a:r>
            <a:r>
              <a:rPr lang="ja-JP" altLang="en-US" sz="1400" dirty="0"/>
              <a:t>年目に子供を１人（長男）、その２年後にまた子供（長女）が生まれた。医療機器メーカーに入社し、営業職として働いている。妻も飲料メーカーの事務職として働いている。共働きのため帰宅しても家事があるため子供との時間があまりとれず忙しい日々を送っている。</a:t>
            </a:r>
            <a:endParaRPr lang="en-US" altLang="ja-JP" sz="1400" dirty="0"/>
          </a:p>
          <a:p>
            <a:r>
              <a:rPr lang="ja-JP" altLang="en-US" sz="1400" dirty="0"/>
              <a:t>生活：通勤は車で片道３０分、働いている時間は、９：００～１８：００ですが、残業もあるため帰りが遅くなってしまうことがある。帰った時には家事などが溜まっているため終わったころにはもうすでに子供は、寝てしまっていることが多々ある。仕事終わりには、お酒を飲むなどしてストレスを発散している。</a:t>
            </a:r>
            <a:endParaRPr lang="en-US" altLang="ja-JP" sz="1400" dirty="0"/>
          </a:p>
          <a:p>
            <a:endParaRPr lang="ja-JP" altLang="en-US" dirty="0"/>
          </a:p>
        </p:txBody>
      </p:sp>
      <p:pic>
        <p:nvPicPr>
          <p:cNvPr id="4" name="図プレースホルダー 3" descr="白いシャツを着ている男性の顔&#10;&#10;自動的に生成された説明">
            <a:extLst>
              <a:ext uri="{FF2B5EF4-FFF2-40B4-BE49-F238E27FC236}">
                <a16:creationId xmlns:a16="http://schemas.microsoft.com/office/drawing/2014/main" id="{6472E49C-D94F-D0C0-8CF6-0F7CD83D1C3C}"/>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4920" b="4920"/>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sz="1200" dirty="0"/>
              <a:t>氏名：佐藤祐樹 さとうゆうき</a:t>
            </a:r>
            <a:endParaRPr lang="en-US" altLang="ja-JP" sz="1200" dirty="0"/>
          </a:p>
          <a:p>
            <a:r>
              <a:rPr lang="ja-JP" altLang="en-US" sz="1200" dirty="0"/>
              <a:t>年齢：</a:t>
            </a:r>
            <a:r>
              <a:rPr lang="en-US" altLang="ja-JP" sz="1200" dirty="0"/>
              <a:t>35</a:t>
            </a:r>
            <a:r>
              <a:rPr lang="ja-JP" altLang="en-US" sz="1200" dirty="0"/>
              <a:t>歳</a:t>
            </a:r>
            <a:endParaRPr lang="en-US" altLang="ja-JP" sz="1200" dirty="0"/>
          </a:p>
          <a:p>
            <a:r>
              <a:rPr lang="ja-JP" altLang="en-US" sz="1200" dirty="0"/>
              <a:t>職業：営業職</a:t>
            </a:r>
            <a:endParaRPr lang="en-US" altLang="ja-JP" sz="1200" dirty="0"/>
          </a:p>
          <a:p>
            <a:r>
              <a:rPr lang="ja-JP" altLang="en-US" sz="1200" dirty="0"/>
              <a:t>収入：６００万円</a:t>
            </a:r>
            <a:endParaRPr lang="en-US" altLang="ja-JP" sz="1200" dirty="0"/>
          </a:p>
          <a:p>
            <a:r>
              <a:rPr lang="ja-JP" altLang="en-US" sz="1200" dirty="0"/>
              <a:t>学歴：大学卒</a:t>
            </a:r>
            <a:endParaRPr lang="en-US" altLang="ja-JP" sz="1200" dirty="0"/>
          </a:p>
          <a:p>
            <a:r>
              <a:rPr lang="ja-JP" altLang="en-US" sz="1200" dirty="0"/>
              <a:t>出生：兵庫県</a:t>
            </a:r>
            <a:endParaRPr lang="en-US" altLang="ja-JP" sz="1200" dirty="0"/>
          </a:p>
          <a:p>
            <a:r>
              <a:rPr lang="ja-JP" altLang="en-US" sz="1200" dirty="0"/>
              <a:t>家族：夫婦、子供２人（７歳、９歳）</a:t>
            </a:r>
            <a:endParaRPr lang="en-US" altLang="ja-JP" sz="1200" dirty="0"/>
          </a:p>
          <a:p>
            <a:r>
              <a:rPr lang="ja-JP" altLang="en-US" sz="1200" dirty="0"/>
              <a:t>特徴：人と話すことが好き。平日は仕事。</a:t>
            </a:r>
            <a:endParaRPr lang="en-US" altLang="ja-JP" sz="1200" dirty="0"/>
          </a:p>
          <a:p>
            <a:r>
              <a:rPr lang="ja-JP" altLang="en-US" sz="1200" dirty="0"/>
              <a:t>休日は、子供と遊ぶ。</a:t>
            </a:r>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a:xfrm>
            <a:off x="9013371" y="3452606"/>
            <a:ext cx="2790700" cy="2767220"/>
          </a:xfrm>
        </p:spPr>
        <p:txBody>
          <a:bodyPr/>
          <a:lstStyle/>
          <a:p>
            <a:r>
              <a:rPr lang="en-US" altLang="ja-JP" sz="1400" dirty="0"/>
              <a:t>Facebook</a:t>
            </a:r>
            <a:r>
              <a:rPr lang="ja-JP" altLang="en-US" sz="1400" dirty="0"/>
              <a:t>：若いころは投稿していたが今は投稿していない。</a:t>
            </a:r>
            <a:endParaRPr lang="en-US" altLang="ja-JP" sz="1400" dirty="0"/>
          </a:p>
          <a:p>
            <a:endParaRPr lang="en-US" altLang="ja-JP" sz="1400" dirty="0"/>
          </a:p>
          <a:p>
            <a:r>
              <a:rPr lang="en-US" altLang="ja-JP" sz="1400" dirty="0"/>
              <a:t>LINE</a:t>
            </a:r>
            <a:r>
              <a:rPr lang="ja-JP" altLang="en-US" sz="1400" dirty="0"/>
              <a:t>：毎日使う。</a:t>
            </a:r>
            <a:endParaRPr lang="en-US" altLang="ja-JP" sz="1400" dirty="0"/>
          </a:p>
          <a:p>
            <a:endParaRPr lang="en-US" altLang="ja-JP" sz="1400" dirty="0"/>
          </a:p>
          <a:p>
            <a:r>
              <a:rPr lang="en-US" altLang="ja-JP" sz="1400" dirty="0" err="1"/>
              <a:t>Youtube</a:t>
            </a:r>
            <a:r>
              <a:rPr lang="en-US" altLang="ja-JP" sz="1400" dirty="0"/>
              <a:t>:</a:t>
            </a:r>
            <a:r>
              <a:rPr lang="ja-JP" altLang="en-US" sz="1400" dirty="0"/>
              <a:t>趣味の釣りやキャンプ動画を見ることが多い。</a:t>
            </a:r>
          </a:p>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a:xfrm>
            <a:off x="3882043" y="3429000"/>
            <a:ext cx="4876801" cy="2767220"/>
          </a:xfrm>
        </p:spPr>
        <p:txBody>
          <a:bodyPr>
            <a:normAutofit/>
          </a:bodyPr>
          <a:lstStyle/>
          <a:p>
            <a:r>
              <a:rPr lang="ja-JP" altLang="en-US" sz="1400" dirty="0"/>
              <a:t>不満：仕事が忙しく、子供の成長が見れない。</a:t>
            </a:r>
            <a:endParaRPr lang="en-US" altLang="ja-JP" sz="1400" dirty="0"/>
          </a:p>
          <a:p>
            <a:r>
              <a:rPr lang="ja-JP" altLang="en-US" sz="1400" dirty="0"/>
              <a:t>共働きのため子供との時間を過ごすことができていない。</a:t>
            </a:r>
            <a:endParaRPr lang="en-US" altLang="ja-JP" sz="1400" dirty="0"/>
          </a:p>
          <a:p>
            <a:endParaRPr lang="en-US" altLang="ja-JP" sz="1400" dirty="0"/>
          </a:p>
          <a:p>
            <a:r>
              <a:rPr lang="ja-JP" altLang="en-US" sz="1400" dirty="0"/>
              <a:t>満足：休日子供と一緒に遊ぶこと。</a:t>
            </a:r>
            <a:endParaRPr lang="en-US" altLang="ja-JP" sz="1400" dirty="0"/>
          </a:p>
          <a:p>
            <a:r>
              <a:rPr lang="ja-JP" altLang="en-US" sz="1400" dirty="0"/>
              <a:t>仕事終わりに飲むお酒。</a:t>
            </a:r>
            <a:endParaRPr lang="en-US" altLang="ja-JP" sz="1400" dirty="0"/>
          </a:p>
          <a:p>
            <a:endParaRPr lang="en-US" altLang="ja-JP" sz="1400" dirty="0"/>
          </a:p>
          <a:p>
            <a:r>
              <a:rPr lang="ja-JP" altLang="en-US" sz="1400" dirty="0"/>
              <a:t>欲求：子供が家事をやってくれることによって少しでも自己成長してほしい。</a:t>
            </a:r>
            <a:endParaRPr lang="en-US" altLang="ja-JP" sz="1400" dirty="0"/>
          </a:p>
          <a:p>
            <a:r>
              <a:rPr lang="ja-JP" altLang="en-US" sz="1400" dirty="0"/>
              <a:t>時間があれば家族での時間を多くしたい。</a:t>
            </a:r>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X(</a:t>
            </a:r>
            <a:r>
              <a:rPr lang="ja-JP" altLang="en-US" dirty="0"/>
              <a:t>旧</a:t>
            </a:r>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endParaRPr lang="en-US" altLang="ja-JP" dirty="0"/>
          </a:p>
          <a:p>
            <a:r>
              <a:rPr lang="en-US" altLang="ja-JP" dirty="0"/>
              <a:t>TikTok</a:t>
            </a:r>
            <a:r>
              <a:rPr lang="ja-JP" altLang="en-US" dirty="0"/>
              <a:t>：ちょっと冷めた目で見ているが、羨ましさも感じる。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913</Words>
  <Application>Microsoft Office PowerPoint</Application>
  <PresentationFormat>ワイド画面</PresentationFormat>
  <Paragraphs>45</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和気臣哉</cp:lastModifiedBy>
  <cp:revision>19</cp:revision>
  <dcterms:created xsi:type="dcterms:W3CDTF">2022-05-26T01:13:26Z</dcterms:created>
  <dcterms:modified xsi:type="dcterms:W3CDTF">2024-06-05T07:34:19Z</dcterms:modified>
</cp:coreProperties>
</file>