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3_4391B60D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1_9A9ACAA8.xml" ContentType="application/vnd.ms-powerpoint.comments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5" r:id="rId5"/>
    <p:sldId id="276" r:id="rId6"/>
    <p:sldId id="273" r:id="rId7"/>
    <p:sldId id="265" r:id="rId8"/>
    <p:sldId id="279" r:id="rId9"/>
    <p:sldId id="280" r:id="rId10"/>
    <p:sldId id="267" r:id="rId11"/>
    <p:sldId id="266" r:id="rId12"/>
    <p:sldId id="27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1745C5-D0D9-C237-2F69-8C6FF4A781D3}" name="松永悟" initials="松永" userId="S::matsunaga-satoru-plusdojo2024@seplus2016.onmicrosoft.com::3fdb61a7-7fb1-4cf9-9c8f-f15d6bf05d1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FFC9"/>
    <a:srgbClr val="BCC3EA"/>
    <a:srgbClr val="F8E5E4"/>
    <a:srgbClr val="000000"/>
    <a:srgbClr val="FFC7C8"/>
    <a:srgbClr val="FDE9F7"/>
    <a:srgbClr val="FCE0F9"/>
    <a:srgbClr val="B88C76"/>
    <a:srgbClr val="DAE9D7"/>
    <a:srgbClr val="E9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86" y="72"/>
      </p:cViewPr>
      <p:guideLst/>
    </p:cSldViewPr>
  </p:slideViewPr>
  <p:outlineViewPr>
    <p:cViewPr>
      <p:scale>
        <a:sx n="33" d="100"/>
        <a:sy n="33" d="100"/>
      </p:scale>
      <p:origin x="0" y="-223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modernComment_111_9A9ACA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D7B225-92FE-45F0-AA8D-6ED6AA965396}" authorId="{4F1745C5-D0D9-C237-2F69-8C6FF4A781D3}" created="2024-06-07T05:14:33.38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93835688" sldId="273"/>
      <ac:spMk id="2" creationId="{C3152418-50B3-0593-2860-A446A339D0B0}"/>
    </ac:deMkLst>
    <p188:txBody>
      <a:bodyPr/>
      <a:lstStyle/>
      <a:p>
        <a:r>
          <a:rPr lang="ja-JP" altLang="en-US"/>
          <a:t>javascript?</a:t>
        </a:r>
      </a:p>
    </p188:txBody>
  </p188:cm>
</p188:cmLst>
</file>

<file path=ppt/comments/modernComment_113_4391B6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95D7EB-4982-41B3-B943-566318B01D70}" authorId="{4F1745C5-D0D9-C237-2F69-8C6FF4A781D3}" created="2024-06-07T05:12:06.673">
    <pc:sldMkLst xmlns:pc="http://schemas.microsoft.com/office/powerpoint/2013/main/command">
      <pc:docMk/>
      <pc:sldMk cId="1133622797" sldId="275"/>
    </pc:sldMkLst>
    <p188:txBody>
      <a:bodyPr/>
      <a:lstStyle/>
      <a:p>
        <a:r>
          <a:rPr lang="ja-JP" altLang="en-US"/>
          <a:t>既存のログイン画面を流用する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4:36:03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135 104 24575,'-39'83'0,"14"-48"0,15-23 0,0 0 0,1 0 0,2 1 0,-1 0 0,3 1 0,-1-2 0,1 2 0,-3 19 0,5 212 0,8-115 0,-6-108 0,2-1 0,1 0 0,-1 0 0,13 30 0,-13-45 0,2 1 0,1 0 0,0-1 0,-1-1 0,1 1 0,1 0 0,0 0 0,0 0 0,0-1 0,1 0 0,1 0 0,-1 0 0,2-2 0,-2 2 0,1-1 0,1 0 0,-1 0 0,10 1 0,13 5 0,0-1 0,1-3 0,0 0 0,39 4 0,9 2 0,46 5 0,0-2 0,155 3 0,259-19 0,-219-2 0,-195 2 0,136 3 0,-242-1 0,-2 1 0,2 0 0,-2 1 0,2 1 0,-2 0 0,1 1 0,-2 1 0,2 0 0,-2 0 0,-1 2 0,2 0 0,-2 0 0,22 16 0,-26-16 0,0-1 0,1-2 0,0 1 0,1 0 0,-1-1 0,0 0 0,2 0 0,-2-1 0,2-1 0,0 0 0,1-1 0,27 3 0,10-3 0,1-1 0,64-4 0,-17 0 0,-73 1 0,-1 0 0,0 0 0,0-2 0,-1-1 0,2-1 0,-3-1 0,1-1 0,-1 2 0,0-4 0,-1 0 0,0-1 0,-1 1 0,0-2 0,-3-1 0,2 0 0,-1-1 0,24-24 0,-15 14 0,1 0 0,3 1 0,1 1 0,0 2 0,2 0 0,40-15 0,40-26 0,129-86 0,-139 74 0,-67 43 0,4 1 0,1 2 0,51-26 0,-63 40 0,1 2 0,1 0 0,-1 1 0,1 2 0,0 1 0,0 1 0,2 1 0,50-2 0,178-11 0,306 9 0,-515 10 0,-3 2 0,1 2 0,96 18 0,-127-18 0,0 0 0,0 1 0,-3 1 0,2 1 0,-2 0 0,1 2 0,-1-2 0,-1 2 0,0 1 0,-1 1 0,29 24 0,-21-11 0,-1 3 0,-1-1 0,-2 1 0,-2 2 0,18 34 0,56 158 0,-61-138 0,-9-20 0,-1 0 0,-6 2 0,-2-1 0,-6 2 0,0 74 0,-9 12 0,-5 98 0,-10-83 0,5-67 0,6 108 0,6-194 0,2 2 0,-1-1 0,4-1 0,-2 1 0,3 0 0,-2-1 0,3 0 0,1 0 0,20 25 0,-12-22 0,2 1 0,0 0 0,1-3 0,1 2 0,1-2 0,29 16 0,11 0 0,2-2 0,2-1 0,2-4 0,117 34 0,95 8 0,-109-30 0,-149-31 0,0-3 0,-2 0 0,3 0 0,0-1 0,0 0 0,-1-1 0,1-2 0,-1 1 0,1-2 0,-3-1 0,4 0 0,-2 0 0,-1 0 0,0-3 0,1 0 0,-3-1 0,3-1 0,-3 1 0,0-1 0,0-2 0,21-13 0,9-8 0,-2-3 0,-2-2 0,-3 0 0,1-2 0,-5-1 0,-1-2 0,-3-1 0,-2-1 0,40-75 0,81-162 0,-135 242 0,-2 0 0,-3-1 0,-2 0 0,9-80 0,-16-162 0,-5 188 0,-10-87 0,5 148 0,0 1 0,-3-1 0,-22-48 0,-3 5 0,4-1 0,-31-137 0,57 189 0,2 1 0,0-1 0,2 0 0,2 1 0,0 0 0,2-2 0,1 3 0,3-1 0,15-37 0,-13 42 0,1 1 0,0 0 0,1 0 0,0 2 0,2-2 0,1 2 0,1 1 0,2-1 0,0 1 0,0 1 0,0 2 0,32-19 0,62-20 0,2 2 0,131-39 0,-162 63 0,2 3 0,1 3 0,0 3 0,3 2 0,93-2 0,456 2 0,-525 14 0,1342 4 0,-1403-5 0,89 9 0,-125-7 0,0-1 0,0 3 0,-1-2 0,0 3 0,0-1 0,0 2 0,-1-1 0,-1 2 0,26 11 0,-6 4 0,-3 1 0,0 0 0,47 49 0,63 90 0,-118-134 0,232 315 0,-208-267 0,-4 2 0,53 139 0,-80-162 0,-3-1 0,6 96 0,-20 113 0,-2-112 0,4-138 0,2-1 0,0 0 0,1 0 0,1 0 0,0 1 0,0-2 0,3 1 0,-1 0 0,0-1 0,1-1 0,3 1 0,-2 0 0,0 0 0,3-2 0,0 1 0,-1-1 0,15 9 0,20 11 0,1-1 0,2-1 0,70 27 0,20 5 0,207 65 0,-261-102 0,-59-16 0,-2 0 0,3 2 0,-3 1 0,1-2 0,-1 3 0,28 16 0,-26-11 0,385 256 0,-265-167 0,173 95 0,-300-188 0,0 1 0,-1 1 0,-2 0 0,2 2 0,-4-2 0,1 2 0,-2 1 0,1-1 0,8 19 0,6 1 0,0-1 0,3-1 0,1 0 0,68 52 0,-44-39 0,-24-19 0,2-1 0,40 25 0,-61-45 0,0 1 0,-1-1 0,2 0 0,-1 0 0,0-1 0,3-1 0,-3-1 0,2 0 0,0 0 0,-1 0 0,22 1 0,-11-4 0,-2-1 0,3 0 0,-2-2 0,36-6 0,-14 2 0,-37 6 11,0-1 0,-1 0 0,1 0 0,-1-1 0,1 0 0,-1 0-1,0 0 1,0-1 0,0 1 0,10-7 0,-4 0-382,-2-1-1,1 1 1,16-20 0,-11 8-6455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5T04:36:03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144 152 24575,'-41'122'0,"14"-71"0,16-32 0,0-3 0,2 2 0,1 2 0,1-3 0,0 3 0,2-1 0,-1 1 0,-3 29 0,6 310 0,8-168 0,-6-160 0,2 0 0,1 0 0,0 0 0,12 44 0,-11-66 0,-1 0 0,2 1 0,0-1 0,0 1 0,0-2 0,1 0 0,0 1 0,1-1 0,-1-1 0,2 2 0,0-3 0,-1 1 0,3-2 0,-3 3 0,2-3 0,-1 1 0,2-1 0,8 4 0,16 5 0,-2-2 0,3-2 0,-2-2 0,43 8 0,9 1 0,49 9 0,1-5 0,164 4 0,278-27 0,-235-2 0,-209 3 0,146 5 0,-258-3 0,-1 1 0,1 2 0,-2 1 0,2 0 0,-1 1 0,0 2 0,-2-1 0,2 3 0,-2-1 0,-1 3 0,1-1 0,-1 1 0,25 23 0,-30-23 0,1-3 0,0-1 0,2 2 0,-1-2 0,1-1 0,-2 1 0,3 0 0,-2-3 0,2-2 0,0 4 0,0-6 0,30 6 0,11-3 0,1-1 0,67-10 0,-18 4 0,-77-1 0,-2 3 0,1-4 0,1 0 0,-3-3 0,2-1 0,-2-1 0,1 0 0,-1-1 0,-2-3 0,2-1 0,-2 0 0,0 0 0,-1-3 0,-2-1 0,0-1 0,1 0 0,25-35 0,-16 20 0,2 0 0,1 1 0,2 3 0,1-1 0,1 5 0,43-25 0,43-38 0,136-126 0,-147 111 0,-71 60 0,4 3 0,0 2 0,57-38 0,-70 61 0,2-1 0,1 3 0,0 0 0,-1 2 0,2 3 0,0 2 0,1 0 0,53-2 0,191-16 0,326 13 0,-550 14 0,-2 3 0,1 4 0,101 26 0,-133-27 0,-3 1 0,1 0 0,-2 4 0,0-2 0,0 1 0,1 4 0,-3-2 0,0 2 0,1 0 0,-2 2 0,31 36 0,-22-15 0,-1 2 0,-2 0 0,-1 1 0,-4 2 0,21 50 0,60 233 0,-67-202 0,-8-31 0,-3 2 0,-4 0 0,-3 1 0,-6 2 0,-1 109 0,-9 18 0,-5 142 0,-11-122 0,5-97 0,6 158 0,8-283 0,0 2 0,1-1 0,3-3 0,-1 3 0,2-2 0,-1 1 0,3-1 0,0-1 0,21 38 0,-11-32 0,1 2 0,-1-3 0,3-2 0,1 3 0,0-5 0,31 25 0,13 0 0,1-2 0,2-3 0,2-5 0,125 49 0,102 12 0,-116-44 0,-160-46 0,0-3 0,0 2 0,0-4 0,1 1 0,1-3 0,-2 2 0,1-6 0,1 3 0,-1-1 0,-2-4 0,2 0 0,1 0 0,-4-1 0,2-2 0,0-1 0,-2-1 0,2-1 0,-3 0 0,1 0 0,-1-4 0,23-18 0,9-14 0,-2-3 0,-1-1 0,-4-3 0,-2 0 0,-1-4 0,-2-2 0,-4-1 0,-3-2 0,44-110 0,87-238 0,-145 356 0,-1-1 0,-6-1 0,1 0 0,8-117 0,-17-237 0,-5 274 0,-11-126 0,6 215 0,0 3 0,-4-3 0,-23-69 0,-3 7 0,3 0 0,-31-204 0,60 281 0,2-2 0,0 0 0,2 1 0,2 0 0,0-1 0,2 0 0,1 1 0,3 2 0,17-57 0,-14 62 0,0 3 0,1-1 0,1 1 0,0 1 0,2-1 0,1 1 0,2 3 0,0-1 0,1-1 0,0 5 0,1-2 0,33-22 0,66-35 0,3 6 0,139-57 0,-173 92 0,3 5 0,0 4 0,1 3 0,3 4 0,99-3 0,486 3 0,-561 20 0,1434 6 0,-1499-7 0,97 13 0,-134-10 0,-1-1 0,2 3 0,-3 0 0,1 2 0,1-1 0,-1 1 0,-2 1 0,0 2 0,28 18 0,-8 3 0,-1 2 0,-2 2 0,52 70 0,66 134 0,-124-199 0,245 462 0,-220-391 0,-5 2 0,55 207 0,-85-241 0,-1 3 0,4 137 0,-19 166 0,-3-164 0,4-203 0,1 1 0,2-1 0,0-1 0,1 0 0,1 2 0,-1-3 0,3 3 0,0-2 0,-1-2 0,2 2 0,1-2 0,1 0 0,-1 0 0,2 0 0,1 0 0,-2-3 0,17 14 0,20 18 0,3-4 0,1-1 0,74 41 0,23 6 0,219 96 0,-277-149 0,-63-25 0,-3 2 0,3 0 0,-1 3 0,-1-1 0,-1 2 0,30 24 0,-27-16 0,410 376 0,-282-246 0,184 139 0,-320-275 0,0 2 0,-1 0 0,-2 1 0,2 3 0,-3-2 0,-1 2 0,-1 0 0,0 1 0,10 26 0,6 3 0,0-2 0,3-1 0,1-1 0,72 76 0,-46-58 0,-25-26 0,1-2 0,42 37 0,-65-65 0,2 0 0,-2-1 0,1-1 0,0 0 0,1 0 0,0-3 0,0 1 0,0-1 0,1 0 0,0-1 0,22 1 0,-12-5 0,-1-1 0,2 0 0,-1-4 0,37-8 0,-13 2 0,-40 8 11,-2 2 0,1-3 0,0 2 0,1-3 0,-1 1 0,0 0-1,-1 0 1,1-2 0,-2 2 0,12-12 0,-4 1-382,-2 0-1,1 0 1,16-29 0,-10 13-6455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742B-2795-4F65-A540-0893CF6FAE9E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575DC-8E26-4105-997F-044E94BC0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0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575DC-8E26-4105-997F-044E94BC0C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81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575DC-8E26-4105-997F-044E94BC0C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1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575DC-8E26-4105-997F-044E94BC0C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70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游ゴシック"/>
              </a:rPr>
              <a:t>当日にもどるボタン検討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575DC-8E26-4105-997F-044E94BC0C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71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575DC-8E26-4105-997F-044E94BC0C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55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ea typeface="游ゴシック"/>
              </a:rPr>
              <a:t>時間だけに変更も検討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575DC-8E26-4105-997F-044E94BC0C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46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Calibri"/>
                <a:cs typeface="Calibri"/>
              </a:rPr>
              <a:t>退会、削除機能も検討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575DC-8E26-4105-997F-044E94BC0C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59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Calibri"/>
                <a:ea typeface="游ゴシック"/>
                <a:cs typeface="Calibri"/>
              </a:rPr>
              <a:t>いいね機能</a:t>
            </a:r>
          </a:p>
          <a:p>
            <a:r>
              <a:rPr lang="ja-JP" altLang="en-US">
                <a:latin typeface="Calibri"/>
                <a:ea typeface="游ゴシック"/>
                <a:cs typeface="Calibri"/>
              </a:rPr>
              <a:t>予定が〇個以上なら　…　で表示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575DC-8E26-4105-997F-044E94BC0C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82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0B200-54D4-571C-1FA7-D131EEE5B11F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02D476-AB38-B662-8790-89E65A3DBA10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CB0F66-6F34-CA14-C025-060A77E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7F8C95-10CB-6BC8-E0A6-272EB2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2024/6/7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4E485-0C84-B851-3359-05FC3C4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4397E-0C8B-6E0F-A696-47D03A4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6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F0167-0028-853B-C7E6-6247469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EFA66-D2D7-7577-4339-918E7A2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BFDA7-8B83-3BAB-8991-A1EEE1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3AF3-B6FB-C480-0FE5-242D95A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43760-A7F1-7197-350C-29C171A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90F9F-DEAE-B1D2-6732-17C19507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3E67E-885A-6A3E-F3B7-1F12E67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A95C0-3F9C-D41D-8BAB-87F3C46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3B130-77C3-5086-9D73-E95B5E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170E-94A5-17B2-0A5E-4AB189A1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DFB9F-56CB-7935-AD68-AF0F93BF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14873-4572-B08F-4D09-BC159003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A2F4A-9A90-E765-50BD-96E9395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4C596-5362-8496-5A44-5731399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E687F-B92C-8DE2-548D-538EFB84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F3CF-AC0A-27E7-38D5-3BB02EAA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101A6-7753-D7C7-14CB-B0865B86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E7042-F09D-6B4D-03D2-F60BE6B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A2AD3-5465-4915-57A6-A649283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54F5E-8012-951A-E7F1-94094D5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6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95C00-A4E6-FBB6-156E-37146AF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A8559-3D43-E223-A865-7E8F35E0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3EF-4A8B-3632-B29D-1C1FA5D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A5B70-B35D-1194-54E9-9799B77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9F8DE-492A-9626-5583-D806DDA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endParaRPr kumimoji="1" lang="en-US" altLang="ja-JP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SNS</a:t>
            </a:r>
          </a:p>
          <a:p>
            <a:pPr lvl="0"/>
            <a:endParaRPr kumimoji="1"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desire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SNS</a:t>
            </a:r>
            <a:r>
              <a:rPr kumimoji="1" lang="ja-JP" altLang="en-US" dirty="0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185" y="1130530"/>
            <a:ext cx="11288887" cy="50892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attributes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515185" y="763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その他の特徴</a:t>
            </a:r>
          </a:p>
        </p:txBody>
      </p:sp>
    </p:spTree>
    <p:extLst>
      <p:ext uri="{BB962C8B-B14F-4D97-AF65-F5344CB8AC3E}">
        <p14:creationId xmlns:p14="http://schemas.microsoft.com/office/powerpoint/2010/main" val="5118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CC259E-ABB2-417C-B25E-68077E5740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7DB-C404-76B1-1C83-F196A4BFB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337" y="1537927"/>
            <a:ext cx="10414463" cy="1105448"/>
          </a:xfrm>
        </p:spPr>
        <p:txBody>
          <a:bodyPr anchor="t"/>
          <a:lstStyle>
            <a:lvl1pPr algn="ctr">
              <a:defRPr sz="6000" b="1">
                <a:latin typeface="+mn-lt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3FFAB9-CC4D-552A-2201-66BE53A99E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28358"/>
            <a:ext cx="9144000" cy="548640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E802-CDF6-4EEE-D2CB-5E1CEAE2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4EAEA-22E6-F968-8FC2-9A980B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9C71-0D6E-A1EA-8C8C-A73A6913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61F49-6A29-5085-0B92-BBE7EEB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793DD-5DC7-1507-75FC-2CD1BB97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032A0-F873-E34B-2443-A82ABEC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19E5-FD8C-A046-722B-A3C82ED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73EC8-2721-B8E9-618C-1ACBFB8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9E2F4-2B9C-853C-B352-8FD9B95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96B49-81D3-A5B9-6CF6-075774C9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67C49-50D1-8EF3-96C8-D0DDC22B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AD661-DFDB-63EB-F897-08567C0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D4E8-DF5F-7629-C13A-7A211C7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AF1FE-F79E-E364-2349-D2244D5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2D18A-0A5F-4EBE-4038-447A84D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CCD10-73AF-314D-15D1-7433A2F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53668-2F37-7FA2-FBD2-DEE423A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939F4B-1276-32BE-45C5-FB7EBFAA0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3B8D6-D00B-B2B7-1F47-732CCD5B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71B8E-562E-2600-8E6B-3224874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121F0-CE78-58E5-A07F-7FF46D4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EC521-13F2-D07E-CA12-CCC353D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44D9-BB0B-2053-E08E-7016E54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61CD4-B2BB-65B1-C62A-D6F76CD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C56D8-635E-B215-C1B7-FCE9461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1F8FF-2D63-ED20-7530-25E2CD2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E9F7">
                <a:alpha val="33000"/>
              </a:srgbClr>
            </a:gs>
            <a:gs pos="80000">
              <a:srgbClr val="FDE9F7">
                <a:alpha val="22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2024/6/7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3_4391B60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18/10/relationships/comments" Target="../comments/modernComment_111_9A9ACAA8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7894A0-9CF8-3BE6-F798-073A2B41645A}"/>
              </a:ext>
            </a:extLst>
          </p:cNvPr>
          <p:cNvSpPr txBox="1"/>
          <p:nvPr/>
        </p:nvSpPr>
        <p:spPr>
          <a:xfrm>
            <a:off x="4366480" y="23117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</a:rPr>
              <a:t>ID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8EE603-D6BA-F805-EA4C-F5DD85AF4214}"/>
              </a:ext>
            </a:extLst>
          </p:cNvPr>
          <p:cNvSpPr txBox="1"/>
          <p:nvPr/>
        </p:nvSpPr>
        <p:spPr>
          <a:xfrm>
            <a:off x="4725397" y="4413056"/>
            <a:ext cx="1178011" cy="369332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>
                <a:ea typeface="游ゴシック"/>
              </a:rPr>
              <a:t>login</a:t>
            </a:r>
            <a:endParaRPr lang="ja-JP" altLang="en-US" dirty="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A7BA69-2713-E4FE-6CA2-2A8D7E922020}"/>
              </a:ext>
            </a:extLst>
          </p:cNvPr>
          <p:cNvSpPr txBox="1"/>
          <p:nvPr/>
        </p:nvSpPr>
        <p:spPr>
          <a:xfrm>
            <a:off x="4298199" y="32739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</a:rPr>
              <a:t>password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EF442B-5B29-6A5E-F0FB-1AE7D7D5724B}"/>
              </a:ext>
            </a:extLst>
          </p:cNvPr>
          <p:cNvSpPr txBox="1"/>
          <p:nvPr/>
        </p:nvSpPr>
        <p:spPr>
          <a:xfrm>
            <a:off x="6288594" y="4402759"/>
            <a:ext cx="1157417" cy="379629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reset</a:t>
            </a:r>
            <a:endParaRPr lang="ja-JP" altLang="en-US" dirty="0">
              <a:ea typeface="游ゴシック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91F1FE8-0172-3507-6A84-E4D6944CAA8C}"/>
              </a:ext>
            </a:extLst>
          </p:cNvPr>
          <p:cNvSpPr/>
          <p:nvPr/>
        </p:nvSpPr>
        <p:spPr>
          <a:xfrm>
            <a:off x="4366480" y="2707978"/>
            <a:ext cx="3381398" cy="341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FA859C9-12E2-81DD-7D9E-206BE345A991}"/>
              </a:ext>
            </a:extLst>
          </p:cNvPr>
          <p:cNvSpPr/>
          <p:nvPr/>
        </p:nvSpPr>
        <p:spPr>
          <a:xfrm>
            <a:off x="4366480" y="3697055"/>
            <a:ext cx="3381398" cy="341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09FA62-CD19-74E6-E796-BCC0199738D6}"/>
              </a:ext>
            </a:extLst>
          </p:cNvPr>
          <p:cNvSpPr txBox="1"/>
          <p:nvPr/>
        </p:nvSpPr>
        <p:spPr>
          <a:xfrm>
            <a:off x="4311263" y="1130758"/>
            <a:ext cx="361061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a typeface="游ゴシック"/>
              </a:rPr>
              <a:t>　</a:t>
            </a:r>
            <a:r>
              <a:rPr lang="ja-JP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7C8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たけのこ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17A142-2950-892D-897C-A644B80D6F8B}"/>
              </a:ext>
            </a:extLst>
          </p:cNvPr>
          <p:cNvSpPr txBox="1"/>
          <p:nvPr/>
        </p:nvSpPr>
        <p:spPr>
          <a:xfrm>
            <a:off x="7327119" y="3669324"/>
            <a:ext cx="5902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👁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FA00425-9231-74B9-AB73-1BA994BB7112}"/>
              </a:ext>
            </a:extLst>
          </p:cNvPr>
          <p:cNvGrpSpPr/>
          <p:nvPr/>
        </p:nvGrpSpPr>
        <p:grpSpPr>
          <a:xfrm rot="21343820">
            <a:off x="7274342" y="808207"/>
            <a:ext cx="1133684" cy="1269329"/>
            <a:chOff x="9334495" y="3162612"/>
            <a:chExt cx="2298370" cy="2434526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FDAB1649-CC55-3847-A30E-F1773301252D}"/>
                </a:ext>
              </a:extLst>
            </p:cNvPr>
            <p:cNvGrpSpPr/>
            <p:nvPr/>
          </p:nvGrpSpPr>
          <p:grpSpPr>
            <a:xfrm>
              <a:off x="9334495" y="3162612"/>
              <a:ext cx="2298370" cy="2434526"/>
              <a:chOff x="9303489" y="3150880"/>
              <a:chExt cx="2298370" cy="2434526"/>
            </a:xfrm>
          </p:grpSpPr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9610AB54-EA6B-2522-1FD5-8DDA0F2F4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8517">
                <a:off x="9303489" y="3150880"/>
                <a:ext cx="2298370" cy="2434526"/>
              </a:xfrm>
              <a:prstGeom prst="rect">
                <a:avLst/>
              </a:prstGeom>
            </p:spPr>
          </p:pic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930253FA-B9DB-56E3-C9E5-6B67135626ED}"/>
                  </a:ext>
                </a:extLst>
              </p:cNvPr>
              <p:cNvGrpSpPr/>
              <p:nvPr/>
            </p:nvGrpSpPr>
            <p:grpSpPr>
              <a:xfrm>
                <a:off x="9699901" y="3591014"/>
                <a:ext cx="1401673" cy="1482538"/>
                <a:chOff x="10123025" y="3546591"/>
                <a:chExt cx="1401673" cy="148253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0339E74C-FF05-414F-7B8A-81B6ABCAD758}"/>
                    </a:ext>
                  </a:extLst>
                </p:cNvPr>
                <p:cNvSpPr/>
                <p:nvPr/>
              </p:nvSpPr>
              <p:spPr>
                <a:xfrm rot="1545940">
                  <a:off x="10845347" y="4251302"/>
                  <a:ext cx="679351" cy="36933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BFC05A70-10B7-D680-D49C-4E99B2EDDE76}"/>
                    </a:ext>
                  </a:extLst>
                </p:cNvPr>
                <p:cNvSpPr/>
                <p:nvPr/>
              </p:nvSpPr>
              <p:spPr>
                <a:xfrm rot="2038534">
                  <a:off x="10864221" y="4659797"/>
                  <a:ext cx="554684" cy="36933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AFE3EFBA-1A84-D2B5-9C11-6CC96BC40FEA}"/>
                    </a:ext>
                  </a:extLst>
                </p:cNvPr>
                <p:cNvSpPr/>
                <p:nvPr/>
              </p:nvSpPr>
              <p:spPr>
                <a:xfrm rot="19237216">
                  <a:off x="10310043" y="4622461"/>
                  <a:ext cx="567620" cy="36933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87781DE4-7A93-E820-425D-08CC13B7F81D}"/>
                    </a:ext>
                  </a:extLst>
                </p:cNvPr>
                <p:cNvSpPr/>
                <p:nvPr/>
              </p:nvSpPr>
              <p:spPr>
                <a:xfrm rot="20202869">
                  <a:off x="10123025" y="4208298"/>
                  <a:ext cx="629987" cy="36933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楕円 55">
                  <a:extLst>
                    <a:ext uri="{FF2B5EF4-FFF2-40B4-BE49-F238E27FC236}">
                      <a16:creationId xmlns:a16="http://schemas.microsoft.com/office/drawing/2014/main" id="{37188939-4651-4D5B-2D8A-21A28B5D1D04}"/>
                    </a:ext>
                  </a:extLst>
                </p:cNvPr>
                <p:cNvSpPr/>
                <p:nvPr/>
              </p:nvSpPr>
              <p:spPr>
                <a:xfrm>
                  <a:off x="10455607" y="3853548"/>
                  <a:ext cx="749067" cy="107548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楕円 56">
                  <a:extLst>
                    <a:ext uri="{FF2B5EF4-FFF2-40B4-BE49-F238E27FC236}">
                      <a16:creationId xmlns:a16="http://schemas.microsoft.com/office/drawing/2014/main" id="{1E573B91-99B8-333C-2F92-DF122D50A351}"/>
                    </a:ext>
                  </a:extLst>
                </p:cNvPr>
                <p:cNvSpPr/>
                <p:nvPr/>
              </p:nvSpPr>
              <p:spPr>
                <a:xfrm>
                  <a:off x="10392419" y="3546591"/>
                  <a:ext cx="914400" cy="82109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C1F723D-AA42-AF59-71F8-3804B9974559}"/>
                  </a:ext>
                </a:extLst>
              </p:cNvPr>
              <p:cNvSpPr/>
              <p:nvPr/>
            </p:nvSpPr>
            <p:spPr>
              <a:xfrm>
                <a:off x="10278642" y="3911679"/>
                <a:ext cx="45719" cy="65314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D7C9B155-06F9-50A7-29CC-359BF5D8FC61}"/>
                  </a:ext>
                </a:extLst>
              </p:cNvPr>
              <p:cNvSpPr/>
              <p:nvPr/>
            </p:nvSpPr>
            <p:spPr>
              <a:xfrm>
                <a:off x="10479263" y="3916294"/>
                <a:ext cx="45719" cy="65314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CC069C4A-2E8D-D641-C6D7-FD015697D8D0}"/>
                  </a:ext>
                </a:extLst>
              </p:cNvPr>
              <p:cNvGrpSpPr/>
              <p:nvPr/>
            </p:nvGrpSpPr>
            <p:grpSpPr>
              <a:xfrm>
                <a:off x="10279976" y="4092764"/>
                <a:ext cx="253481" cy="96158"/>
                <a:chOff x="8993769" y="6635279"/>
                <a:chExt cx="648478" cy="421314"/>
              </a:xfrm>
            </p:grpSpPr>
            <p:cxnSp>
              <p:nvCxnSpPr>
                <p:cNvPr id="52" name="直線コネクタ 51">
                  <a:extLst>
                    <a:ext uri="{FF2B5EF4-FFF2-40B4-BE49-F238E27FC236}">
                      <a16:creationId xmlns:a16="http://schemas.microsoft.com/office/drawing/2014/main" id="{BBACD409-E13C-DA68-6B89-32E517FDC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3769" y="6655445"/>
                  <a:ext cx="343678" cy="401148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C5A4CCFC-842F-7926-A419-DEEF704E0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37447" y="6635279"/>
                  <a:ext cx="304800" cy="41303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フローチャート: 端子 44">
              <a:extLst>
                <a:ext uri="{FF2B5EF4-FFF2-40B4-BE49-F238E27FC236}">
                  <a16:creationId xmlns:a16="http://schemas.microsoft.com/office/drawing/2014/main" id="{BC06F548-1C2C-3D8F-A996-B3DE96C056CF}"/>
                </a:ext>
              </a:extLst>
            </p:cNvPr>
            <p:cNvSpPr/>
            <p:nvPr/>
          </p:nvSpPr>
          <p:spPr>
            <a:xfrm>
              <a:off x="10603362" y="3977804"/>
              <a:ext cx="279919" cy="143851"/>
            </a:xfrm>
            <a:prstGeom prst="flowChartTerminator">
              <a:avLst/>
            </a:prstGeom>
            <a:solidFill>
              <a:srgbClr val="F0CCEA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647471A9-DC2D-B4FF-CE29-556C27FE9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03410" y="3991234"/>
              <a:ext cx="280440" cy="146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6227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1C2381-32FF-7A64-8BFA-C7C5EC8723A5}"/>
              </a:ext>
            </a:extLst>
          </p:cNvPr>
          <p:cNvSpPr txBox="1"/>
          <p:nvPr/>
        </p:nvSpPr>
        <p:spPr>
          <a:xfrm>
            <a:off x="4426559" y="313931"/>
            <a:ext cx="43162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ja-JP" sz="2800" dirty="0">
                <a:ea typeface="游ゴシック"/>
              </a:rPr>
              <a:t>【</a:t>
            </a:r>
            <a:r>
              <a:rPr lang="ja-JP" altLang="en-US" sz="2800" dirty="0">
                <a:ea typeface="游ゴシック"/>
              </a:rPr>
              <a:t>プロフィール設定</a:t>
            </a:r>
            <a:r>
              <a:rPr lang="en-US" altLang="ja-JP" sz="2800" dirty="0">
                <a:ea typeface="游ゴシック"/>
              </a:rPr>
              <a:t>】</a:t>
            </a:r>
            <a:endParaRPr lang="ja-JP" altLang="en-US" sz="2800" dirty="0">
              <a:ea typeface="游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ED72DF-90FD-85B9-0528-65A1D09B00FA}"/>
              </a:ext>
            </a:extLst>
          </p:cNvPr>
          <p:cNvSpPr txBox="1"/>
          <p:nvPr/>
        </p:nvSpPr>
        <p:spPr>
          <a:xfrm>
            <a:off x="3001120" y="1438921"/>
            <a:ext cx="78191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名前</a:t>
            </a:r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25EE40-3758-891F-6F32-213CAF1F8F4E}"/>
              </a:ext>
            </a:extLst>
          </p:cNvPr>
          <p:cNvSpPr txBox="1"/>
          <p:nvPr/>
        </p:nvSpPr>
        <p:spPr>
          <a:xfrm>
            <a:off x="3001120" y="2308751"/>
            <a:ext cx="894195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身長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7894A0-9CF8-3BE6-F798-073A2B41645A}"/>
              </a:ext>
            </a:extLst>
          </p:cNvPr>
          <p:cNvSpPr txBox="1"/>
          <p:nvPr/>
        </p:nvSpPr>
        <p:spPr>
          <a:xfrm>
            <a:off x="3034307" y="325613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体重</a:t>
            </a:r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3FC5069-2709-68EC-A316-1F66C7FBCB55}"/>
              </a:ext>
            </a:extLst>
          </p:cNvPr>
          <p:cNvSpPr/>
          <p:nvPr/>
        </p:nvSpPr>
        <p:spPr>
          <a:xfrm>
            <a:off x="4074457" y="1476205"/>
            <a:ext cx="3381398" cy="341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30410DE-D063-0463-48DF-CEA1A967D982}"/>
              </a:ext>
            </a:extLst>
          </p:cNvPr>
          <p:cNvSpPr/>
          <p:nvPr/>
        </p:nvSpPr>
        <p:spPr>
          <a:xfrm>
            <a:off x="4072079" y="2321999"/>
            <a:ext cx="1620418" cy="341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066CF50-44AE-FCD4-EDF8-940562C82AD2}"/>
              </a:ext>
            </a:extLst>
          </p:cNvPr>
          <p:cNvSpPr/>
          <p:nvPr/>
        </p:nvSpPr>
        <p:spPr>
          <a:xfrm>
            <a:off x="4099247" y="3272791"/>
            <a:ext cx="1632858" cy="3416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BA9DE7A-E181-99AC-622D-773E36F8EE09}"/>
              </a:ext>
            </a:extLst>
          </p:cNvPr>
          <p:cNvSpPr txBox="1"/>
          <p:nvPr/>
        </p:nvSpPr>
        <p:spPr>
          <a:xfrm>
            <a:off x="5777506" y="2333977"/>
            <a:ext cx="68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cm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0277F20-B842-3DD9-2086-A380EBAB1E0B}"/>
              </a:ext>
            </a:extLst>
          </p:cNvPr>
          <p:cNvSpPr txBox="1"/>
          <p:nvPr/>
        </p:nvSpPr>
        <p:spPr>
          <a:xfrm>
            <a:off x="5777506" y="3310924"/>
            <a:ext cx="68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kg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A93095-E071-D2E5-74FF-E97D4DFBE77A}"/>
              </a:ext>
            </a:extLst>
          </p:cNvPr>
          <p:cNvSpPr txBox="1"/>
          <p:nvPr/>
        </p:nvSpPr>
        <p:spPr>
          <a:xfrm>
            <a:off x="3034307" y="4260947"/>
            <a:ext cx="10377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BMI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96502A2-7453-F34E-0EC6-DFB380B76DC4}"/>
              </a:ext>
            </a:extLst>
          </p:cNvPr>
          <p:cNvSpPr/>
          <p:nvPr/>
        </p:nvSpPr>
        <p:spPr>
          <a:xfrm>
            <a:off x="4099247" y="4288678"/>
            <a:ext cx="1632858" cy="341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0F6ED66-57B5-FA72-6B54-AFDE4EB9E4CC}"/>
              </a:ext>
            </a:extLst>
          </p:cNvPr>
          <p:cNvSpPr txBox="1"/>
          <p:nvPr/>
        </p:nvSpPr>
        <p:spPr>
          <a:xfrm>
            <a:off x="8238931" y="5084630"/>
            <a:ext cx="1054359" cy="369332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更新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F2C5F02-51FF-CB6E-DBA7-3C0F08C714FF}"/>
              </a:ext>
            </a:extLst>
          </p:cNvPr>
          <p:cNvGrpSpPr/>
          <p:nvPr/>
        </p:nvGrpSpPr>
        <p:grpSpPr>
          <a:xfrm>
            <a:off x="0" y="1426"/>
            <a:ext cx="1766603" cy="6875173"/>
            <a:chOff x="-40441" y="-3796"/>
            <a:chExt cx="1766603" cy="6875173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73849D5-86B3-A98E-6FD3-A226542D3480}"/>
                </a:ext>
              </a:extLst>
            </p:cNvPr>
            <p:cNvGrpSpPr/>
            <p:nvPr/>
          </p:nvGrpSpPr>
          <p:grpSpPr>
            <a:xfrm>
              <a:off x="-40441" y="13377"/>
              <a:ext cx="1766603" cy="6858000"/>
              <a:chOff x="-40441" y="13377"/>
              <a:chExt cx="1766603" cy="6858000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836DF31-97C0-EDC5-CB4A-FCEB48B82243}"/>
                  </a:ext>
                </a:extLst>
              </p:cNvPr>
              <p:cNvGrpSpPr/>
              <p:nvPr/>
            </p:nvGrpSpPr>
            <p:grpSpPr>
              <a:xfrm>
                <a:off x="-40441" y="13377"/>
                <a:ext cx="1766603" cy="6858000"/>
                <a:chOff x="-34902" y="16810"/>
                <a:chExt cx="1524688" cy="6858000"/>
              </a:xfrm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4B9B9C78-146E-045D-D941-C772818C7948}"/>
                    </a:ext>
                  </a:extLst>
                </p:cNvPr>
                <p:cNvGrpSpPr/>
                <p:nvPr/>
              </p:nvGrpSpPr>
              <p:grpSpPr>
                <a:xfrm>
                  <a:off x="-34902" y="16810"/>
                  <a:ext cx="1524688" cy="6858000"/>
                  <a:chOff x="-34902" y="16810"/>
                  <a:chExt cx="1524688" cy="6858000"/>
                </a:xfrm>
              </p:grpSpPr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FEF7B1A8-15BB-DC57-38A8-3832E82D1C98}"/>
                      </a:ext>
                    </a:extLst>
                  </p:cNvPr>
                  <p:cNvSpPr/>
                  <p:nvPr/>
                </p:nvSpPr>
                <p:spPr>
                  <a:xfrm>
                    <a:off x="-34902" y="16810"/>
                    <a:ext cx="124719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C698E938-644C-2CE5-5A71-B2A139A0D0E7}"/>
                      </a:ext>
                    </a:extLst>
                  </p:cNvPr>
                  <p:cNvSpPr txBox="1"/>
                  <p:nvPr/>
                </p:nvSpPr>
                <p:spPr>
                  <a:xfrm>
                    <a:off x="87240" y="2125732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グループ</a:t>
                    </a:r>
                  </a:p>
                </p:txBody>
              </p:sp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6CDF1E31-C959-F5B5-A47E-36015D2EAD39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48" y="1550539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入力</a:t>
                    </a:r>
                  </a:p>
                </p:txBody>
              </p:sp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6251B102-1649-2A5E-247F-7F3A59FD1C00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04" y="5689163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設定</a:t>
                    </a:r>
                  </a:p>
                </p:txBody>
              </p:sp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75AA97BD-0756-8A4C-2AD1-AB36A20561D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77" y="1058518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 dirty="0"/>
                      <a:t>ホーム</a:t>
                    </a:r>
                  </a:p>
                </p:txBody>
              </p:sp>
            </p:grp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EA6DA75F-5DAF-C15A-0702-08D1A7759897}"/>
                    </a:ext>
                  </a:extLst>
                </p:cNvPr>
                <p:cNvSpPr txBox="1"/>
                <p:nvPr/>
              </p:nvSpPr>
              <p:spPr>
                <a:xfrm>
                  <a:off x="125098" y="6208518"/>
                  <a:ext cx="136468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600" b="1">
                      <a:ea typeface="游ゴシック"/>
                    </a:rPr>
                    <a:t>ログアウト</a:t>
                  </a:r>
                </a:p>
              </p:txBody>
            </p:sp>
          </p:grp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F8AFAEDA-C37D-27AA-7D77-885AB33F88ED}"/>
                  </a:ext>
                </a:extLst>
              </p:cNvPr>
              <p:cNvGrpSpPr/>
              <p:nvPr/>
            </p:nvGrpSpPr>
            <p:grpSpPr>
              <a:xfrm>
                <a:off x="12699" y="2473800"/>
                <a:ext cx="1533457" cy="1521622"/>
                <a:chOff x="-42669" y="2288505"/>
                <a:chExt cx="1323469" cy="1133775"/>
              </a:xfrm>
            </p:grpSpPr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3E44DAA-8AFE-157F-96BA-12A1BEFE3B09}"/>
                    </a:ext>
                  </a:extLst>
                </p:cNvPr>
                <p:cNvSpPr txBox="1"/>
                <p:nvPr/>
              </p:nvSpPr>
              <p:spPr>
                <a:xfrm>
                  <a:off x="-39281" y="2288505"/>
                  <a:ext cx="1312509" cy="71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・個人</a:t>
                  </a:r>
                  <a:endParaRPr lang="en-US" altLang="ja-JP" sz="1400" dirty="0"/>
                </a:p>
                <a:p>
                  <a:r>
                    <a:rPr lang="ja-JP" altLang="en-US" sz="1400" dirty="0"/>
                    <a:t>・グループ管理</a:t>
                  </a:r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1</a:t>
                  </a:r>
                  <a:endParaRPr lang="ja-JP" altLang="en-US" sz="1400" dirty="0"/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4B60F1A-975A-DA9A-D752-F669DAF8111F}"/>
                    </a:ext>
                  </a:extLst>
                </p:cNvPr>
                <p:cNvSpPr txBox="1"/>
                <p:nvPr/>
              </p:nvSpPr>
              <p:spPr>
                <a:xfrm>
                  <a:off x="-31709" y="2948896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2</a:t>
                  </a:r>
                  <a:endParaRPr lang="ja-JP" altLang="en-US" sz="1400" dirty="0"/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A1092977-A208-8965-C13B-345E0995FD48}"/>
                    </a:ext>
                  </a:extLst>
                </p:cNvPr>
                <p:cNvSpPr txBox="1"/>
                <p:nvPr/>
              </p:nvSpPr>
              <p:spPr>
                <a:xfrm>
                  <a:off x="-42669" y="3114503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3</a:t>
                  </a:r>
                  <a:endParaRPr lang="ja-JP" altLang="en-US" sz="1400" dirty="0"/>
                </a:p>
              </p:txBody>
            </p:sp>
          </p:grp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7678E00-F8D1-9DA2-F18E-773D0542F9EB}"/>
                </a:ext>
              </a:extLst>
            </p:cNvPr>
            <p:cNvSpPr/>
            <p:nvPr/>
          </p:nvSpPr>
          <p:spPr>
            <a:xfrm>
              <a:off x="-4260" y="-3796"/>
              <a:ext cx="1408895" cy="8288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b="1">
                  <a:solidFill>
                    <a:srgbClr val="FFC000"/>
                  </a:solidFill>
                  <a:ea typeface="游ゴシック"/>
                </a:rPr>
                <a:t>ロゴ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6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84FA357-470B-4F38-0DE7-98998519CF01}"/>
              </a:ext>
            </a:extLst>
          </p:cNvPr>
          <p:cNvGrpSpPr/>
          <p:nvPr/>
        </p:nvGrpSpPr>
        <p:grpSpPr>
          <a:xfrm>
            <a:off x="3987316" y="1896320"/>
            <a:ext cx="7091065" cy="439572"/>
            <a:chOff x="1489785" y="1612249"/>
            <a:chExt cx="7974566" cy="487349"/>
          </a:xfrm>
        </p:grpSpPr>
        <p:sp>
          <p:nvSpPr>
            <p:cNvPr id="2" name="フローチャート: 処理 1">
              <a:extLst>
                <a:ext uri="{FF2B5EF4-FFF2-40B4-BE49-F238E27FC236}">
                  <a16:creationId xmlns:a16="http://schemas.microsoft.com/office/drawing/2014/main" id="{C3152418-50B3-0593-2860-A446A339D0B0}"/>
                </a:ext>
              </a:extLst>
            </p:cNvPr>
            <p:cNvSpPr/>
            <p:nvPr/>
          </p:nvSpPr>
          <p:spPr>
            <a:xfrm>
              <a:off x="1489785" y="1612249"/>
              <a:ext cx="4005945" cy="487349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ローチャート: 処理 2">
              <a:extLst>
                <a:ext uri="{FF2B5EF4-FFF2-40B4-BE49-F238E27FC236}">
                  <a16:creationId xmlns:a16="http://schemas.microsoft.com/office/drawing/2014/main" id="{75775147-AEE5-FB88-6041-3C96AD7DCD53}"/>
                </a:ext>
              </a:extLst>
            </p:cNvPr>
            <p:cNvSpPr/>
            <p:nvPr/>
          </p:nvSpPr>
          <p:spPr>
            <a:xfrm>
              <a:off x="5458406" y="1612249"/>
              <a:ext cx="4005945" cy="487349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5A7158-2893-3C6D-CA44-6B3417D71E3B}"/>
              </a:ext>
            </a:extLst>
          </p:cNvPr>
          <p:cNvSpPr txBox="1"/>
          <p:nvPr/>
        </p:nvSpPr>
        <p:spPr>
          <a:xfrm>
            <a:off x="4392312" y="583523"/>
            <a:ext cx="471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目標達成まであと〇〇歩！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F7C1B5-6FEE-6DE4-6719-0B76997C5D3B}"/>
              </a:ext>
            </a:extLst>
          </p:cNvPr>
          <p:cNvSpPr txBox="1"/>
          <p:nvPr/>
        </p:nvSpPr>
        <p:spPr>
          <a:xfrm>
            <a:off x="10562716" y="2448012"/>
            <a:ext cx="145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90</a:t>
            </a:r>
            <a:r>
              <a:rPr kumimoji="1" lang="en-US" altLang="ja-JP" dirty="0"/>
              <a:t>/200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74F6B1-7F46-CF14-70F3-097D8B61E7E4}"/>
              </a:ext>
            </a:extLst>
          </p:cNvPr>
          <p:cNvSpPr txBox="1"/>
          <p:nvPr/>
        </p:nvSpPr>
        <p:spPr>
          <a:xfrm>
            <a:off x="3940431" y="1544342"/>
            <a:ext cx="167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消費カロリー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58A2071-9D8D-E240-FF62-96263E2FEACC}"/>
              </a:ext>
            </a:extLst>
          </p:cNvPr>
          <p:cNvGrpSpPr/>
          <p:nvPr/>
        </p:nvGrpSpPr>
        <p:grpSpPr>
          <a:xfrm>
            <a:off x="2071396" y="3221512"/>
            <a:ext cx="9218646" cy="2379524"/>
            <a:chOff x="1782146" y="2911150"/>
            <a:chExt cx="7352523" cy="2491273"/>
          </a:xfrm>
        </p:grpSpPr>
        <p:sp>
          <p:nvSpPr>
            <p:cNvPr id="9" name="フローチャート: 処理 8">
              <a:extLst>
                <a:ext uri="{FF2B5EF4-FFF2-40B4-BE49-F238E27FC236}">
                  <a16:creationId xmlns:a16="http://schemas.microsoft.com/office/drawing/2014/main" id="{A558A14F-1996-CCE6-F1BB-E2B8DACCA81F}"/>
                </a:ext>
              </a:extLst>
            </p:cNvPr>
            <p:cNvSpPr/>
            <p:nvPr/>
          </p:nvSpPr>
          <p:spPr>
            <a:xfrm>
              <a:off x="1782146" y="2911150"/>
              <a:ext cx="7352523" cy="24912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6CE98DF-3AFC-E947-8EE5-05E58DF36027}"/>
                </a:ext>
              </a:extLst>
            </p:cNvPr>
            <p:cNvSpPr txBox="1"/>
            <p:nvPr/>
          </p:nvSpPr>
          <p:spPr>
            <a:xfrm>
              <a:off x="2593911" y="3332974"/>
              <a:ext cx="3209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📍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528E125-E455-4366-FDDC-FB860993C1BF}"/>
                </a:ext>
              </a:extLst>
            </p:cNvPr>
            <p:cNvSpPr txBox="1"/>
            <p:nvPr/>
          </p:nvSpPr>
          <p:spPr>
            <a:xfrm>
              <a:off x="7290319" y="4613215"/>
              <a:ext cx="79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📍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93649D3C-9B94-B5B1-B723-3E1AE17599EE}"/>
                    </a:ext>
                  </a:extLst>
                </p14:cNvPr>
                <p14:cNvContentPartPr/>
                <p14:nvPr/>
              </p14:nvContentPartPr>
              <p14:xfrm>
                <a:off x="2762290" y="3547750"/>
                <a:ext cx="4721346" cy="1350545"/>
              </p14:xfrm>
            </p:contentPart>
          </mc:Choice>
          <mc:Fallback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93649D3C-9B94-B5B1-B723-3E1AE17599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57409" y="3541342"/>
                  <a:ext cx="4731109" cy="136336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E1E745A9-7A70-9D3D-0EAF-230FB369C477}"/>
              </a:ext>
            </a:extLst>
          </p:cNvPr>
          <p:cNvSpPr/>
          <p:nvPr/>
        </p:nvSpPr>
        <p:spPr>
          <a:xfrm>
            <a:off x="2225542" y="894118"/>
            <a:ext cx="1916186" cy="470187"/>
          </a:xfrm>
          <a:prstGeom prst="wedgeRectCallout">
            <a:avLst>
              <a:gd name="adj1" fmla="val -13317"/>
              <a:gd name="adj2" fmla="val 71789"/>
            </a:avLst>
          </a:prstGeom>
          <a:solidFill>
            <a:srgbClr val="FCE0F9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rgbClr val="000000"/>
                </a:solidFill>
              </a:rPr>
              <a:t>今日も頑張ろう！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55568A-83C1-4B20-F5DB-7D8B414B40B1}"/>
              </a:ext>
            </a:extLst>
          </p:cNvPr>
          <p:cNvSpPr txBox="1"/>
          <p:nvPr/>
        </p:nvSpPr>
        <p:spPr>
          <a:xfrm>
            <a:off x="2434756" y="3406353"/>
            <a:ext cx="13747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四ツ谷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52CD6A9-6373-9961-5446-806AA1580303}"/>
              </a:ext>
            </a:extLst>
          </p:cNvPr>
          <p:cNvSpPr txBox="1"/>
          <p:nvPr/>
        </p:nvSpPr>
        <p:spPr>
          <a:xfrm>
            <a:off x="9368333" y="5015328"/>
            <a:ext cx="13747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麹町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4A36C165-CC00-A492-9BD4-A4D978258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691" y="125727"/>
            <a:ext cx="724727" cy="703920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D353177-15A9-B51F-5D1E-C9FDE11EE5F7}"/>
              </a:ext>
            </a:extLst>
          </p:cNvPr>
          <p:cNvGrpSpPr/>
          <p:nvPr/>
        </p:nvGrpSpPr>
        <p:grpSpPr>
          <a:xfrm rot="21372649" flipH="1">
            <a:off x="2582450" y="1591526"/>
            <a:ext cx="1079323" cy="1316475"/>
            <a:chOff x="9408298" y="3108162"/>
            <a:chExt cx="2298370" cy="243452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9118C4DC-2D67-788C-942A-00C0173F8A22}"/>
                </a:ext>
              </a:extLst>
            </p:cNvPr>
            <p:cNvGrpSpPr/>
            <p:nvPr/>
          </p:nvGrpSpPr>
          <p:grpSpPr>
            <a:xfrm>
              <a:off x="9408298" y="3108162"/>
              <a:ext cx="2298370" cy="2434526"/>
              <a:chOff x="9377292" y="3096430"/>
              <a:chExt cx="2298370" cy="2434526"/>
            </a:xfrm>
          </p:grpSpPr>
          <p:pic>
            <p:nvPicPr>
              <p:cNvPr id="41" name="図 40">
                <a:extLst>
                  <a:ext uri="{FF2B5EF4-FFF2-40B4-BE49-F238E27FC236}">
                    <a16:creationId xmlns:a16="http://schemas.microsoft.com/office/drawing/2014/main" id="{C90056C8-A398-98CC-69CB-6072A1108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1131562">
                <a:off x="9377292" y="3096430"/>
                <a:ext cx="2298370" cy="2434526"/>
              </a:xfrm>
              <a:prstGeom prst="rect">
                <a:avLst/>
              </a:prstGeom>
            </p:spPr>
          </p:pic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99364E2A-42DE-1C73-D36A-CBAF926AB93D}"/>
                  </a:ext>
                </a:extLst>
              </p:cNvPr>
              <p:cNvGrpSpPr/>
              <p:nvPr/>
            </p:nvGrpSpPr>
            <p:grpSpPr>
              <a:xfrm>
                <a:off x="9537998" y="3408107"/>
                <a:ext cx="1781298" cy="1847066"/>
                <a:chOff x="9961122" y="3363684"/>
                <a:chExt cx="1781298" cy="1847066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359348B4-0780-55F8-8952-E06F74BEBB14}"/>
                    </a:ext>
                  </a:extLst>
                </p:cNvPr>
                <p:cNvSpPr/>
                <p:nvPr/>
              </p:nvSpPr>
              <p:spPr>
                <a:xfrm rot="2038534">
                  <a:off x="10834401" y="4841418"/>
                  <a:ext cx="830425" cy="36933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613A4FCB-F9D7-31AC-4BD7-C91BBB61CCF9}"/>
                    </a:ext>
                  </a:extLst>
                </p:cNvPr>
                <p:cNvSpPr/>
                <p:nvPr/>
              </p:nvSpPr>
              <p:spPr>
                <a:xfrm rot="2038534">
                  <a:off x="9961122" y="4089520"/>
                  <a:ext cx="830425" cy="36933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0FCFE913-1631-D1F1-719F-E482CF827AB0}"/>
                    </a:ext>
                  </a:extLst>
                </p:cNvPr>
                <p:cNvSpPr/>
                <p:nvPr/>
              </p:nvSpPr>
              <p:spPr>
                <a:xfrm>
                  <a:off x="10409854" y="3853541"/>
                  <a:ext cx="811413" cy="135294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57BF8B8B-4E72-B068-99FF-6DE594C699E9}"/>
                    </a:ext>
                  </a:extLst>
                </p:cNvPr>
                <p:cNvSpPr/>
                <p:nvPr/>
              </p:nvSpPr>
              <p:spPr>
                <a:xfrm>
                  <a:off x="10442511" y="3363684"/>
                  <a:ext cx="914400" cy="821093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楕円 26">
                  <a:extLst>
                    <a:ext uri="{FF2B5EF4-FFF2-40B4-BE49-F238E27FC236}">
                      <a16:creationId xmlns:a16="http://schemas.microsoft.com/office/drawing/2014/main" id="{3F22467E-7338-B745-B114-A3D7B4183319}"/>
                    </a:ext>
                  </a:extLst>
                </p:cNvPr>
                <p:cNvSpPr/>
                <p:nvPr/>
              </p:nvSpPr>
              <p:spPr>
                <a:xfrm rot="2038534">
                  <a:off x="10911995" y="4287265"/>
                  <a:ext cx="830425" cy="36933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74D29185-BF1C-6758-DC87-BC335972CBE4}"/>
                    </a:ext>
                  </a:extLst>
                </p:cNvPr>
                <p:cNvSpPr/>
                <p:nvPr/>
              </p:nvSpPr>
              <p:spPr>
                <a:xfrm rot="2038534">
                  <a:off x="10128724" y="4822961"/>
                  <a:ext cx="830425" cy="369332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3C4081D0-31C1-B19E-F4AE-FD5DC30E4063}"/>
                  </a:ext>
                </a:extLst>
              </p:cNvPr>
              <p:cNvSpPr/>
              <p:nvPr/>
            </p:nvSpPr>
            <p:spPr>
              <a:xfrm>
                <a:off x="10289150" y="3796969"/>
                <a:ext cx="45719" cy="65314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824110F6-D02E-54D3-DF81-51D46B7CFD85}"/>
                  </a:ext>
                </a:extLst>
              </p:cNvPr>
              <p:cNvSpPr/>
              <p:nvPr/>
            </p:nvSpPr>
            <p:spPr>
              <a:xfrm>
                <a:off x="10533457" y="3796969"/>
                <a:ext cx="45719" cy="65314"/>
              </a:xfrm>
              <a:prstGeom prst="ellipse">
                <a:avLst/>
              </a:prstGeom>
              <a:solidFill>
                <a:schemeClr val="tx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58C57108-A4E0-D85C-B706-C1811DC401DC}"/>
                  </a:ext>
                </a:extLst>
              </p:cNvPr>
              <p:cNvGrpSpPr/>
              <p:nvPr/>
            </p:nvGrpSpPr>
            <p:grpSpPr>
              <a:xfrm>
                <a:off x="10302835" y="3933223"/>
                <a:ext cx="253481" cy="96162"/>
                <a:chOff x="9052249" y="5936304"/>
                <a:chExt cx="648478" cy="421335"/>
              </a:xfrm>
            </p:grpSpPr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AA62DE99-60E3-0BE9-877E-1910357A0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2249" y="5956490"/>
                  <a:ext cx="343678" cy="40114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99126155-6CC7-CE5D-932A-1162DAF26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95927" y="5936304"/>
                  <a:ext cx="304800" cy="413041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フローチャート: 端子 53">
              <a:extLst>
                <a:ext uri="{FF2B5EF4-FFF2-40B4-BE49-F238E27FC236}">
                  <a16:creationId xmlns:a16="http://schemas.microsoft.com/office/drawing/2014/main" id="{E51914F7-BF2B-AC58-8A54-887F54A4B415}"/>
                </a:ext>
              </a:extLst>
            </p:cNvPr>
            <p:cNvSpPr/>
            <p:nvPr/>
          </p:nvSpPr>
          <p:spPr>
            <a:xfrm>
              <a:off x="10650501" y="3843559"/>
              <a:ext cx="279919" cy="143851"/>
            </a:xfrm>
            <a:prstGeom prst="flowChartTerminator">
              <a:avLst/>
            </a:prstGeom>
            <a:solidFill>
              <a:srgbClr val="F0CCEA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71DF98A1-31B9-2B51-9B79-13EA1467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05747" y="3858582"/>
              <a:ext cx="280440" cy="146317"/>
            </a:xfrm>
            <a:prstGeom prst="rect">
              <a:avLst/>
            </a:prstGeom>
          </p:spPr>
        </p:pic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E114C46-8A29-2E83-7A01-BCBC6D00292F}"/>
              </a:ext>
            </a:extLst>
          </p:cNvPr>
          <p:cNvSpPr txBox="1"/>
          <p:nvPr/>
        </p:nvSpPr>
        <p:spPr>
          <a:xfrm>
            <a:off x="2082564" y="1566389"/>
            <a:ext cx="70706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000" b="1" dirty="0">
                <a:ea typeface="游ゴシック"/>
              </a:rPr>
              <a:t>Lv.</a:t>
            </a:r>
            <a:r>
              <a:rPr lang="en-US" altLang="ja-JP" sz="2000" b="1" dirty="0">
                <a:ea typeface="游ゴシック"/>
              </a:rPr>
              <a:t>2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D498F03-D0E3-CDCA-AC5D-EF4162525681}"/>
              </a:ext>
            </a:extLst>
          </p:cNvPr>
          <p:cNvGrpSpPr/>
          <p:nvPr/>
        </p:nvGrpSpPr>
        <p:grpSpPr>
          <a:xfrm>
            <a:off x="3473057" y="5612051"/>
            <a:ext cx="6582632" cy="954221"/>
            <a:chOff x="3491497" y="5651970"/>
            <a:chExt cx="6582632" cy="954221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BECB10D-3E95-092B-5880-60F1DE18A77C}"/>
                </a:ext>
              </a:extLst>
            </p:cNvPr>
            <p:cNvSpPr txBox="1"/>
            <p:nvPr/>
          </p:nvSpPr>
          <p:spPr>
            <a:xfrm>
              <a:off x="3491497" y="5651970"/>
              <a:ext cx="6154863" cy="95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今日の記録</a:t>
              </a:r>
              <a:endParaRPr kumimoji="1" lang="en-US" altLang="ja-JP"/>
            </a:p>
            <a:p>
              <a:r>
                <a:rPr lang="ja-JP" altLang="en-US"/>
                <a:t>　　四ツ谷～麹町　　徒歩</a:t>
              </a:r>
              <a:r>
                <a:rPr lang="en-US" altLang="ja-JP"/>
                <a:t>15</a:t>
              </a:r>
              <a:r>
                <a:rPr lang="ja-JP" altLang="en-US"/>
                <a:t>分　　○○</a:t>
              </a:r>
              <a:r>
                <a:rPr lang="en-US" altLang="ja-JP"/>
                <a:t>km   </a:t>
              </a:r>
              <a:r>
                <a:rPr lang="ja-JP" altLang="en-US"/>
                <a:t>○○</a:t>
              </a:r>
              <a:r>
                <a:rPr lang="en-US" altLang="ja-JP"/>
                <a:t>kcal</a:t>
              </a:r>
            </a:p>
            <a:p>
              <a:r>
                <a:rPr lang="ja-JP" altLang="en-US"/>
                <a:t>　　ランニング　　　　　</a:t>
              </a:r>
              <a:r>
                <a:rPr lang="en-US" altLang="ja-JP"/>
                <a:t>30</a:t>
              </a:r>
              <a:r>
                <a:rPr lang="ja-JP" altLang="en-US"/>
                <a:t>分　　               ○○</a:t>
              </a:r>
              <a:r>
                <a:rPr lang="en-US" altLang="ja-JP"/>
                <a:t>kcal</a:t>
              </a:r>
              <a:endParaRPr kumimoji="1" lang="ja-JP" altLang="en-US"/>
            </a:p>
          </p:txBody>
        </p:sp>
        <p:pic>
          <p:nvPicPr>
            <p:cNvPr id="17" name="図 16" descr="アイコン&#10;&#10;説明は自動で生成されたものです">
              <a:extLst>
                <a:ext uri="{FF2B5EF4-FFF2-40B4-BE49-F238E27FC236}">
                  <a16:creationId xmlns:a16="http://schemas.microsoft.com/office/drawing/2014/main" id="{9E330227-B8C5-ECE6-BA09-0BDF2B9AE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24546" y="5974070"/>
              <a:ext cx="349583" cy="308394"/>
            </a:xfrm>
            <a:prstGeom prst="rect">
              <a:avLst/>
            </a:prstGeom>
          </p:spPr>
        </p:pic>
        <p:pic>
          <p:nvPicPr>
            <p:cNvPr id="18" name="図 17" descr="アイコン&#10;&#10;説明は自動で生成されたものです">
              <a:extLst>
                <a:ext uri="{FF2B5EF4-FFF2-40B4-BE49-F238E27FC236}">
                  <a16:creationId xmlns:a16="http://schemas.microsoft.com/office/drawing/2014/main" id="{B4A78B8F-CAFC-D0DA-59E8-9F914A29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24325" y="6259648"/>
              <a:ext cx="349583" cy="308394"/>
            </a:xfrm>
            <a:prstGeom prst="rect">
              <a:avLst/>
            </a:prstGeom>
          </p:spPr>
        </p:pic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2C9F4161-7FFA-EC48-7E15-706749CD9881}"/>
              </a:ext>
            </a:extLst>
          </p:cNvPr>
          <p:cNvGrpSpPr/>
          <p:nvPr/>
        </p:nvGrpSpPr>
        <p:grpSpPr>
          <a:xfrm>
            <a:off x="-40441" y="-3796"/>
            <a:ext cx="1766603" cy="6875173"/>
            <a:chOff x="-40441" y="-3796"/>
            <a:chExt cx="1766603" cy="6875173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8588CDD9-1186-CEA8-F7DA-9BF64A2B4A3A}"/>
                </a:ext>
              </a:extLst>
            </p:cNvPr>
            <p:cNvGrpSpPr/>
            <p:nvPr/>
          </p:nvGrpSpPr>
          <p:grpSpPr>
            <a:xfrm>
              <a:off x="-40441" y="13377"/>
              <a:ext cx="1766603" cy="6858000"/>
              <a:chOff x="-40441" y="13377"/>
              <a:chExt cx="1766603" cy="6858000"/>
            </a:xfrm>
          </p:grpSpPr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F869401D-ABB6-A773-627A-89E87203DEA6}"/>
                  </a:ext>
                </a:extLst>
              </p:cNvPr>
              <p:cNvGrpSpPr/>
              <p:nvPr/>
            </p:nvGrpSpPr>
            <p:grpSpPr>
              <a:xfrm>
                <a:off x="-40441" y="13377"/>
                <a:ext cx="1766603" cy="6858000"/>
                <a:chOff x="-34902" y="16810"/>
                <a:chExt cx="1524688" cy="6858000"/>
              </a:xfrm>
            </p:grpSpPr>
            <p:grpSp>
              <p:nvGrpSpPr>
                <p:cNvPr id="96" name="グループ化 95">
                  <a:extLst>
                    <a:ext uri="{FF2B5EF4-FFF2-40B4-BE49-F238E27FC236}">
                      <a16:creationId xmlns:a16="http://schemas.microsoft.com/office/drawing/2014/main" id="{A6350F98-CA35-26BD-FCFB-D909E40F1003}"/>
                    </a:ext>
                  </a:extLst>
                </p:cNvPr>
                <p:cNvGrpSpPr/>
                <p:nvPr/>
              </p:nvGrpSpPr>
              <p:grpSpPr>
                <a:xfrm>
                  <a:off x="-34902" y="16810"/>
                  <a:ext cx="1524688" cy="6858000"/>
                  <a:chOff x="-34902" y="16810"/>
                  <a:chExt cx="1524688" cy="6858000"/>
                </a:xfrm>
              </p:grpSpPr>
              <p:sp>
                <p:nvSpPr>
                  <p:cNvPr id="98" name="正方形/長方形 97">
                    <a:extLst>
                      <a:ext uri="{FF2B5EF4-FFF2-40B4-BE49-F238E27FC236}">
                        <a16:creationId xmlns:a16="http://schemas.microsoft.com/office/drawing/2014/main" id="{090FEAC4-488D-9A49-CD23-7C873ABF1CD0}"/>
                      </a:ext>
                    </a:extLst>
                  </p:cNvPr>
                  <p:cNvSpPr/>
                  <p:nvPr/>
                </p:nvSpPr>
                <p:spPr>
                  <a:xfrm>
                    <a:off x="-34902" y="16810"/>
                    <a:ext cx="124719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BB15E467-7DAD-A43A-6BE4-87962EEB70B5}"/>
                      </a:ext>
                    </a:extLst>
                  </p:cNvPr>
                  <p:cNvSpPr txBox="1"/>
                  <p:nvPr/>
                </p:nvSpPr>
                <p:spPr>
                  <a:xfrm>
                    <a:off x="87240" y="2125732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グループ</a:t>
                    </a:r>
                  </a:p>
                </p:txBody>
              </p:sp>
              <p:sp>
                <p:nvSpPr>
                  <p:cNvPr id="100" name="テキスト ボックス 99">
                    <a:extLst>
                      <a:ext uri="{FF2B5EF4-FFF2-40B4-BE49-F238E27FC236}">
                        <a16:creationId xmlns:a16="http://schemas.microsoft.com/office/drawing/2014/main" id="{3594DF62-D12B-735C-ABE6-3FD96BDF8413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48" y="1550539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入力</a:t>
                    </a:r>
                  </a:p>
                </p:txBody>
              </p:sp>
              <p:sp>
                <p:nvSpPr>
                  <p:cNvPr id="101" name="テキスト ボックス 100">
                    <a:extLst>
                      <a:ext uri="{FF2B5EF4-FFF2-40B4-BE49-F238E27FC236}">
                        <a16:creationId xmlns:a16="http://schemas.microsoft.com/office/drawing/2014/main" id="{02AAD168-FB12-D63F-DC16-2E524079B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04" y="5689163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設定</a:t>
                    </a:r>
                  </a:p>
                </p:txBody>
              </p:sp>
              <p:sp>
                <p:nvSpPr>
                  <p:cNvPr id="102" name="テキスト ボックス 101">
                    <a:extLst>
                      <a:ext uri="{FF2B5EF4-FFF2-40B4-BE49-F238E27FC236}">
                        <a16:creationId xmlns:a16="http://schemas.microsoft.com/office/drawing/2014/main" id="{395F0B22-EF25-5233-44E3-26DCA4708E70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77" y="1058518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ホーム</a:t>
                    </a:r>
                  </a:p>
                </p:txBody>
              </p:sp>
            </p:grpSp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3B87F2AA-8CFF-4AA9-C1E1-BF19CCB96313}"/>
                    </a:ext>
                  </a:extLst>
                </p:cNvPr>
                <p:cNvSpPr txBox="1"/>
                <p:nvPr/>
              </p:nvSpPr>
              <p:spPr>
                <a:xfrm>
                  <a:off x="125098" y="6208518"/>
                  <a:ext cx="136468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600" b="1">
                      <a:ea typeface="游ゴシック"/>
                    </a:rPr>
                    <a:t>ログアウト</a:t>
                  </a:r>
                </a:p>
              </p:txBody>
            </p:sp>
          </p:grpSp>
          <p:grpSp>
            <p:nvGrpSpPr>
              <p:cNvPr id="92" name="グループ化 91">
                <a:extLst>
                  <a:ext uri="{FF2B5EF4-FFF2-40B4-BE49-F238E27FC236}">
                    <a16:creationId xmlns:a16="http://schemas.microsoft.com/office/drawing/2014/main" id="{F5848629-EC0E-455E-855A-9BF5C074ECEB}"/>
                  </a:ext>
                </a:extLst>
              </p:cNvPr>
              <p:cNvGrpSpPr/>
              <p:nvPr/>
            </p:nvGrpSpPr>
            <p:grpSpPr>
              <a:xfrm>
                <a:off x="12699" y="2473800"/>
                <a:ext cx="1533457" cy="1521622"/>
                <a:chOff x="-42669" y="2288505"/>
                <a:chExt cx="1323469" cy="1133775"/>
              </a:xfrm>
            </p:grpSpPr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AFC58AE-6152-5422-7C40-A84F7FDE5EDD}"/>
                    </a:ext>
                  </a:extLst>
                </p:cNvPr>
                <p:cNvSpPr txBox="1"/>
                <p:nvPr/>
              </p:nvSpPr>
              <p:spPr>
                <a:xfrm>
                  <a:off x="-39281" y="2288505"/>
                  <a:ext cx="1312509" cy="71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・個人</a:t>
                  </a:r>
                  <a:endParaRPr lang="en-US" altLang="ja-JP" sz="1400" dirty="0"/>
                </a:p>
                <a:p>
                  <a:r>
                    <a:rPr lang="ja-JP" altLang="en-US" sz="1400" dirty="0"/>
                    <a:t>・グループ管理</a:t>
                  </a:r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1</a:t>
                  </a:r>
                  <a:endParaRPr lang="ja-JP" altLang="en-US" sz="1400" dirty="0"/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1FCAA02-0C5D-73C7-F783-3914617578B6}"/>
                    </a:ext>
                  </a:extLst>
                </p:cNvPr>
                <p:cNvSpPr txBox="1"/>
                <p:nvPr/>
              </p:nvSpPr>
              <p:spPr>
                <a:xfrm>
                  <a:off x="-31709" y="2948896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2</a:t>
                  </a:r>
                  <a:endParaRPr lang="ja-JP" altLang="en-US" sz="1400" dirty="0"/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859105D3-7489-F324-65BB-8E451EB764B9}"/>
                    </a:ext>
                  </a:extLst>
                </p:cNvPr>
                <p:cNvSpPr txBox="1"/>
                <p:nvPr/>
              </p:nvSpPr>
              <p:spPr>
                <a:xfrm>
                  <a:off x="-42669" y="3114503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3</a:t>
                  </a:r>
                  <a:endParaRPr lang="ja-JP" altLang="en-US" sz="1400" dirty="0"/>
                </a:p>
              </p:txBody>
            </p:sp>
          </p:grpSp>
        </p:grp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02146CCC-49C9-F326-B5F7-B13D56AA789A}"/>
                </a:ext>
              </a:extLst>
            </p:cNvPr>
            <p:cNvSpPr/>
            <p:nvPr/>
          </p:nvSpPr>
          <p:spPr>
            <a:xfrm>
              <a:off x="-4260" y="-3796"/>
              <a:ext cx="1481473" cy="8288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b="1">
                  <a:solidFill>
                    <a:srgbClr val="FFC000"/>
                  </a:solidFill>
                  <a:ea typeface="游ゴシック"/>
                </a:rPr>
                <a:t>ロゴ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8356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BD5E96-9768-513D-A1BF-07E6414BB4A8}"/>
              </a:ext>
            </a:extLst>
          </p:cNvPr>
          <p:cNvSpPr txBox="1"/>
          <p:nvPr/>
        </p:nvSpPr>
        <p:spPr>
          <a:xfrm>
            <a:off x="2340010" y="1523456"/>
            <a:ext cx="54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4AE2B2-0A82-FC4A-CA35-179C27F9444F}"/>
              </a:ext>
            </a:extLst>
          </p:cNvPr>
          <p:cNvSpPr txBox="1"/>
          <p:nvPr/>
        </p:nvSpPr>
        <p:spPr>
          <a:xfrm>
            <a:off x="3584299" y="1530190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CA8039-A7BD-8AE0-46B7-128A84FB8D43}"/>
              </a:ext>
            </a:extLst>
          </p:cNvPr>
          <p:cNvSpPr txBox="1"/>
          <p:nvPr/>
        </p:nvSpPr>
        <p:spPr>
          <a:xfrm>
            <a:off x="4821683" y="1529990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水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8422AF-6EB8-B29E-4433-59A255360F28}"/>
              </a:ext>
            </a:extLst>
          </p:cNvPr>
          <p:cNvSpPr txBox="1"/>
          <p:nvPr/>
        </p:nvSpPr>
        <p:spPr>
          <a:xfrm>
            <a:off x="6052475" y="1493068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94B4A7-BBF8-AB95-764F-2700E780B41D}"/>
              </a:ext>
            </a:extLst>
          </p:cNvPr>
          <p:cNvSpPr txBox="1"/>
          <p:nvPr/>
        </p:nvSpPr>
        <p:spPr>
          <a:xfrm>
            <a:off x="7165341" y="1456146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66412B-4310-7AB5-5D94-8261E695EF2B}"/>
              </a:ext>
            </a:extLst>
          </p:cNvPr>
          <p:cNvSpPr txBox="1"/>
          <p:nvPr/>
        </p:nvSpPr>
        <p:spPr>
          <a:xfrm>
            <a:off x="8477850" y="1444219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2F1AA3-507D-0E87-E34A-A74A8B8E5A51}"/>
              </a:ext>
            </a:extLst>
          </p:cNvPr>
          <p:cNvSpPr txBox="1"/>
          <p:nvPr/>
        </p:nvSpPr>
        <p:spPr>
          <a:xfrm>
            <a:off x="9590716" y="1431892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日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E8DEE31-2C3F-9999-3CAE-9C51E5BA2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31172"/>
              </p:ext>
            </p:extLst>
          </p:nvPr>
        </p:nvGraphicFramePr>
        <p:xfrm>
          <a:off x="1929245" y="2069668"/>
          <a:ext cx="8527848" cy="4012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18264">
                  <a:extLst>
                    <a:ext uri="{9D8B030D-6E8A-4147-A177-3AD203B41FA5}">
                      <a16:colId xmlns:a16="http://schemas.microsoft.com/office/drawing/2014/main" val="2673651999"/>
                    </a:ext>
                  </a:extLst>
                </a:gridCol>
                <a:gridCol w="1218264">
                  <a:extLst>
                    <a:ext uri="{9D8B030D-6E8A-4147-A177-3AD203B41FA5}">
                      <a16:colId xmlns:a16="http://schemas.microsoft.com/office/drawing/2014/main" val="1122242309"/>
                    </a:ext>
                  </a:extLst>
                </a:gridCol>
                <a:gridCol w="1218264">
                  <a:extLst>
                    <a:ext uri="{9D8B030D-6E8A-4147-A177-3AD203B41FA5}">
                      <a16:colId xmlns:a16="http://schemas.microsoft.com/office/drawing/2014/main" val="786516118"/>
                    </a:ext>
                  </a:extLst>
                </a:gridCol>
                <a:gridCol w="1218264">
                  <a:extLst>
                    <a:ext uri="{9D8B030D-6E8A-4147-A177-3AD203B41FA5}">
                      <a16:colId xmlns:a16="http://schemas.microsoft.com/office/drawing/2014/main" val="1517170247"/>
                    </a:ext>
                  </a:extLst>
                </a:gridCol>
                <a:gridCol w="1218264">
                  <a:extLst>
                    <a:ext uri="{9D8B030D-6E8A-4147-A177-3AD203B41FA5}">
                      <a16:colId xmlns:a16="http://schemas.microsoft.com/office/drawing/2014/main" val="3476669186"/>
                    </a:ext>
                  </a:extLst>
                </a:gridCol>
                <a:gridCol w="1218264">
                  <a:extLst>
                    <a:ext uri="{9D8B030D-6E8A-4147-A177-3AD203B41FA5}">
                      <a16:colId xmlns:a16="http://schemas.microsoft.com/office/drawing/2014/main" val="143332633"/>
                    </a:ext>
                  </a:extLst>
                </a:gridCol>
                <a:gridCol w="1218264">
                  <a:extLst>
                    <a:ext uri="{9D8B030D-6E8A-4147-A177-3AD203B41FA5}">
                      <a16:colId xmlns:a16="http://schemas.microsoft.com/office/drawing/2014/main" val="407409873"/>
                    </a:ext>
                  </a:extLst>
                </a:gridCol>
              </a:tblGrid>
              <a:tr h="100322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21518"/>
                  </a:ext>
                </a:extLst>
              </a:tr>
              <a:tr h="100322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97952"/>
                  </a:ext>
                </a:extLst>
              </a:tr>
              <a:tr h="10032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17339"/>
                  </a:ext>
                </a:extLst>
              </a:tr>
              <a:tr h="100322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6532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5CB621-D7C5-131D-CE1D-3C4505855102}"/>
              </a:ext>
            </a:extLst>
          </p:cNvPr>
          <p:cNvSpPr txBox="1"/>
          <p:nvPr/>
        </p:nvSpPr>
        <p:spPr>
          <a:xfrm>
            <a:off x="8084430" y="2122299"/>
            <a:ext cx="47953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u="sng" dirty="0">
                <a:solidFill>
                  <a:srgbClr val="0070C0"/>
                </a:solidFill>
              </a:rPr>
              <a:t>1</a:t>
            </a:r>
            <a:endParaRPr lang="ja-JP" altLang="en-US" sz="1400" u="sng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694B95-2E18-0458-434A-071A1868EF1E}"/>
              </a:ext>
            </a:extLst>
          </p:cNvPr>
          <p:cNvSpPr txBox="1"/>
          <p:nvPr/>
        </p:nvSpPr>
        <p:spPr>
          <a:xfrm>
            <a:off x="9227321" y="2101777"/>
            <a:ext cx="13125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u="sng" dirty="0">
                <a:solidFill>
                  <a:srgbClr val="0070C0"/>
                </a:solidFill>
              </a:rPr>
              <a:t>2</a:t>
            </a:r>
            <a:endParaRPr lang="ja-JP" altLang="en-US" sz="1400" u="sng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E152DD-6DF1-D528-0D1A-8CDD9E83948B}"/>
              </a:ext>
            </a:extLst>
          </p:cNvPr>
          <p:cNvSpPr txBox="1"/>
          <p:nvPr/>
        </p:nvSpPr>
        <p:spPr>
          <a:xfrm>
            <a:off x="2006877" y="3121223"/>
            <a:ext cx="4657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3</a:t>
            </a:r>
            <a:endParaRPr lang="ja-JP" altLang="en-US" sz="14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A4CB540-C5B3-762A-63DD-F97CF59C0B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8271947" y="2184102"/>
            <a:ext cx="855014" cy="82161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48A0A66-7086-781D-B593-B5CE5165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470588" y="2184102"/>
            <a:ext cx="855014" cy="82161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F4041C-34B8-5048-A0EC-D75B746844F3}"/>
              </a:ext>
            </a:extLst>
          </p:cNvPr>
          <p:cNvSpPr txBox="1"/>
          <p:nvPr/>
        </p:nvSpPr>
        <p:spPr>
          <a:xfrm>
            <a:off x="4608286" y="172151"/>
            <a:ext cx="439829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800" b="1">
                <a:ea typeface="游ゴシック"/>
              </a:rPr>
              <a:t>【</a:t>
            </a:r>
            <a:r>
              <a:rPr lang="en-US" altLang="ja-JP" sz="2800" b="1" err="1">
                <a:ea typeface="游ゴシック"/>
              </a:rPr>
              <a:t>記録</a:t>
            </a:r>
            <a:r>
              <a:rPr kumimoji="1" lang="ja-JP" altLang="en-US" sz="2800" b="1">
                <a:ea typeface="游ゴシック"/>
              </a:rPr>
              <a:t>カレンダー</a:t>
            </a:r>
            <a:r>
              <a:rPr kumimoji="1" lang="en-US" altLang="ja-JP" sz="2800" b="1">
                <a:ea typeface="游ゴシック"/>
              </a:rPr>
              <a:t>】</a:t>
            </a:r>
            <a:endParaRPr lang="ja-JP" altLang="en-US" sz="2800" b="1">
              <a:ea typeface="游ゴシック"/>
            </a:endParaRP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A91564E6-A499-D241-47E3-0294B9EB64BD}"/>
              </a:ext>
            </a:extLst>
          </p:cNvPr>
          <p:cNvSpPr/>
          <p:nvPr/>
        </p:nvSpPr>
        <p:spPr>
          <a:xfrm>
            <a:off x="4555996" y="2151308"/>
            <a:ext cx="2965440" cy="1118287"/>
          </a:xfrm>
          <a:prstGeom prst="wedgeEllipseCallout">
            <a:avLst>
              <a:gd name="adj1" fmla="val 68418"/>
              <a:gd name="adj2" fmla="val -97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目標達成</a:t>
            </a:r>
            <a:endParaRPr kumimoji="1" lang="en-US" altLang="ja-JP" dirty="0"/>
          </a:p>
          <a:p>
            <a:pPr algn="ctr"/>
            <a:r>
              <a:rPr lang="ja-JP" altLang="en-US" dirty="0"/>
              <a:t>→背景はなまる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665E49-0A9B-CF74-BC41-330D772684F3}"/>
              </a:ext>
            </a:extLst>
          </p:cNvPr>
          <p:cNvSpPr txBox="1"/>
          <p:nvPr/>
        </p:nvSpPr>
        <p:spPr>
          <a:xfrm>
            <a:off x="6011622" y="908672"/>
            <a:ext cx="115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6</a:t>
            </a:r>
            <a:r>
              <a:rPr kumimoji="1" lang="ja-JP" altLang="en-US" sz="2800" b="1" dirty="0"/>
              <a:t>月</a:t>
            </a:r>
          </a:p>
        </p:txBody>
      </p:sp>
      <p:sp>
        <p:nvSpPr>
          <p:cNvPr id="15" name="矢印: 山形 14">
            <a:extLst>
              <a:ext uri="{FF2B5EF4-FFF2-40B4-BE49-F238E27FC236}">
                <a16:creationId xmlns:a16="http://schemas.microsoft.com/office/drawing/2014/main" id="{0B21192D-883A-9AB5-ABEC-B1695EA788B8}"/>
              </a:ext>
            </a:extLst>
          </p:cNvPr>
          <p:cNvSpPr/>
          <p:nvPr/>
        </p:nvSpPr>
        <p:spPr>
          <a:xfrm>
            <a:off x="7165341" y="1067914"/>
            <a:ext cx="288096" cy="18349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矢印: 山形 19">
            <a:extLst>
              <a:ext uri="{FF2B5EF4-FFF2-40B4-BE49-F238E27FC236}">
                <a16:creationId xmlns:a16="http://schemas.microsoft.com/office/drawing/2014/main" id="{96CE6832-D78D-D947-95FE-726A531880C0}"/>
              </a:ext>
            </a:extLst>
          </p:cNvPr>
          <p:cNvSpPr/>
          <p:nvPr/>
        </p:nvSpPr>
        <p:spPr>
          <a:xfrm rot="10800000">
            <a:off x="5348631" y="1085284"/>
            <a:ext cx="288096" cy="18349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9AACA42-F64C-ABB5-D2E0-1066D1C7B776}"/>
              </a:ext>
            </a:extLst>
          </p:cNvPr>
          <p:cNvSpPr txBox="1"/>
          <p:nvPr/>
        </p:nvSpPr>
        <p:spPr>
          <a:xfrm>
            <a:off x="3204515" y="3115706"/>
            <a:ext cx="4657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4</a:t>
            </a:r>
            <a:endParaRPr lang="ja-JP" altLang="en-US" sz="1400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A9775B3-FC35-4D73-43FB-044A699A2A08}"/>
              </a:ext>
            </a:extLst>
          </p:cNvPr>
          <p:cNvGrpSpPr/>
          <p:nvPr/>
        </p:nvGrpSpPr>
        <p:grpSpPr>
          <a:xfrm>
            <a:off x="-40441" y="-3796"/>
            <a:ext cx="1766603" cy="6875173"/>
            <a:chOff x="-40441" y="-3796"/>
            <a:chExt cx="1766603" cy="6875173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1D57E7CF-DA6A-0533-542A-AB2058EE44A4}"/>
                </a:ext>
              </a:extLst>
            </p:cNvPr>
            <p:cNvGrpSpPr/>
            <p:nvPr/>
          </p:nvGrpSpPr>
          <p:grpSpPr>
            <a:xfrm>
              <a:off x="-40441" y="13377"/>
              <a:ext cx="1766603" cy="6858000"/>
              <a:chOff x="-40441" y="13377"/>
              <a:chExt cx="1766603" cy="6858000"/>
            </a:xfrm>
          </p:grpSpPr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1FB9C998-74D9-5987-0406-57A58365DEBB}"/>
                  </a:ext>
                </a:extLst>
              </p:cNvPr>
              <p:cNvGrpSpPr/>
              <p:nvPr/>
            </p:nvGrpSpPr>
            <p:grpSpPr>
              <a:xfrm>
                <a:off x="-40441" y="13377"/>
                <a:ext cx="1766603" cy="6858000"/>
                <a:chOff x="-34902" y="16810"/>
                <a:chExt cx="1524688" cy="6858000"/>
              </a:xfrm>
            </p:grpSpPr>
            <p:grpSp>
              <p:nvGrpSpPr>
                <p:cNvPr id="60" name="グループ化 59">
                  <a:extLst>
                    <a:ext uri="{FF2B5EF4-FFF2-40B4-BE49-F238E27FC236}">
                      <a16:creationId xmlns:a16="http://schemas.microsoft.com/office/drawing/2014/main" id="{4ECDAA2A-B49C-9968-510B-E34597C4241C}"/>
                    </a:ext>
                  </a:extLst>
                </p:cNvPr>
                <p:cNvGrpSpPr/>
                <p:nvPr/>
              </p:nvGrpSpPr>
              <p:grpSpPr>
                <a:xfrm>
                  <a:off x="-34902" y="16810"/>
                  <a:ext cx="1524688" cy="6858000"/>
                  <a:chOff x="-34902" y="16810"/>
                  <a:chExt cx="1524688" cy="6858000"/>
                </a:xfrm>
              </p:grpSpPr>
              <p:sp>
                <p:nvSpPr>
                  <p:cNvPr id="62" name="正方形/長方形 61">
                    <a:extLst>
                      <a:ext uri="{FF2B5EF4-FFF2-40B4-BE49-F238E27FC236}">
                        <a16:creationId xmlns:a16="http://schemas.microsoft.com/office/drawing/2014/main" id="{68EE9C78-5499-4485-6ECA-607249D95995}"/>
                      </a:ext>
                    </a:extLst>
                  </p:cNvPr>
                  <p:cNvSpPr/>
                  <p:nvPr/>
                </p:nvSpPr>
                <p:spPr>
                  <a:xfrm>
                    <a:off x="-34902" y="16810"/>
                    <a:ext cx="124719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3" name="テキスト ボックス 62">
                    <a:extLst>
                      <a:ext uri="{FF2B5EF4-FFF2-40B4-BE49-F238E27FC236}">
                        <a16:creationId xmlns:a16="http://schemas.microsoft.com/office/drawing/2014/main" id="{156D54C2-B3E7-0EAA-BF5B-5850F4EF9440}"/>
                      </a:ext>
                    </a:extLst>
                  </p:cNvPr>
                  <p:cNvSpPr txBox="1"/>
                  <p:nvPr/>
                </p:nvSpPr>
                <p:spPr>
                  <a:xfrm>
                    <a:off x="87240" y="2125732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グループ</a:t>
                    </a:r>
                  </a:p>
                </p:txBody>
              </p:sp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6EEC8885-FC8F-595C-1F27-EC957102A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48" y="1550539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入力</a:t>
                    </a:r>
                  </a:p>
                </p:txBody>
              </p:sp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C13ACCD2-97CA-F694-9A2E-0D676EC6C668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04" y="5689163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設定</a:t>
                    </a:r>
                  </a:p>
                </p:txBody>
              </p:sp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FA17D649-FBCD-CAED-F3E8-BDDB54C159E9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77" y="1058518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ホーム</a:t>
                    </a:r>
                  </a:p>
                </p:txBody>
              </p:sp>
            </p:grp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498F36D6-E3A9-F6FF-7072-FEAE67E886B8}"/>
                    </a:ext>
                  </a:extLst>
                </p:cNvPr>
                <p:cNvSpPr txBox="1"/>
                <p:nvPr/>
              </p:nvSpPr>
              <p:spPr>
                <a:xfrm>
                  <a:off x="125098" y="6208518"/>
                  <a:ext cx="136468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600" b="1">
                      <a:ea typeface="游ゴシック"/>
                    </a:rPr>
                    <a:t>ログアウト</a:t>
                  </a:r>
                </a:p>
              </p:txBody>
            </p: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A8C26090-A2B0-8119-40A9-93DC4F6BE53B}"/>
                  </a:ext>
                </a:extLst>
              </p:cNvPr>
              <p:cNvGrpSpPr/>
              <p:nvPr/>
            </p:nvGrpSpPr>
            <p:grpSpPr>
              <a:xfrm>
                <a:off x="12699" y="2473800"/>
                <a:ext cx="1533457" cy="1521622"/>
                <a:chOff x="-42669" y="2288505"/>
                <a:chExt cx="1323469" cy="1133775"/>
              </a:xfrm>
            </p:grpSpPr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9684174-83F8-D920-9E17-BA9899F6C0C5}"/>
                    </a:ext>
                  </a:extLst>
                </p:cNvPr>
                <p:cNvSpPr txBox="1"/>
                <p:nvPr/>
              </p:nvSpPr>
              <p:spPr>
                <a:xfrm>
                  <a:off x="-39281" y="2288505"/>
                  <a:ext cx="1312509" cy="71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・個人</a:t>
                  </a:r>
                  <a:endParaRPr lang="en-US" altLang="ja-JP" sz="1400" dirty="0"/>
                </a:p>
                <a:p>
                  <a:r>
                    <a:rPr lang="ja-JP" altLang="en-US" sz="1400" dirty="0"/>
                    <a:t>・グループ管理</a:t>
                  </a:r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1</a:t>
                  </a:r>
                  <a:endParaRPr lang="ja-JP" altLang="en-US" sz="1400" dirty="0"/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F3D4AC8A-BE05-C6B9-D1A2-4AF02AA65FA9}"/>
                    </a:ext>
                  </a:extLst>
                </p:cNvPr>
                <p:cNvSpPr txBox="1"/>
                <p:nvPr/>
              </p:nvSpPr>
              <p:spPr>
                <a:xfrm>
                  <a:off x="-31709" y="2948896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2</a:t>
                  </a:r>
                  <a:endParaRPr lang="ja-JP" altLang="en-US" sz="1400" dirty="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B3FCD317-929E-0FA6-7D4F-DA963A96CA69}"/>
                    </a:ext>
                  </a:extLst>
                </p:cNvPr>
                <p:cNvSpPr txBox="1"/>
                <p:nvPr/>
              </p:nvSpPr>
              <p:spPr>
                <a:xfrm>
                  <a:off x="-42669" y="3114503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3</a:t>
                  </a:r>
                  <a:endParaRPr lang="ja-JP" altLang="en-US" sz="1400" dirty="0"/>
                </a:p>
              </p:txBody>
            </p:sp>
          </p:grp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2F6D5BD2-4CED-7974-0BDB-C34D7BD7CE57}"/>
                </a:ext>
              </a:extLst>
            </p:cNvPr>
            <p:cNvSpPr/>
            <p:nvPr/>
          </p:nvSpPr>
          <p:spPr>
            <a:xfrm>
              <a:off x="-4260" y="-3796"/>
              <a:ext cx="1481473" cy="8288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b="1">
                  <a:solidFill>
                    <a:srgbClr val="FFC000"/>
                  </a:solidFill>
                  <a:ea typeface="游ゴシック"/>
                </a:rPr>
                <a:t>ロゴ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29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1C2381-32FF-7A64-8BFA-C7C5EC8723A5}"/>
              </a:ext>
            </a:extLst>
          </p:cNvPr>
          <p:cNvSpPr txBox="1"/>
          <p:nvPr/>
        </p:nvSpPr>
        <p:spPr>
          <a:xfrm>
            <a:off x="3529660" y="305693"/>
            <a:ext cx="60037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ja-JP" sz="2800" dirty="0">
                <a:solidFill>
                  <a:srgbClr val="FF0000"/>
                </a:solidFill>
                <a:ea typeface="游ゴシック"/>
              </a:rPr>
              <a:t>【</a:t>
            </a:r>
            <a:r>
              <a:rPr lang="en-US" altLang="ja-JP" sz="2800" dirty="0" err="1">
                <a:solidFill>
                  <a:srgbClr val="FF0000"/>
                </a:solidFill>
                <a:ea typeface="游ゴシック"/>
              </a:rPr>
              <a:t>マップ入力</a:t>
            </a:r>
            <a:r>
              <a:rPr lang="en-US" altLang="ja-JP" sz="2800" dirty="0">
                <a:solidFill>
                  <a:srgbClr val="FF0000"/>
                </a:solidFill>
                <a:ea typeface="游ゴシック"/>
              </a:rPr>
              <a:t>】</a:t>
            </a:r>
            <a:r>
              <a:rPr lang="en-US" altLang="ja-JP" sz="2800" dirty="0">
                <a:ea typeface="游ゴシック"/>
              </a:rPr>
              <a:t>｜</a:t>
            </a:r>
            <a:r>
              <a:rPr lang="en-US" sz="2800" dirty="0">
                <a:ea typeface="游ゴシック"/>
              </a:rPr>
              <a:t>【</a:t>
            </a:r>
            <a:r>
              <a:rPr lang="ja-JP" altLang="en-US" sz="2800" dirty="0">
                <a:ea typeface="游ゴシック"/>
              </a:rPr>
              <a:t>その他の入力</a:t>
            </a:r>
            <a:r>
              <a:rPr lang="en-US" sz="2800" dirty="0">
                <a:ea typeface="游ゴシック"/>
              </a:rPr>
              <a:t>】</a:t>
            </a:r>
            <a:endParaRPr lang="ja-JP" altLang="en-US" sz="2800" dirty="0">
              <a:ea typeface="游ゴシック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58A2071-9D8D-E240-FF62-96263E2FEACC}"/>
              </a:ext>
            </a:extLst>
          </p:cNvPr>
          <p:cNvGrpSpPr/>
          <p:nvPr/>
        </p:nvGrpSpPr>
        <p:grpSpPr>
          <a:xfrm>
            <a:off x="1778598" y="979613"/>
            <a:ext cx="9835867" cy="3489867"/>
            <a:chOff x="1782146" y="2911150"/>
            <a:chExt cx="7352523" cy="2491273"/>
          </a:xfrm>
        </p:grpSpPr>
        <p:sp>
          <p:nvSpPr>
            <p:cNvPr id="9" name="フローチャート: 処理 8">
              <a:extLst>
                <a:ext uri="{FF2B5EF4-FFF2-40B4-BE49-F238E27FC236}">
                  <a16:creationId xmlns:a16="http://schemas.microsoft.com/office/drawing/2014/main" id="{A558A14F-1996-CCE6-F1BB-E2B8DACCA81F}"/>
                </a:ext>
              </a:extLst>
            </p:cNvPr>
            <p:cNvSpPr/>
            <p:nvPr/>
          </p:nvSpPr>
          <p:spPr>
            <a:xfrm>
              <a:off x="1782146" y="2911150"/>
              <a:ext cx="7352523" cy="24912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6CE98DF-3AFC-E947-8EE5-05E58DF36027}"/>
                </a:ext>
              </a:extLst>
            </p:cNvPr>
            <p:cNvSpPr txBox="1"/>
            <p:nvPr/>
          </p:nvSpPr>
          <p:spPr>
            <a:xfrm>
              <a:off x="2659849" y="3452658"/>
              <a:ext cx="1760140" cy="26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📍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528E125-E455-4366-FDDC-FB860993C1BF}"/>
                </a:ext>
              </a:extLst>
            </p:cNvPr>
            <p:cNvSpPr txBox="1"/>
            <p:nvPr/>
          </p:nvSpPr>
          <p:spPr>
            <a:xfrm>
              <a:off x="7354297" y="4698633"/>
              <a:ext cx="79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📍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93649D3C-9B94-B5B1-B723-3E1AE17599EE}"/>
                    </a:ext>
                  </a:extLst>
                </p14:cNvPr>
                <p14:cNvContentPartPr/>
                <p14:nvPr/>
              </p14:nvContentPartPr>
              <p14:xfrm>
                <a:off x="2817075" y="3583834"/>
                <a:ext cx="4716269" cy="1349094"/>
              </p14:xfrm>
            </p:contentPart>
          </mc:Choice>
          <mc:Fallback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93649D3C-9B94-B5B1-B723-3E1AE17599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12500" y="3579465"/>
                  <a:ext cx="4725419" cy="135783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55568A-83C1-4B20-F5DB-7D8B414B40B1}"/>
              </a:ext>
            </a:extLst>
          </p:cNvPr>
          <p:cNvSpPr txBox="1"/>
          <p:nvPr/>
        </p:nvSpPr>
        <p:spPr>
          <a:xfrm>
            <a:off x="2317651" y="1614061"/>
            <a:ext cx="13747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四ツ谷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52CD6A9-6373-9961-5446-806AA1580303}"/>
              </a:ext>
            </a:extLst>
          </p:cNvPr>
          <p:cNvSpPr txBox="1"/>
          <p:nvPr/>
        </p:nvSpPr>
        <p:spPr>
          <a:xfrm>
            <a:off x="9533389" y="3480401"/>
            <a:ext cx="137471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b="1" dirty="0"/>
              <a:t>麹町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248ED9C-7387-7290-6F50-E12DDD7D2970}"/>
              </a:ext>
            </a:extLst>
          </p:cNvPr>
          <p:cNvSpPr txBox="1"/>
          <p:nvPr/>
        </p:nvSpPr>
        <p:spPr>
          <a:xfrm>
            <a:off x="5322463" y="5160883"/>
            <a:ext cx="995219" cy="40011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000">
                <a:ea typeface="游ゴシック"/>
              </a:rPr>
              <a:t>登録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CDE411-B3C3-9EB9-41F1-769F19E134AD}"/>
              </a:ext>
            </a:extLst>
          </p:cNvPr>
          <p:cNvSpPr txBox="1"/>
          <p:nvPr/>
        </p:nvSpPr>
        <p:spPr>
          <a:xfrm>
            <a:off x="1775504" y="4609897"/>
            <a:ext cx="21820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ウォーキング　▾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87D6BAB-A2EC-B172-38CA-DB49717E6983}"/>
              </a:ext>
            </a:extLst>
          </p:cNvPr>
          <p:cNvSpPr txBox="1"/>
          <p:nvPr/>
        </p:nvSpPr>
        <p:spPr>
          <a:xfrm>
            <a:off x="7610165" y="4620180"/>
            <a:ext cx="1353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○○kcal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C4F71129-5561-3338-BBFD-2E21B0DCB422}"/>
              </a:ext>
            </a:extLst>
          </p:cNvPr>
          <p:cNvSpPr txBox="1"/>
          <p:nvPr/>
        </p:nvSpPr>
        <p:spPr>
          <a:xfrm>
            <a:off x="4189337" y="4592101"/>
            <a:ext cx="1353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○○</a:t>
            </a:r>
            <a:r>
              <a:rPr lang="en-US" altLang="ja-JP" dirty="0">
                <a:ea typeface="游ゴシック"/>
              </a:rPr>
              <a:t>km</a:t>
            </a:r>
            <a:endParaRPr lang="ja-JP" altLang="en-US" dirty="0"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0DDC73-4B85-D1FE-ACF0-359E4D40B51C}"/>
              </a:ext>
            </a:extLst>
          </p:cNvPr>
          <p:cNvSpPr txBox="1"/>
          <p:nvPr/>
        </p:nvSpPr>
        <p:spPr>
          <a:xfrm>
            <a:off x="1739152" y="5543705"/>
            <a:ext cx="748655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u="sng" dirty="0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履歴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C7CE73-C1E3-2FAF-45C7-AF7D6399177C}"/>
              </a:ext>
            </a:extLst>
          </p:cNvPr>
          <p:cNvSpPr txBox="1"/>
          <p:nvPr/>
        </p:nvSpPr>
        <p:spPr>
          <a:xfrm>
            <a:off x="2782289" y="6081200"/>
            <a:ext cx="7434406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dirty="0">
                <a:ea typeface="游ゴシック"/>
              </a:rPr>
              <a:t>　　　</a:t>
            </a:r>
            <a:r>
              <a:rPr lang="ja-JP" altLang="en-US" dirty="0">
                <a:ea typeface="游ゴシック"/>
              </a:rPr>
              <a:t>ウォーキング</a:t>
            </a:r>
            <a:r>
              <a:rPr lang="ja-JP" dirty="0">
                <a:ea typeface="游ゴシック"/>
              </a:rPr>
              <a:t>　　</a:t>
            </a:r>
            <a:r>
              <a:rPr lang="ja-JP" altLang="en-US" dirty="0">
                <a:ea typeface="游ゴシック"/>
              </a:rPr>
              <a:t>　　</a:t>
            </a:r>
            <a:r>
              <a:rPr lang="ja-JP" dirty="0">
                <a:ea typeface="游ゴシック"/>
              </a:rPr>
              <a:t>○○</a:t>
            </a:r>
            <a:r>
              <a:rPr lang="en-US" altLang="ja-JP" dirty="0">
                <a:ea typeface="游ゴシック"/>
              </a:rPr>
              <a:t>km　　　</a:t>
            </a:r>
            <a:r>
              <a:rPr lang="ja-JP" altLang="en-US" dirty="0">
                <a:solidFill>
                  <a:srgbClr val="000000"/>
                </a:solidFill>
                <a:ea typeface="游ゴシック"/>
              </a:rPr>
              <a:t> 　</a:t>
            </a:r>
            <a:r>
              <a:rPr lang="ja-JP" dirty="0">
                <a:solidFill>
                  <a:srgbClr val="5A4556"/>
                </a:solidFill>
                <a:ea typeface="游ゴシック"/>
              </a:rPr>
              <a:t>○○kcal</a:t>
            </a:r>
            <a:endParaRPr lang="ja-JP" dirty="0">
              <a:solidFill>
                <a:srgbClr val="000000"/>
              </a:solidFill>
              <a:ea typeface="游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7DCF8A-C656-A867-941D-AC23E16B2C6F}"/>
              </a:ext>
            </a:extLst>
          </p:cNvPr>
          <p:cNvSpPr txBox="1"/>
          <p:nvPr/>
        </p:nvSpPr>
        <p:spPr>
          <a:xfrm>
            <a:off x="6688726" y="5161006"/>
            <a:ext cx="1220672" cy="40011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000" dirty="0">
                <a:ea typeface="游ゴシック"/>
              </a:rPr>
              <a:t>リセット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71A9F7-A785-736D-BFD7-B9190E4898A6}"/>
              </a:ext>
            </a:extLst>
          </p:cNvPr>
          <p:cNvSpPr txBox="1"/>
          <p:nvPr/>
        </p:nvSpPr>
        <p:spPr>
          <a:xfrm>
            <a:off x="2331257" y="5931597"/>
            <a:ext cx="9028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四ツ谷</a:t>
            </a:r>
          </a:p>
          <a:p>
            <a:r>
              <a:rPr lang="en-US" altLang="ja-JP" dirty="0">
                <a:ea typeface="游ゴシック"/>
              </a:rPr>
              <a:t>~</a:t>
            </a:r>
            <a:r>
              <a:rPr lang="ja-JP" altLang="en-US" dirty="0">
                <a:ea typeface="游ゴシック"/>
              </a:rPr>
              <a:t>麹町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C05EB7-EF11-B785-9A41-BF11455E4447}"/>
              </a:ext>
            </a:extLst>
          </p:cNvPr>
          <p:cNvSpPr txBox="1"/>
          <p:nvPr/>
        </p:nvSpPr>
        <p:spPr>
          <a:xfrm>
            <a:off x="10089576" y="6069679"/>
            <a:ext cx="1364446" cy="369332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インポート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CC44DC3-4D85-975E-49A6-E6A9C9E5FCFF}"/>
              </a:ext>
            </a:extLst>
          </p:cNvPr>
          <p:cNvGrpSpPr/>
          <p:nvPr/>
        </p:nvGrpSpPr>
        <p:grpSpPr>
          <a:xfrm>
            <a:off x="-40441" y="-3796"/>
            <a:ext cx="1766603" cy="6875173"/>
            <a:chOff x="-40441" y="-3796"/>
            <a:chExt cx="1766603" cy="6875173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9F70F9AF-92CD-BED2-3AF2-A2951BB9BEED}"/>
                </a:ext>
              </a:extLst>
            </p:cNvPr>
            <p:cNvGrpSpPr/>
            <p:nvPr/>
          </p:nvGrpSpPr>
          <p:grpSpPr>
            <a:xfrm>
              <a:off x="-40441" y="13377"/>
              <a:ext cx="1766603" cy="6858000"/>
              <a:chOff x="-40441" y="13377"/>
              <a:chExt cx="1766603" cy="6858000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160243D5-09C9-CE74-F8B9-88682DFE94E6}"/>
                  </a:ext>
                </a:extLst>
              </p:cNvPr>
              <p:cNvGrpSpPr/>
              <p:nvPr/>
            </p:nvGrpSpPr>
            <p:grpSpPr>
              <a:xfrm>
                <a:off x="-40441" y="13377"/>
                <a:ext cx="1766603" cy="6858000"/>
                <a:chOff x="-34902" y="16810"/>
                <a:chExt cx="1524688" cy="6858000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A9E4422C-DFCB-58EA-D753-EC683593E176}"/>
                    </a:ext>
                  </a:extLst>
                </p:cNvPr>
                <p:cNvGrpSpPr/>
                <p:nvPr/>
              </p:nvGrpSpPr>
              <p:grpSpPr>
                <a:xfrm>
                  <a:off x="-34902" y="16810"/>
                  <a:ext cx="1524688" cy="6858000"/>
                  <a:chOff x="-34902" y="16810"/>
                  <a:chExt cx="1524688" cy="6858000"/>
                </a:xfrm>
              </p:grpSpPr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7610C49F-FA48-3A1C-635E-0267C52D78C7}"/>
                      </a:ext>
                    </a:extLst>
                  </p:cNvPr>
                  <p:cNvSpPr/>
                  <p:nvPr/>
                </p:nvSpPr>
                <p:spPr>
                  <a:xfrm>
                    <a:off x="-34902" y="16810"/>
                    <a:ext cx="124719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F23755C0-D871-FCFF-1F9E-FD7EAC01C5D5}"/>
                      </a:ext>
                    </a:extLst>
                  </p:cNvPr>
                  <p:cNvSpPr txBox="1"/>
                  <p:nvPr/>
                </p:nvSpPr>
                <p:spPr>
                  <a:xfrm>
                    <a:off x="87240" y="2125732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グループ</a:t>
                    </a:r>
                  </a:p>
                </p:txBody>
              </p:sp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003FBC49-EC4F-CE7D-E011-90592E70E5BF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48" y="1550539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入力</a:t>
                    </a:r>
                  </a:p>
                </p:txBody>
              </p:sp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34455C91-83EC-0801-CC2E-5266C7EF16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04" y="5689163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設定</a:t>
                    </a:r>
                  </a:p>
                </p:txBody>
              </p:sp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6098043-A246-BA9F-DEDD-EBBF77626342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77" y="1058518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ホーム</a:t>
                    </a:r>
                  </a:p>
                </p:txBody>
              </p:sp>
            </p:grp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3A826438-5BE9-5E91-9A04-DEFD6DC44030}"/>
                    </a:ext>
                  </a:extLst>
                </p:cNvPr>
                <p:cNvSpPr txBox="1"/>
                <p:nvPr/>
              </p:nvSpPr>
              <p:spPr>
                <a:xfrm>
                  <a:off x="125098" y="6208518"/>
                  <a:ext cx="136468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600" b="1">
                      <a:ea typeface="游ゴシック"/>
                    </a:rPr>
                    <a:t>ログアウト</a:t>
                  </a:r>
                </a:p>
              </p:txBody>
            </p:sp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EDF7988A-35F2-D337-6BA8-CEC9B3E17A8A}"/>
                  </a:ext>
                </a:extLst>
              </p:cNvPr>
              <p:cNvGrpSpPr/>
              <p:nvPr/>
            </p:nvGrpSpPr>
            <p:grpSpPr>
              <a:xfrm>
                <a:off x="12699" y="2473800"/>
                <a:ext cx="1533457" cy="1521622"/>
                <a:chOff x="-42669" y="2288505"/>
                <a:chExt cx="1323469" cy="1133775"/>
              </a:xfrm>
            </p:grpSpPr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7468E9AE-CF8D-2DAE-B2E5-EB9E8616CB44}"/>
                    </a:ext>
                  </a:extLst>
                </p:cNvPr>
                <p:cNvSpPr txBox="1"/>
                <p:nvPr/>
              </p:nvSpPr>
              <p:spPr>
                <a:xfrm>
                  <a:off x="-39281" y="2288505"/>
                  <a:ext cx="1312509" cy="71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・個人</a:t>
                  </a:r>
                  <a:endParaRPr lang="en-US" altLang="ja-JP" sz="1400" dirty="0"/>
                </a:p>
                <a:p>
                  <a:r>
                    <a:rPr lang="ja-JP" altLang="en-US" sz="1400" dirty="0"/>
                    <a:t>・グループ管理</a:t>
                  </a:r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1</a:t>
                  </a:r>
                  <a:endParaRPr lang="ja-JP" altLang="en-US" sz="1400" dirty="0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E4E1731-F2FE-2A45-6C43-1FEBC2B6E0A7}"/>
                    </a:ext>
                  </a:extLst>
                </p:cNvPr>
                <p:cNvSpPr txBox="1"/>
                <p:nvPr/>
              </p:nvSpPr>
              <p:spPr>
                <a:xfrm>
                  <a:off x="-31709" y="2948896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2</a:t>
                  </a:r>
                  <a:endParaRPr lang="ja-JP" altLang="en-US" sz="1400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7B1B49FE-C8F0-5BE2-CB90-6AA646433CA2}"/>
                    </a:ext>
                  </a:extLst>
                </p:cNvPr>
                <p:cNvSpPr txBox="1"/>
                <p:nvPr/>
              </p:nvSpPr>
              <p:spPr>
                <a:xfrm>
                  <a:off x="-42669" y="3114503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3</a:t>
                  </a:r>
                  <a:endParaRPr lang="ja-JP" altLang="en-US" sz="1400" dirty="0"/>
                </a:p>
              </p:txBody>
            </p:sp>
          </p:grpSp>
        </p:grp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5CBB554-1B97-19F2-5C66-EF8A943D6BBC}"/>
                </a:ext>
              </a:extLst>
            </p:cNvPr>
            <p:cNvSpPr/>
            <p:nvPr/>
          </p:nvSpPr>
          <p:spPr>
            <a:xfrm>
              <a:off x="-4260" y="-3796"/>
              <a:ext cx="1481473" cy="8288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b="1">
                  <a:solidFill>
                    <a:srgbClr val="FFC000"/>
                  </a:solidFill>
                  <a:ea typeface="游ゴシック"/>
                </a:rPr>
                <a:t>ロゴ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7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1C2381-32FF-7A64-8BFA-C7C5EC8723A5}"/>
              </a:ext>
            </a:extLst>
          </p:cNvPr>
          <p:cNvSpPr txBox="1"/>
          <p:nvPr/>
        </p:nvSpPr>
        <p:spPr>
          <a:xfrm>
            <a:off x="3629721" y="399298"/>
            <a:ext cx="60037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ja-JP" sz="2800" dirty="0">
                <a:solidFill>
                  <a:srgbClr val="000000"/>
                </a:solidFill>
                <a:ea typeface="游ゴシック"/>
              </a:rPr>
              <a:t>【</a:t>
            </a:r>
            <a:r>
              <a:rPr lang="en-US" altLang="ja-JP" sz="2800" dirty="0" err="1">
                <a:solidFill>
                  <a:srgbClr val="000000"/>
                </a:solidFill>
                <a:ea typeface="游ゴシック"/>
              </a:rPr>
              <a:t>マップ入力</a:t>
            </a:r>
            <a:r>
              <a:rPr lang="en-US" altLang="ja-JP" sz="2800" dirty="0">
                <a:solidFill>
                  <a:srgbClr val="000000"/>
                </a:solidFill>
                <a:ea typeface="游ゴシック"/>
              </a:rPr>
              <a:t>】</a:t>
            </a:r>
            <a:r>
              <a:rPr lang="en-US" altLang="ja-JP" sz="2800" dirty="0">
                <a:ea typeface="游ゴシック"/>
              </a:rPr>
              <a:t>｜</a:t>
            </a:r>
            <a:r>
              <a:rPr lang="en-US" sz="2800" dirty="0">
                <a:solidFill>
                  <a:srgbClr val="FF0000"/>
                </a:solidFill>
                <a:ea typeface="游ゴシック"/>
              </a:rPr>
              <a:t>【</a:t>
            </a:r>
            <a:r>
              <a:rPr lang="ja-JP" altLang="en-US" sz="2800" u="sng">
                <a:solidFill>
                  <a:srgbClr val="FF0000"/>
                </a:solidFill>
                <a:ea typeface="游ゴシック"/>
              </a:rPr>
              <a:t>その他の入力</a:t>
            </a:r>
            <a:r>
              <a:rPr lang="en-US" sz="2800" dirty="0">
                <a:solidFill>
                  <a:srgbClr val="FF0000"/>
                </a:solidFill>
                <a:ea typeface="游ゴシック"/>
              </a:rPr>
              <a:t>】</a:t>
            </a:r>
            <a:endParaRPr lang="ja-JP" altLang="en-US" sz="2800" dirty="0">
              <a:solidFill>
                <a:srgbClr val="FF0000"/>
              </a:solidFill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44A13A-3749-55CF-E809-4FE7EA59A218}"/>
              </a:ext>
            </a:extLst>
          </p:cNvPr>
          <p:cNvSpPr txBox="1"/>
          <p:nvPr/>
        </p:nvSpPr>
        <p:spPr>
          <a:xfrm>
            <a:off x="2352718" y="1814851"/>
            <a:ext cx="153052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筋トレ　　▾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41BD60-F095-3BE1-465A-71429BC871AE}"/>
              </a:ext>
            </a:extLst>
          </p:cNvPr>
          <p:cNvSpPr txBox="1"/>
          <p:nvPr/>
        </p:nvSpPr>
        <p:spPr>
          <a:xfrm>
            <a:off x="4627887" y="1809485"/>
            <a:ext cx="13853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</a:rPr>
              <a:t>時間　　▾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1397E4-B5AE-9592-FA4D-689DF4D0EE6B}"/>
              </a:ext>
            </a:extLst>
          </p:cNvPr>
          <p:cNvSpPr txBox="1"/>
          <p:nvPr/>
        </p:nvSpPr>
        <p:spPr>
          <a:xfrm>
            <a:off x="6551811" y="1814851"/>
            <a:ext cx="13869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歩数　　▾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003A55B-B4CB-6EC6-DD5C-0BCE76592FC9}"/>
              </a:ext>
            </a:extLst>
          </p:cNvPr>
          <p:cNvSpPr txBox="1"/>
          <p:nvPr/>
        </p:nvSpPr>
        <p:spPr>
          <a:xfrm>
            <a:off x="8486151" y="1822400"/>
            <a:ext cx="1353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○○kcal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FA18A45-0768-EB9C-045F-1D6307A0FBF8}"/>
              </a:ext>
            </a:extLst>
          </p:cNvPr>
          <p:cNvSpPr txBox="1"/>
          <p:nvPr/>
        </p:nvSpPr>
        <p:spPr>
          <a:xfrm>
            <a:off x="2352717" y="2458379"/>
            <a:ext cx="18899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</a:rPr>
              <a:t>ウォーキング</a:t>
            </a:r>
            <a:r>
              <a:rPr lang="ja-JP" altLang="en-US">
                <a:ea typeface="游ゴシック"/>
              </a:rPr>
              <a:t> </a:t>
            </a:r>
            <a:r>
              <a:rPr lang="ja-JP" altLang="en-US" dirty="0">
                <a:ea typeface="游ゴシック"/>
              </a:rPr>
              <a:t> ▾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A1F82E6-FCE0-59AF-7641-7AB7CEE590F2}"/>
              </a:ext>
            </a:extLst>
          </p:cNvPr>
          <p:cNvSpPr txBox="1"/>
          <p:nvPr/>
        </p:nvSpPr>
        <p:spPr>
          <a:xfrm>
            <a:off x="4610519" y="2452791"/>
            <a:ext cx="13853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0000"/>
                </a:solidFill>
                <a:ea typeface="游ゴシック"/>
              </a:rPr>
              <a:t>時間</a:t>
            </a:r>
            <a:r>
              <a:rPr lang="ja-JP" altLang="en-US" dirty="0">
                <a:ea typeface="游ゴシック"/>
              </a:rPr>
              <a:t>　　▾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1D12688-6790-DF6F-27DB-E9C23C2F9EC4}"/>
              </a:ext>
            </a:extLst>
          </p:cNvPr>
          <p:cNvSpPr txBox="1"/>
          <p:nvPr/>
        </p:nvSpPr>
        <p:spPr>
          <a:xfrm>
            <a:off x="6551811" y="2466400"/>
            <a:ext cx="138695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歩数　　▾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C3A1813-CACB-2FD3-80FB-D525C1160351}"/>
              </a:ext>
            </a:extLst>
          </p:cNvPr>
          <p:cNvSpPr txBox="1"/>
          <p:nvPr/>
        </p:nvSpPr>
        <p:spPr>
          <a:xfrm>
            <a:off x="8494682" y="2405232"/>
            <a:ext cx="1353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○○kcal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F90DD0-7EFC-6D1C-7C9E-F2D7CCAEDF11}"/>
              </a:ext>
            </a:extLst>
          </p:cNvPr>
          <p:cNvSpPr txBox="1"/>
          <p:nvPr/>
        </p:nvSpPr>
        <p:spPr>
          <a:xfrm>
            <a:off x="9633450" y="3909708"/>
            <a:ext cx="808314" cy="365760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登録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64A951-05F7-234E-2DD9-92F6C22F357A}"/>
              </a:ext>
            </a:extLst>
          </p:cNvPr>
          <p:cNvSpPr txBox="1"/>
          <p:nvPr/>
        </p:nvSpPr>
        <p:spPr>
          <a:xfrm>
            <a:off x="1589444" y="1857657"/>
            <a:ext cx="80831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☑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A7A7D39-1075-291D-7E42-7ECA3E5CC807}"/>
              </a:ext>
            </a:extLst>
          </p:cNvPr>
          <p:cNvSpPr txBox="1"/>
          <p:nvPr/>
        </p:nvSpPr>
        <p:spPr>
          <a:xfrm>
            <a:off x="2352718" y="3076606"/>
            <a:ext cx="153052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</a:rPr>
              <a:t>バスケ　　▾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8331CD7-BBFC-7E65-8890-ABD8949F8276}"/>
              </a:ext>
            </a:extLst>
          </p:cNvPr>
          <p:cNvSpPr txBox="1"/>
          <p:nvPr/>
        </p:nvSpPr>
        <p:spPr>
          <a:xfrm>
            <a:off x="4610518" y="3098914"/>
            <a:ext cx="138537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</a:rPr>
              <a:t>時間　　▾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0545EF1-91B9-30D0-7055-0A66C3D214B8}"/>
              </a:ext>
            </a:extLst>
          </p:cNvPr>
          <p:cNvSpPr txBox="1"/>
          <p:nvPr/>
        </p:nvSpPr>
        <p:spPr>
          <a:xfrm>
            <a:off x="6551811" y="3056108"/>
            <a:ext cx="13869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solidFill>
                  <a:srgbClr val="000000"/>
                </a:solidFill>
                <a:ea typeface="游ゴシック"/>
              </a:rPr>
              <a:t>歩数</a:t>
            </a:r>
            <a:r>
              <a:rPr lang="ja-JP" altLang="en-US">
                <a:ea typeface="游ゴシック"/>
              </a:rPr>
              <a:t>　　▾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9DF9A1E-9491-7B99-D932-563091930B3C}"/>
              </a:ext>
            </a:extLst>
          </p:cNvPr>
          <p:cNvSpPr txBox="1"/>
          <p:nvPr/>
        </p:nvSpPr>
        <p:spPr>
          <a:xfrm>
            <a:off x="8494682" y="2988064"/>
            <a:ext cx="1353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○○kcal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15BDD9-22BB-26A6-0268-8FB81D7C04C1}"/>
              </a:ext>
            </a:extLst>
          </p:cNvPr>
          <p:cNvSpPr txBox="1"/>
          <p:nvPr/>
        </p:nvSpPr>
        <p:spPr>
          <a:xfrm>
            <a:off x="1589444" y="2480687"/>
            <a:ext cx="80831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☑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35C824-B489-6C7A-2F78-DBC47518B364}"/>
              </a:ext>
            </a:extLst>
          </p:cNvPr>
          <p:cNvSpPr txBox="1"/>
          <p:nvPr/>
        </p:nvSpPr>
        <p:spPr>
          <a:xfrm>
            <a:off x="1589445" y="3098914"/>
            <a:ext cx="80831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□</a:t>
            </a:r>
          </a:p>
        </p:txBody>
      </p: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805353E9-E763-C476-995D-C6AF55DA1700}"/>
              </a:ext>
            </a:extLst>
          </p:cNvPr>
          <p:cNvGrpSpPr/>
          <p:nvPr/>
        </p:nvGrpSpPr>
        <p:grpSpPr>
          <a:xfrm>
            <a:off x="-40441" y="-3796"/>
            <a:ext cx="1766603" cy="6875173"/>
            <a:chOff x="-40441" y="-3796"/>
            <a:chExt cx="1766603" cy="6875173"/>
          </a:xfrm>
        </p:grpSpPr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B1FDEF3A-D1B6-D6A9-6548-13279FD52BFD}"/>
                </a:ext>
              </a:extLst>
            </p:cNvPr>
            <p:cNvGrpSpPr/>
            <p:nvPr/>
          </p:nvGrpSpPr>
          <p:grpSpPr>
            <a:xfrm>
              <a:off x="-40441" y="13377"/>
              <a:ext cx="1766603" cy="6858000"/>
              <a:chOff x="-40441" y="13377"/>
              <a:chExt cx="1766603" cy="6858000"/>
            </a:xfrm>
          </p:grpSpPr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76DF5DFD-42FA-D685-2D8A-99DA1FAF44B4}"/>
                  </a:ext>
                </a:extLst>
              </p:cNvPr>
              <p:cNvGrpSpPr/>
              <p:nvPr/>
            </p:nvGrpSpPr>
            <p:grpSpPr>
              <a:xfrm>
                <a:off x="-40441" y="13377"/>
                <a:ext cx="1766603" cy="6858000"/>
                <a:chOff x="-34902" y="16810"/>
                <a:chExt cx="1524688" cy="6858000"/>
              </a:xfrm>
            </p:grpSpPr>
            <p:grpSp>
              <p:nvGrpSpPr>
                <p:cNvPr id="104" name="グループ化 103">
                  <a:extLst>
                    <a:ext uri="{FF2B5EF4-FFF2-40B4-BE49-F238E27FC236}">
                      <a16:creationId xmlns:a16="http://schemas.microsoft.com/office/drawing/2014/main" id="{B48C9259-D276-043E-90D8-B7DE73383D10}"/>
                    </a:ext>
                  </a:extLst>
                </p:cNvPr>
                <p:cNvGrpSpPr/>
                <p:nvPr/>
              </p:nvGrpSpPr>
              <p:grpSpPr>
                <a:xfrm>
                  <a:off x="-34902" y="16810"/>
                  <a:ext cx="1524688" cy="6858000"/>
                  <a:chOff x="-34902" y="16810"/>
                  <a:chExt cx="1524688" cy="6858000"/>
                </a:xfrm>
              </p:grpSpPr>
              <p:sp>
                <p:nvSpPr>
                  <p:cNvPr id="106" name="正方形/長方形 105">
                    <a:extLst>
                      <a:ext uri="{FF2B5EF4-FFF2-40B4-BE49-F238E27FC236}">
                        <a16:creationId xmlns:a16="http://schemas.microsoft.com/office/drawing/2014/main" id="{B1FDB538-F833-9934-AFA3-5D8D8165BC5C}"/>
                      </a:ext>
                    </a:extLst>
                  </p:cNvPr>
                  <p:cNvSpPr/>
                  <p:nvPr/>
                </p:nvSpPr>
                <p:spPr>
                  <a:xfrm>
                    <a:off x="-34902" y="16810"/>
                    <a:ext cx="124719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テキスト ボックス 106">
                    <a:extLst>
                      <a:ext uri="{FF2B5EF4-FFF2-40B4-BE49-F238E27FC236}">
                        <a16:creationId xmlns:a16="http://schemas.microsoft.com/office/drawing/2014/main" id="{3C001409-D8C1-01A0-E1D5-4A8194F75DF2}"/>
                      </a:ext>
                    </a:extLst>
                  </p:cNvPr>
                  <p:cNvSpPr txBox="1"/>
                  <p:nvPr/>
                </p:nvSpPr>
                <p:spPr>
                  <a:xfrm>
                    <a:off x="87240" y="2125732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グループ</a:t>
                    </a:r>
                  </a:p>
                </p:txBody>
              </p:sp>
              <p:sp>
                <p:nvSpPr>
                  <p:cNvPr id="108" name="テキスト ボックス 107">
                    <a:extLst>
                      <a:ext uri="{FF2B5EF4-FFF2-40B4-BE49-F238E27FC236}">
                        <a16:creationId xmlns:a16="http://schemas.microsoft.com/office/drawing/2014/main" id="{6B63D05E-A2FA-A45B-379F-C88EB999BA0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48" y="1550539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入力</a:t>
                    </a:r>
                  </a:p>
                </p:txBody>
              </p:sp>
              <p:sp>
                <p:nvSpPr>
                  <p:cNvPr id="109" name="テキスト ボックス 108">
                    <a:extLst>
                      <a:ext uri="{FF2B5EF4-FFF2-40B4-BE49-F238E27FC236}">
                        <a16:creationId xmlns:a16="http://schemas.microsoft.com/office/drawing/2014/main" id="{3333D487-8973-C9D5-8BF9-BA3A2C60F7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04" y="5689163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設定</a:t>
                    </a:r>
                  </a:p>
                </p:txBody>
              </p:sp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86674918-922F-E486-7855-A0802327BC55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77" y="1058518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ホーム</a:t>
                    </a:r>
                  </a:p>
                </p:txBody>
              </p:sp>
            </p:grpSp>
            <p:sp>
              <p:nvSpPr>
                <p:cNvPr id="105" name="テキスト ボックス 104">
                  <a:extLst>
                    <a:ext uri="{FF2B5EF4-FFF2-40B4-BE49-F238E27FC236}">
                      <a16:creationId xmlns:a16="http://schemas.microsoft.com/office/drawing/2014/main" id="{D16A3770-01A4-BFCE-240A-2DE7354BCF0D}"/>
                    </a:ext>
                  </a:extLst>
                </p:cNvPr>
                <p:cNvSpPr txBox="1"/>
                <p:nvPr/>
              </p:nvSpPr>
              <p:spPr>
                <a:xfrm>
                  <a:off x="125098" y="6208518"/>
                  <a:ext cx="136468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600" b="1">
                      <a:ea typeface="游ゴシック"/>
                    </a:rPr>
                    <a:t>ログアウト</a:t>
                  </a:r>
                </a:p>
              </p:txBody>
            </p:sp>
          </p:grpSp>
          <p:grpSp>
            <p:nvGrpSpPr>
              <p:cNvPr id="100" name="グループ化 99">
                <a:extLst>
                  <a:ext uri="{FF2B5EF4-FFF2-40B4-BE49-F238E27FC236}">
                    <a16:creationId xmlns:a16="http://schemas.microsoft.com/office/drawing/2014/main" id="{82753ACD-EEF0-B8EC-E096-7477F88741F6}"/>
                  </a:ext>
                </a:extLst>
              </p:cNvPr>
              <p:cNvGrpSpPr/>
              <p:nvPr/>
            </p:nvGrpSpPr>
            <p:grpSpPr>
              <a:xfrm>
                <a:off x="12699" y="2473800"/>
                <a:ext cx="1533457" cy="1521622"/>
                <a:chOff x="-42669" y="2288505"/>
                <a:chExt cx="1323469" cy="1133775"/>
              </a:xfrm>
            </p:grpSpPr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613084D0-5289-BA83-0CED-6782EF382402}"/>
                    </a:ext>
                  </a:extLst>
                </p:cNvPr>
                <p:cNvSpPr txBox="1"/>
                <p:nvPr/>
              </p:nvSpPr>
              <p:spPr>
                <a:xfrm>
                  <a:off x="-39281" y="2288505"/>
                  <a:ext cx="1312509" cy="71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・個人</a:t>
                  </a:r>
                  <a:endParaRPr lang="en-US" altLang="ja-JP" sz="1400" dirty="0"/>
                </a:p>
                <a:p>
                  <a:r>
                    <a:rPr lang="ja-JP" altLang="en-US" sz="1400" dirty="0"/>
                    <a:t>・グループ管理</a:t>
                  </a:r>
                  <a:endParaRPr lang="en-US" altLang="ja-JP" sz="1400" dirty="0"/>
                </a:p>
                <a:p>
                  <a:endParaRPr lang="en-US" altLang="ja-JP" sz="1400" dirty="0"/>
                </a:p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1</a:t>
                  </a:r>
                  <a:endParaRPr lang="ja-JP" altLang="en-US" sz="1400" dirty="0"/>
                </a:p>
              </p:txBody>
            </p:sp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9BAC20F7-F458-B6E6-8A36-8D160DF3D71E}"/>
                    </a:ext>
                  </a:extLst>
                </p:cNvPr>
                <p:cNvSpPr txBox="1"/>
                <p:nvPr/>
              </p:nvSpPr>
              <p:spPr>
                <a:xfrm>
                  <a:off x="-31709" y="2948896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2</a:t>
                  </a:r>
                  <a:endParaRPr lang="ja-JP" altLang="en-US" sz="1400" dirty="0"/>
                </a:p>
              </p:txBody>
            </p:sp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643E013E-E88F-9392-F16C-E71FA522C138}"/>
                    </a:ext>
                  </a:extLst>
                </p:cNvPr>
                <p:cNvSpPr txBox="1"/>
                <p:nvPr/>
              </p:nvSpPr>
              <p:spPr>
                <a:xfrm>
                  <a:off x="-42669" y="3114503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 dirty="0"/>
                    <a:t>・グループ</a:t>
                  </a:r>
                  <a:r>
                    <a:rPr lang="en-US" altLang="ja-JP" sz="1400" dirty="0"/>
                    <a:t>3</a:t>
                  </a:r>
                  <a:endParaRPr lang="ja-JP" altLang="en-US" sz="1400" dirty="0"/>
                </a:p>
              </p:txBody>
            </p:sp>
          </p:grpSp>
        </p:grp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7468C5A0-B7D8-F4D2-62CC-E582EB38FAE6}"/>
                </a:ext>
              </a:extLst>
            </p:cNvPr>
            <p:cNvSpPr/>
            <p:nvPr/>
          </p:nvSpPr>
          <p:spPr>
            <a:xfrm>
              <a:off x="-4260" y="-3796"/>
              <a:ext cx="1481473" cy="8288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b="1">
                  <a:solidFill>
                    <a:srgbClr val="FFC000"/>
                  </a:solidFill>
                  <a:ea typeface="游ゴシック"/>
                </a:rPr>
                <a:t>ロゴ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5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655AFBA-B40F-9804-3F55-420C9249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18030"/>
              </p:ext>
            </p:extLst>
          </p:nvPr>
        </p:nvGraphicFramePr>
        <p:xfrm>
          <a:off x="2715323" y="1782997"/>
          <a:ext cx="7958930" cy="28458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36990">
                  <a:extLst>
                    <a:ext uri="{9D8B030D-6E8A-4147-A177-3AD203B41FA5}">
                      <a16:colId xmlns:a16="http://schemas.microsoft.com/office/drawing/2014/main" val="2673651999"/>
                    </a:ext>
                  </a:extLst>
                </a:gridCol>
                <a:gridCol w="1136990">
                  <a:extLst>
                    <a:ext uri="{9D8B030D-6E8A-4147-A177-3AD203B41FA5}">
                      <a16:colId xmlns:a16="http://schemas.microsoft.com/office/drawing/2014/main" val="1122242309"/>
                    </a:ext>
                  </a:extLst>
                </a:gridCol>
                <a:gridCol w="1136990">
                  <a:extLst>
                    <a:ext uri="{9D8B030D-6E8A-4147-A177-3AD203B41FA5}">
                      <a16:colId xmlns:a16="http://schemas.microsoft.com/office/drawing/2014/main" val="786516118"/>
                    </a:ext>
                  </a:extLst>
                </a:gridCol>
                <a:gridCol w="1136990">
                  <a:extLst>
                    <a:ext uri="{9D8B030D-6E8A-4147-A177-3AD203B41FA5}">
                      <a16:colId xmlns:a16="http://schemas.microsoft.com/office/drawing/2014/main" val="1517170247"/>
                    </a:ext>
                  </a:extLst>
                </a:gridCol>
                <a:gridCol w="1136990">
                  <a:extLst>
                    <a:ext uri="{9D8B030D-6E8A-4147-A177-3AD203B41FA5}">
                      <a16:colId xmlns:a16="http://schemas.microsoft.com/office/drawing/2014/main" val="3476669186"/>
                    </a:ext>
                  </a:extLst>
                </a:gridCol>
                <a:gridCol w="1136990">
                  <a:extLst>
                    <a:ext uri="{9D8B030D-6E8A-4147-A177-3AD203B41FA5}">
                      <a16:colId xmlns:a16="http://schemas.microsoft.com/office/drawing/2014/main" val="143332633"/>
                    </a:ext>
                  </a:extLst>
                </a:gridCol>
                <a:gridCol w="1136990">
                  <a:extLst>
                    <a:ext uri="{9D8B030D-6E8A-4147-A177-3AD203B41FA5}">
                      <a16:colId xmlns:a16="http://schemas.microsoft.com/office/drawing/2014/main" val="407409873"/>
                    </a:ext>
                  </a:extLst>
                </a:gridCol>
              </a:tblGrid>
              <a:tr h="7114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21518"/>
                  </a:ext>
                </a:extLst>
              </a:tr>
              <a:tr h="7114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97952"/>
                  </a:ext>
                </a:extLst>
              </a:tr>
              <a:tr h="7114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17339"/>
                  </a:ext>
                </a:extLst>
              </a:tr>
              <a:tr h="7114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653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6DDC8E-709C-1A34-B588-BB2E877E928D}"/>
              </a:ext>
            </a:extLst>
          </p:cNvPr>
          <p:cNvSpPr txBox="1"/>
          <p:nvPr/>
        </p:nvSpPr>
        <p:spPr>
          <a:xfrm>
            <a:off x="4685045" y="103440"/>
            <a:ext cx="4398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【</a:t>
            </a:r>
            <a:r>
              <a:rPr kumimoji="1" lang="ja-JP" altLang="en-US" sz="2800" b="1" dirty="0"/>
              <a:t>個人予定ページ</a:t>
            </a:r>
            <a:r>
              <a:rPr kumimoji="1" lang="en-US" altLang="ja-JP" sz="2800" b="1" dirty="0"/>
              <a:t>】</a:t>
            </a:r>
            <a:endParaRPr kumimoji="1" lang="ja-JP" altLang="en-US" sz="28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FA5167-08E9-A117-A0DB-3B694534D3E6}"/>
              </a:ext>
            </a:extLst>
          </p:cNvPr>
          <p:cNvSpPr txBox="1"/>
          <p:nvPr/>
        </p:nvSpPr>
        <p:spPr>
          <a:xfrm>
            <a:off x="2991275" y="1234367"/>
            <a:ext cx="54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9FBB23-7558-A6B4-72A1-8603A283CFA6}"/>
              </a:ext>
            </a:extLst>
          </p:cNvPr>
          <p:cNvSpPr txBox="1"/>
          <p:nvPr/>
        </p:nvSpPr>
        <p:spPr>
          <a:xfrm>
            <a:off x="4116199" y="1159084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27A44C-031E-1F57-363B-A845EC050E1D}"/>
              </a:ext>
            </a:extLst>
          </p:cNvPr>
          <p:cNvSpPr txBox="1"/>
          <p:nvPr/>
        </p:nvSpPr>
        <p:spPr>
          <a:xfrm>
            <a:off x="5299147" y="1251831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7DE0E4-6DF7-D8B5-A5E8-F2AE1ACF5B80}"/>
              </a:ext>
            </a:extLst>
          </p:cNvPr>
          <p:cNvSpPr txBox="1"/>
          <p:nvPr/>
        </p:nvSpPr>
        <p:spPr>
          <a:xfrm>
            <a:off x="6451629" y="1262931"/>
            <a:ext cx="64896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19F242-A386-D0D5-3A65-2A5363B17A91}"/>
              </a:ext>
            </a:extLst>
          </p:cNvPr>
          <p:cNvSpPr txBox="1"/>
          <p:nvPr/>
        </p:nvSpPr>
        <p:spPr>
          <a:xfrm>
            <a:off x="7553643" y="1223627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5ABA13-3958-50AE-1451-AFE01A643708}"/>
              </a:ext>
            </a:extLst>
          </p:cNvPr>
          <p:cNvSpPr txBox="1"/>
          <p:nvPr/>
        </p:nvSpPr>
        <p:spPr>
          <a:xfrm>
            <a:off x="8634618" y="1234367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B2A87-B5DA-2B64-62AE-CAB75EA7CF17}"/>
              </a:ext>
            </a:extLst>
          </p:cNvPr>
          <p:cNvSpPr txBox="1"/>
          <p:nvPr/>
        </p:nvSpPr>
        <p:spPr>
          <a:xfrm>
            <a:off x="9808139" y="1251831"/>
            <a:ext cx="131250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800" b="1" dirty="0"/>
              <a:t>日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8FBE7AAC-905B-77A7-415E-B5300F4E7662}"/>
              </a:ext>
            </a:extLst>
          </p:cNvPr>
          <p:cNvSpPr/>
          <p:nvPr/>
        </p:nvSpPr>
        <p:spPr>
          <a:xfrm>
            <a:off x="3891526" y="2683123"/>
            <a:ext cx="1059489" cy="33238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ランニ</a:t>
            </a:r>
            <a:r>
              <a:rPr lang="en-US" altLang="ja-JP" sz="1600" dirty="0">
                <a:solidFill>
                  <a:schemeClr val="tx1"/>
                </a:solidFill>
              </a:rPr>
              <a:t>…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75F8AC0-45CC-758E-C87C-0587D69C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05" y="1961212"/>
            <a:ext cx="289250" cy="28925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7DF489-4844-3322-5E96-2467B22ED60F}"/>
              </a:ext>
            </a:extLst>
          </p:cNvPr>
          <p:cNvSpPr txBox="1"/>
          <p:nvPr/>
        </p:nvSpPr>
        <p:spPr>
          <a:xfrm>
            <a:off x="3009542" y="6342516"/>
            <a:ext cx="233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・ランニング　</a:t>
            </a:r>
            <a:r>
              <a:rPr lang="en-US" altLang="ja-JP" dirty="0"/>
              <a:t>30</a:t>
            </a:r>
            <a:r>
              <a:rPr lang="ja-JP" altLang="en-US" dirty="0"/>
              <a:t>分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3344EC5F-5709-5E5C-51DE-496A890C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55" y="6350080"/>
            <a:ext cx="302194" cy="30219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41FD8E-96B8-2B34-E8E9-C3D7A3A8541B}"/>
              </a:ext>
            </a:extLst>
          </p:cNvPr>
          <p:cNvSpPr txBox="1"/>
          <p:nvPr/>
        </p:nvSpPr>
        <p:spPr>
          <a:xfrm>
            <a:off x="3056047" y="4843103"/>
            <a:ext cx="3079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6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3AD6DE3-68F9-6DA7-98BF-5A579FB898E0}"/>
              </a:ext>
            </a:extLst>
          </p:cNvPr>
          <p:cNvSpPr txBox="1"/>
          <p:nvPr/>
        </p:nvSpPr>
        <p:spPr>
          <a:xfrm>
            <a:off x="3774066" y="4839716"/>
            <a:ext cx="3079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D674D9-12F8-82E2-A382-5DE54349F9F4}"/>
              </a:ext>
            </a:extLst>
          </p:cNvPr>
          <p:cNvSpPr txBox="1"/>
          <p:nvPr/>
        </p:nvSpPr>
        <p:spPr>
          <a:xfrm>
            <a:off x="3360751" y="4888008"/>
            <a:ext cx="53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9A9DD9-DEBC-2429-FE41-AE1CE1EC3818}"/>
              </a:ext>
            </a:extLst>
          </p:cNvPr>
          <p:cNvSpPr txBox="1"/>
          <p:nvPr/>
        </p:nvSpPr>
        <p:spPr>
          <a:xfrm>
            <a:off x="4116199" y="4903771"/>
            <a:ext cx="131250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日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4AD2CD-6A40-B8A2-2BFC-2A3CFF5B3BF8}"/>
              </a:ext>
            </a:extLst>
          </p:cNvPr>
          <p:cNvSpPr txBox="1"/>
          <p:nvPr/>
        </p:nvSpPr>
        <p:spPr>
          <a:xfrm>
            <a:off x="3215050" y="5326198"/>
            <a:ext cx="187440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sz="1600">
                <a:ea typeface="游ゴシック"/>
              </a:rPr>
              <a:t>運動の種類</a:t>
            </a:r>
            <a:r>
              <a:rPr lang="ja-JP" altLang="en-US" sz="1600">
                <a:ea typeface="游ゴシック"/>
              </a:rPr>
              <a:t>　▾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D950FE8-4B53-ADB1-CBC8-3305F1A545FC}"/>
              </a:ext>
            </a:extLst>
          </p:cNvPr>
          <p:cNvSpPr txBox="1"/>
          <p:nvPr/>
        </p:nvSpPr>
        <p:spPr>
          <a:xfrm>
            <a:off x="5393455" y="5330273"/>
            <a:ext cx="1022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○○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A021D3C-7EF5-3C29-2312-16BA1AB12557}"/>
              </a:ext>
            </a:extLst>
          </p:cNvPr>
          <p:cNvSpPr txBox="1"/>
          <p:nvPr/>
        </p:nvSpPr>
        <p:spPr>
          <a:xfrm>
            <a:off x="7050015" y="5341784"/>
            <a:ext cx="10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0337F8-2B96-4D2E-0498-825E12953D84}"/>
              </a:ext>
            </a:extLst>
          </p:cNvPr>
          <p:cNvSpPr txBox="1"/>
          <p:nvPr/>
        </p:nvSpPr>
        <p:spPr>
          <a:xfrm>
            <a:off x="7923829" y="5341784"/>
            <a:ext cx="1022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km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7CF74BD-B166-8AA6-DF05-3955681B61CB}"/>
              </a:ext>
            </a:extLst>
          </p:cNvPr>
          <p:cNvSpPr txBox="1"/>
          <p:nvPr/>
        </p:nvSpPr>
        <p:spPr>
          <a:xfrm>
            <a:off x="10152050" y="5315592"/>
            <a:ext cx="65625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追加</a:t>
            </a:r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CFC3EEA9-E379-74AE-0FC4-754035C8748F}"/>
              </a:ext>
            </a:extLst>
          </p:cNvPr>
          <p:cNvSpPr/>
          <p:nvPr/>
        </p:nvSpPr>
        <p:spPr>
          <a:xfrm>
            <a:off x="1579978" y="2991950"/>
            <a:ext cx="2424591" cy="1118287"/>
          </a:xfrm>
          <a:prstGeom prst="wedgeEllipseCallout">
            <a:avLst>
              <a:gd name="adj1" fmla="val 48237"/>
              <a:gd name="adj2" fmla="val -506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pPr algn="ctr"/>
            <a:r>
              <a:rPr lang="ja-JP" altLang="en-US" dirty="0"/>
              <a:t>→一覧みたいに下部に表示</a:t>
            </a:r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E9396C15-0DD1-6C0C-F3D4-7B5E0D1958B6}"/>
              </a:ext>
            </a:extLst>
          </p:cNvPr>
          <p:cNvSpPr/>
          <p:nvPr/>
        </p:nvSpPr>
        <p:spPr>
          <a:xfrm>
            <a:off x="5764903" y="3219090"/>
            <a:ext cx="3174382" cy="1118287"/>
          </a:xfrm>
          <a:prstGeom prst="wedgeEllipseCallout">
            <a:avLst>
              <a:gd name="adj1" fmla="val -72494"/>
              <a:gd name="adj2" fmla="val -782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予定と実績運動記録が同じ（達成）</a:t>
            </a:r>
            <a:endParaRPr kumimoji="1" lang="en-US" altLang="ja-JP" dirty="0"/>
          </a:p>
          <a:p>
            <a:pPr algn="ctr"/>
            <a:r>
              <a:rPr lang="ja-JP" altLang="en-US" dirty="0"/>
              <a:t>→☑で達成表示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53C5E6-D6F9-CE84-81B2-A19046564BDA}"/>
              </a:ext>
            </a:extLst>
          </p:cNvPr>
          <p:cNvSpPr txBox="1"/>
          <p:nvPr/>
        </p:nvSpPr>
        <p:spPr>
          <a:xfrm>
            <a:off x="3745454" y="2654119"/>
            <a:ext cx="37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☑</a:t>
            </a:r>
          </a:p>
        </p:txBody>
      </p:sp>
      <p:sp>
        <p:nvSpPr>
          <p:cNvPr id="28" name="吹き出し: 円形 27">
            <a:extLst>
              <a:ext uri="{FF2B5EF4-FFF2-40B4-BE49-F238E27FC236}">
                <a16:creationId xmlns:a16="http://schemas.microsoft.com/office/drawing/2014/main" id="{6F308A05-5E48-257B-7F21-05DE3F34C037}"/>
              </a:ext>
            </a:extLst>
          </p:cNvPr>
          <p:cNvSpPr/>
          <p:nvPr/>
        </p:nvSpPr>
        <p:spPr>
          <a:xfrm>
            <a:off x="9307670" y="3786578"/>
            <a:ext cx="2767390" cy="1222415"/>
          </a:xfrm>
          <a:prstGeom prst="wedgeEllipseCallout">
            <a:avLst>
              <a:gd name="adj1" fmla="val -8390"/>
              <a:gd name="adj2" fmla="val 654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個人ページで入力した予定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→所属グループの予定にも反映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19D0B7-A563-48AB-DA51-9EC9F6310288}"/>
              </a:ext>
            </a:extLst>
          </p:cNvPr>
          <p:cNvSpPr txBox="1"/>
          <p:nvPr/>
        </p:nvSpPr>
        <p:spPr>
          <a:xfrm>
            <a:off x="6145670" y="740623"/>
            <a:ext cx="115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6</a:t>
            </a:r>
            <a:r>
              <a:rPr kumimoji="1" lang="ja-JP" altLang="en-US" sz="2800" b="1" dirty="0"/>
              <a:t>月</a:t>
            </a:r>
          </a:p>
        </p:txBody>
      </p:sp>
      <p:sp>
        <p:nvSpPr>
          <p:cNvPr id="46" name="矢印: 山形 45">
            <a:extLst>
              <a:ext uri="{FF2B5EF4-FFF2-40B4-BE49-F238E27FC236}">
                <a16:creationId xmlns:a16="http://schemas.microsoft.com/office/drawing/2014/main" id="{3535B437-796A-4CAD-BCDF-DDDDC6BBD10A}"/>
              </a:ext>
            </a:extLst>
          </p:cNvPr>
          <p:cNvSpPr/>
          <p:nvPr/>
        </p:nvSpPr>
        <p:spPr>
          <a:xfrm>
            <a:off x="7170901" y="869685"/>
            <a:ext cx="288096" cy="18349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矢印: 山形 47">
            <a:extLst>
              <a:ext uri="{FF2B5EF4-FFF2-40B4-BE49-F238E27FC236}">
                <a16:creationId xmlns:a16="http://schemas.microsoft.com/office/drawing/2014/main" id="{55B3D1BA-A708-FB69-88E1-3E22CE4562B1}"/>
              </a:ext>
            </a:extLst>
          </p:cNvPr>
          <p:cNvSpPr/>
          <p:nvPr/>
        </p:nvSpPr>
        <p:spPr>
          <a:xfrm rot="10800000">
            <a:off x="5585038" y="850885"/>
            <a:ext cx="288096" cy="18349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EF89CC-B795-ED48-6AE5-78738D67D1C4}"/>
              </a:ext>
            </a:extLst>
          </p:cNvPr>
          <p:cNvSpPr txBox="1"/>
          <p:nvPr/>
        </p:nvSpPr>
        <p:spPr>
          <a:xfrm>
            <a:off x="1935462" y="4828906"/>
            <a:ext cx="7104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1600">
                <a:ea typeface="游ゴシック"/>
              </a:rPr>
              <a:t>2024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A35D50D-4A16-5D57-C548-5F1E6B8F3E54}"/>
              </a:ext>
            </a:extLst>
          </p:cNvPr>
          <p:cNvSpPr txBox="1"/>
          <p:nvPr/>
        </p:nvSpPr>
        <p:spPr>
          <a:xfrm>
            <a:off x="2671477" y="4862687"/>
            <a:ext cx="53077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600" dirty="0">
                <a:ea typeface="游ゴシック"/>
              </a:rPr>
              <a:t>年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F67A6EE-D8DC-57B4-4FCB-30312848AAF8}"/>
              </a:ext>
            </a:extLst>
          </p:cNvPr>
          <p:cNvSpPr txBox="1"/>
          <p:nvPr/>
        </p:nvSpPr>
        <p:spPr>
          <a:xfrm>
            <a:off x="1824633" y="6033852"/>
            <a:ext cx="123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＜予定＞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9B4AA9F-ECC4-C3F0-4CCD-72E8AD33E286}"/>
              </a:ext>
            </a:extLst>
          </p:cNvPr>
          <p:cNvSpPr txBox="1"/>
          <p:nvPr/>
        </p:nvSpPr>
        <p:spPr>
          <a:xfrm>
            <a:off x="6481874" y="5341784"/>
            <a:ext cx="80831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ea typeface="游ゴシック"/>
              </a:rPr>
              <a:t>◉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200E25E-C4E9-56B6-76B4-7830DB482904}"/>
              </a:ext>
            </a:extLst>
          </p:cNvPr>
          <p:cNvSpPr txBox="1"/>
          <p:nvPr/>
        </p:nvSpPr>
        <p:spPr>
          <a:xfrm>
            <a:off x="7452439" y="5339727"/>
            <a:ext cx="80831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〇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665ADD7-54C6-CD43-696B-022307003B3B}"/>
              </a:ext>
            </a:extLst>
          </p:cNvPr>
          <p:cNvSpPr txBox="1"/>
          <p:nvPr/>
        </p:nvSpPr>
        <p:spPr>
          <a:xfrm>
            <a:off x="8372590" y="5325349"/>
            <a:ext cx="99521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ea typeface="游ゴシック"/>
              </a:rPr>
              <a:t>〇 歩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3453DF7-BC86-8EFD-DBFA-285CE82E3BDB}"/>
              </a:ext>
            </a:extLst>
          </p:cNvPr>
          <p:cNvSpPr txBox="1"/>
          <p:nvPr/>
        </p:nvSpPr>
        <p:spPr>
          <a:xfrm>
            <a:off x="8416699" y="1779213"/>
            <a:ext cx="4657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1</a:t>
            </a:r>
            <a:endParaRPr lang="ja-JP" altLang="en-US" sz="1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DAAF1DF-B866-542C-04F4-59B4B4194158}"/>
              </a:ext>
            </a:extLst>
          </p:cNvPr>
          <p:cNvSpPr txBox="1"/>
          <p:nvPr/>
        </p:nvSpPr>
        <p:spPr>
          <a:xfrm>
            <a:off x="9575271" y="1805256"/>
            <a:ext cx="4657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2</a:t>
            </a:r>
            <a:endParaRPr lang="ja-JP" altLang="en-US" sz="1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B831CA7-54DB-BFD9-E2B1-721FD582F554}"/>
              </a:ext>
            </a:extLst>
          </p:cNvPr>
          <p:cNvSpPr txBox="1"/>
          <p:nvPr/>
        </p:nvSpPr>
        <p:spPr>
          <a:xfrm>
            <a:off x="3817970" y="2467920"/>
            <a:ext cx="4657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4</a:t>
            </a:r>
            <a:endParaRPr lang="ja-JP" altLang="en-US" sz="1400" dirty="0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3272F98-F6A8-9A48-5736-3B2CB7B2B921}"/>
              </a:ext>
            </a:extLst>
          </p:cNvPr>
          <p:cNvGrpSpPr/>
          <p:nvPr/>
        </p:nvGrpSpPr>
        <p:grpSpPr>
          <a:xfrm>
            <a:off x="-40441" y="-3796"/>
            <a:ext cx="1766603" cy="6875173"/>
            <a:chOff x="-40441" y="-3796"/>
            <a:chExt cx="1766603" cy="6875173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56747A55-B7B2-EE32-3026-676A78C6EA6B}"/>
                </a:ext>
              </a:extLst>
            </p:cNvPr>
            <p:cNvGrpSpPr/>
            <p:nvPr/>
          </p:nvGrpSpPr>
          <p:grpSpPr>
            <a:xfrm>
              <a:off x="-40441" y="13377"/>
              <a:ext cx="1766603" cy="6858000"/>
              <a:chOff x="-40441" y="13377"/>
              <a:chExt cx="1766603" cy="6858000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E3666D5E-F7E6-1002-4849-A6E149A4867D}"/>
                  </a:ext>
                </a:extLst>
              </p:cNvPr>
              <p:cNvGrpSpPr/>
              <p:nvPr/>
            </p:nvGrpSpPr>
            <p:grpSpPr>
              <a:xfrm>
                <a:off x="-40441" y="13377"/>
                <a:ext cx="1766603" cy="6858000"/>
                <a:chOff x="-34902" y="16810"/>
                <a:chExt cx="1524688" cy="6858000"/>
              </a:xfrm>
            </p:grpSpPr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54385D71-5FBA-1D52-2A22-AC4AB7CEEE87}"/>
                    </a:ext>
                  </a:extLst>
                </p:cNvPr>
                <p:cNvGrpSpPr/>
                <p:nvPr/>
              </p:nvGrpSpPr>
              <p:grpSpPr>
                <a:xfrm>
                  <a:off x="-34902" y="16810"/>
                  <a:ext cx="1524688" cy="6858000"/>
                  <a:chOff x="-34902" y="16810"/>
                  <a:chExt cx="1524688" cy="6858000"/>
                </a:xfrm>
              </p:grpSpPr>
              <p:sp>
                <p:nvSpPr>
                  <p:cNvPr id="82" name="正方形/長方形 81">
                    <a:extLst>
                      <a:ext uri="{FF2B5EF4-FFF2-40B4-BE49-F238E27FC236}">
                        <a16:creationId xmlns:a16="http://schemas.microsoft.com/office/drawing/2014/main" id="{6A88E8AE-A437-899D-052E-9F3F3F13DC4F}"/>
                      </a:ext>
                    </a:extLst>
                  </p:cNvPr>
                  <p:cNvSpPr/>
                  <p:nvPr/>
                </p:nvSpPr>
                <p:spPr>
                  <a:xfrm>
                    <a:off x="-34902" y="16810"/>
                    <a:ext cx="124719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6D217DA5-6FB5-00F6-059C-158866B8670B}"/>
                      </a:ext>
                    </a:extLst>
                  </p:cNvPr>
                  <p:cNvSpPr txBox="1"/>
                  <p:nvPr/>
                </p:nvSpPr>
                <p:spPr>
                  <a:xfrm>
                    <a:off x="87240" y="2125732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グループ</a:t>
                    </a:r>
                  </a:p>
                </p:txBody>
              </p:sp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F468FB37-0E15-9B6D-46DC-B989725BC346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48" y="1550539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入力</a:t>
                    </a:r>
                  </a:p>
                </p:txBody>
              </p:sp>
              <p:sp>
                <p:nvSpPr>
                  <p:cNvPr id="85" name="テキスト ボックス 84">
                    <a:extLst>
                      <a:ext uri="{FF2B5EF4-FFF2-40B4-BE49-F238E27FC236}">
                        <a16:creationId xmlns:a16="http://schemas.microsoft.com/office/drawing/2014/main" id="{68B10C6D-E94A-9897-BE73-B57A2E219BE2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04" y="5689163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設定</a:t>
                    </a:r>
                  </a:p>
                </p:txBody>
              </p:sp>
              <p:sp>
                <p:nvSpPr>
                  <p:cNvPr id="86" name="テキスト ボックス 85">
                    <a:extLst>
                      <a:ext uri="{FF2B5EF4-FFF2-40B4-BE49-F238E27FC236}">
                        <a16:creationId xmlns:a16="http://schemas.microsoft.com/office/drawing/2014/main" id="{C7E3FBC6-0A00-A98C-EC52-1FC576FEAC79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77" y="1058518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ホーム</a:t>
                    </a:r>
                  </a:p>
                </p:txBody>
              </p:sp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BAECE146-6863-D6B9-BB78-C1B1B58E6BEC}"/>
                    </a:ext>
                  </a:extLst>
                </p:cNvPr>
                <p:cNvSpPr txBox="1"/>
                <p:nvPr/>
              </p:nvSpPr>
              <p:spPr>
                <a:xfrm>
                  <a:off x="125098" y="6208518"/>
                  <a:ext cx="136468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600" b="1">
                      <a:ea typeface="游ゴシック"/>
                    </a:rPr>
                    <a:t>ログアウト</a:t>
                  </a:r>
                </a:p>
              </p:txBody>
            </p:sp>
          </p:grp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23AEC71B-4288-FBA6-1D87-3E637010C0C9}"/>
                  </a:ext>
                </a:extLst>
              </p:cNvPr>
              <p:cNvGrpSpPr/>
              <p:nvPr/>
            </p:nvGrpSpPr>
            <p:grpSpPr>
              <a:xfrm>
                <a:off x="12699" y="2473804"/>
                <a:ext cx="1533457" cy="1521623"/>
                <a:chOff x="-42669" y="2288505"/>
                <a:chExt cx="1323469" cy="1133775"/>
              </a:xfrm>
            </p:grpSpPr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045A5C58-740C-6BEF-ED01-D1CEA8144355}"/>
                    </a:ext>
                  </a:extLst>
                </p:cNvPr>
                <p:cNvSpPr txBox="1"/>
                <p:nvPr/>
              </p:nvSpPr>
              <p:spPr>
                <a:xfrm>
                  <a:off x="-39281" y="2288505"/>
                  <a:ext cx="1312509" cy="71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/>
                    <a:t>・個人</a:t>
                  </a:r>
                  <a:endParaRPr lang="en-US" altLang="ja-JP" sz="1400"/>
                </a:p>
                <a:p>
                  <a:r>
                    <a:rPr lang="ja-JP" altLang="en-US" sz="1400"/>
                    <a:t>・グループ管理</a:t>
                  </a:r>
                  <a:endParaRPr lang="en-US" altLang="ja-JP" sz="1400"/>
                </a:p>
                <a:p>
                  <a:endParaRPr lang="en-US" altLang="ja-JP" sz="1400"/>
                </a:p>
                <a:p>
                  <a:r>
                    <a:rPr lang="ja-JP" altLang="en-US" sz="1400"/>
                    <a:t>・グループ</a:t>
                  </a:r>
                  <a:r>
                    <a:rPr lang="en-US" altLang="ja-JP" sz="1400"/>
                    <a:t>1</a:t>
                  </a:r>
                  <a:endParaRPr lang="ja-JP" altLang="en-US" sz="1400"/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CCE58946-B3B9-16AA-2C0B-F5FF78F77E4D}"/>
                    </a:ext>
                  </a:extLst>
                </p:cNvPr>
                <p:cNvSpPr txBox="1"/>
                <p:nvPr/>
              </p:nvSpPr>
              <p:spPr>
                <a:xfrm>
                  <a:off x="-31709" y="2948896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/>
                    <a:t>・グループ</a:t>
                  </a:r>
                  <a:r>
                    <a:rPr lang="en-US" altLang="ja-JP" sz="1400"/>
                    <a:t>2</a:t>
                  </a:r>
                  <a:endParaRPr lang="ja-JP" altLang="en-US" sz="1400"/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4B34D766-742B-E80A-4B6B-E41750FB6F3A}"/>
                    </a:ext>
                  </a:extLst>
                </p:cNvPr>
                <p:cNvSpPr txBox="1"/>
                <p:nvPr/>
              </p:nvSpPr>
              <p:spPr>
                <a:xfrm>
                  <a:off x="-42669" y="3114503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/>
                    <a:t>・グループ</a:t>
                  </a:r>
                  <a:r>
                    <a:rPr lang="en-US" altLang="ja-JP" sz="1400"/>
                    <a:t>3</a:t>
                  </a:r>
                  <a:endParaRPr lang="ja-JP" altLang="en-US" sz="1400"/>
                </a:p>
              </p:txBody>
            </p:sp>
          </p:grpSp>
        </p:grp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1A191D03-051E-8D89-D5BB-D7347B23CCD8}"/>
                </a:ext>
              </a:extLst>
            </p:cNvPr>
            <p:cNvSpPr/>
            <p:nvPr/>
          </p:nvSpPr>
          <p:spPr>
            <a:xfrm>
              <a:off x="-4260" y="-3796"/>
              <a:ext cx="1481473" cy="8288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b="1">
                  <a:solidFill>
                    <a:srgbClr val="FFC000"/>
                  </a:solidFill>
                  <a:ea typeface="游ゴシック"/>
                </a:rPr>
                <a:t>ロゴ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9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6DDC8E-709C-1A34-B588-BB2E877E928D}"/>
              </a:ext>
            </a:extLst>
          </p:cNvPr>
          <p:cNvSpPr txBox="1"/>
          <p:nvPr/>
        </p:nvSpPr>
        <p:spPr>
          <a:xfrm>
            <a:off x="4331193" y="934374"/>
            <a:ext cx="303152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800" b="1" dirty="0">
                <a:ea typeface="游ゴシック"/>
              </a:rPr>
              <a:t>【</a:t>
            </a:r>
            <a:r>
              <a:rPr kumimoji="1" lang="ja-JP" altLang="en-US" sz="2800" b="1" dirty="0">
                <a:ea typeface="游ゴシック"/>
              </a:rPr>
              <a:t>グループ</a:t>
            </a:r>
            <a:r>
              <a:rPr lang="ja-JP" altLang="en-US" sz="2800" b="1" dirty="0">
                <a:ea typeface="游ゴシック"/>
              </a:rPr>
              <a:t>管理</a:t>
            </a:r>
            <a:r>
              <a:rPr lang="en-US" altLang="ja-JP" sz="2800" b="1" dirty="0">
                <a:ea typeface="游ゴシック"/>
              </a:rPr>
              <a:t>】</a:t>
            </a:r>
            <a:endParaRPr kumimoji="1" lang="ja-JP" altLang="en-US" sz="2800" b="1" dirty="0">
              <a:ea typeface="游ゴシック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68B2A9-C3AB-9954-DA18-4BAFBBE8DFB1}"/>
              </a:ext>
            </a:extLst>
          </p:cNvPr>
          <p:cNvSpPr txBox="1"/>
          <p:nvPr/>
        </p:nvSpPr>
        <p:spPr>
          <a:xfrm>
            <a:off x="3379990" y="2022417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作成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DC2717A-2E39-ABD4-FB3B-9833B2F3A49E}"/>
              </a:ext>
            </a:extLst>
          </p:cNvPr>
          <p:cNvSpPr txBox="1"/>
          <p:nvPr/>
        </p:nvSpPr>
        <p:spPr>
          <a:xfrm>
            <a:off x="4331193" y="2391749"/>
            <a:ext cx="24688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グループ名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8B1CC2-E684-3CF2-6384-D090E517E355}"/>
              </a:ext>
            </a:extLst>
          </p:cNvPr>
          <p:cNvSpPr txBox="1"/>
          <p:nvPr/>
        </p:nvSpPr>
        <p:spPr>
          <a:xfrm>
            <a:off x="7931714" y="2391749"/>
            <a:ext cx="820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追加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DCFE09C-1BA1-1919-0349-0C7ABD355484}"/>
              </a:ext>
            </a:extLst>
          </p:cNvPr>
          <p:cNvSpPr txBox="1"/>
          <p:nvPr/>
        </p:nvSpPr>
        <p:spPr>
          <a:xfrm>
            <a:off x="4331193" y="3850698"/>
            <a:ext cx="246887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グループ</a:t>
            </a:r>
            <a:r>
              <a:rPr kumimoji="1" lang="en-US" altLang="ja-JP" sz="1600" dirty="0"/>
              <a:t>ID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F442FA-2B5E-C227-46E8-C4B6E576C5AD}"/>
              </a:ext>
            </a:extLst>
          </p:cNvPr>
          <p:cNvSpPr txBox="1"/>
          <p:nvPr/>
        </p:nvSpPr>
        <p:spPr>
          <a:xfrm>
            <a:off x="3379990" y="3389026"/>
            <a:ext cx="7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参加</a:t>
            </a:r>
            <a:endParaRPr kumimoji="1" lang="ja-JP" altLang="en-US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AF3B145-713B-1737-AA1C-0F298AD95569}"/>
              </a:ext>
            </a:extLst>
          </p:cNvPr>
          <p:cNvSpPr txBox="1"/>
          <p:nvPr/>
        </p:nvSpPr>
        <p:spPr>
          <a:xfrm>
            <a:off x="7931714" y="3887828"/>
            <a:ext cx="8204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参加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FEF3087-CCC2-A181-4D1A-C831E4251DCE}"/>
              </a:ext>
            </a:extLst>
          </p:cNvPr>
          <p:cNvGrpSpPr/>
          <p:nvPr/>
        </p:nvGrpSpPr>
        <p:grpSpPr>
          <a:xfrm>
            <a:off x="-40441" y="-3796"/>
            <a:ext cx="1766603" cy="6875173"/>
            <a:chOff x="-40441" y="-3796"/>
            <a:chExt cx="1766603" cy="6875173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D2186051-69A5-45D0-E253-1DDB8F62331E}"/>
                </a:ext>
              </a:extLst>
            </p:cNvPr>
            <p:cNvGrpSpPr/>
            <p:nvPr/>
          </p:nvGrpSpPr>
          <p:grpSpPr>
            <a:xfrm>
              <a:off x="-40441" y="13377"/>
              <a:ext cx="1766603" cy="6858000"/>
              <a:chOff x="-40441" y="13377"/>
              <a:chExt cx="1766603" cy="6858000"/>
            </a:xfrm>
          </p:grpSpPr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9B6A6FEA-6336-A447-8703-2CA8DD686A79}"/>
                  </a:ext>
                </a:extLst>
              </p:cNvPr>
              <p:cNvGrpSpPr/>
              <p:nvPr/>
            </p:nvGrpSpPr>
            <p:grpSpPr>
              <a:xfrm>
                <a:off x="-40441" y="13377"/>
                <a:ext cx="1766603" cy="6858000"/>
                <a:chOff x="-34902" y="16810"/>
                <a:chExt cx="1524688" cy="6858000"/>
              </a:xfrm>
            </p:grpSpPr>
            <p:grpSp>
              <p:nvGrpSpPr>
                <p:cNvPr id="43" name="グループ化 42">
                  <a:extLst>
                    <a:ext uri="{FF2B5EF4-FFF2-40B4-BE49-F238E27FC236}">
                      <a16:creationId xmlns:a16="http://schemas.microsoft.com/office/drawing/2014/main" id="{93AE959B-C601-B0B3-C5B0-09C02C2E51E0}"/>
                    </a:ext>
                  </a:extLst>
                </p:cNvPr>
                <p:cNvGrpSpPr/>
                <p:nvPr/>
              </p:nvGrpSpPr>
              <p:grpSpPr>
                <a:xfrm>
                  <a:off x="-34902" y="16810"/>
                  <a:ext cx="1524688" cy="6858000"/>
                  <a:chOff x="-34902" y="16810"/>
                  <a:chExt cx="1524688" cy="6858000"/>
                </a:xfrm>
              </p:grpSpPr>
              <p:sp>
                <p:nvSpPr>
                  <p:cNvPr id="45" name="正方形/長方形 44">
                    <a:extLst>
                      <a:ext uri="{FF2B5EF4-FFF2-40B4-BE49-F238E27FC236}">
                        <a16:creationId xmlns:a16="http://schemas.microsoft.com/office/drawing/2014/main" id="{2CB9D055-10FB-EDAA-821A-D2550DD10CE2}"/>
                      </a:ext>
                    </a:extLst>
                  </p:cNvPr>
                  <p:cNvSpPr/>
                  <p:nvPr/>
                </p:nvSpPr>
                <p:spPr>
                  <a:xfrm>
                    <a:off x="-34902" y="16810"/>
                    <a:ext cx="124719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D76C51E2-A46A-9351-DCAF-0AAF8AE92BF6}"/>
                      </a:ext>
                    </a:extLst>
                  </p:cNvPr>
                  <p:cNvSpPr txBox="1"/>
                  <p:nvPr/>
                </p:nvSpPr>
                <p:spPr>
                  <a:xfrm>
                    <a:off x="87240" y="2125732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グループ</a:t>
                    </a:r>
                  </a:p>
                </p:txBody>
              </p:sp>
              <p:sp>
                <p:nvSpPr>
                  <p:cNvPr id="47" name="テキスト ボックス 46">
                    <a:extLst>
                      <a:ext uri="{FF2B5EF4-FFF2-40B4-BE49-F238E27FC236}">
                        <a16:creationId xmlns:a16="http://schemas.microsoft.com/office/drawing/2014/main" id="{D51756CF-B9FD-97B6-7C5C-F6FD896D27D1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48" y="1550539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入力</a:t>
                    </a:r>
                  </a:p>
                </p:txBody>
              </p:sp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CACAC61B-AF6E-3A25-D08E-BABE481695A6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04" y="5689163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設定</a:t>
                    </a:r>
                  </a:p>
                </p:txBody>
              </p:sp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E8B1F38C-750F-D29D-9881-10B8DDC1FB9F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77" y="1058518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ホーム</a:t>
                    </a:r>
                  </a:p>
                </p:txBody>
              </p:sp>
            </p:grp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714F1CD-B39A-0F19-B4D6-C242D14C3CA0}"/>
                    </a:ext>
                  </a:extLst>
                </p:cNvPr>
                <p:cNvSpPr txBox="1"/>
                <p:nvPr/>
              </p:nvSpPr>
              <p:spPr>
                <a:xfrm>
                  <a:off x="125098" y="6208518"/>
                  <a:ext cx="136468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600" b="1">
                      <a:ea typeface="游ゴシック"/>
                    </a:rPr>
                    <a:t>ログアウト</a:t>
                  </a:r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E3C20392-DD8C-370D-1E6E-5098E7ED8BD0}"/>
                  </a:ext>
                </a:extLst>
              </p:cNvPr>
              <p:cNvGrpSpPr/>
              <p:nvPr/>
            </p:nvGrpSpPr>
            <p:grpSpPr>
              <a:xfrm>
                <a:off x="12699" y="2473806"/>
                <a:ext cx="1533457" cy="1521623"/>
                <a:chOff x="-42669" y="2288505"/>
                <a:chExt cx="1323469" cy="1133775"/>
              </a:xfrm>
            </p:grpSpPr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4F29E9F3-6ADE-65F9-3196-62185FBAA161}"/>
                    </a:ext>
                  </a:extLst>
                </p:cNvPr>
                <p:cNvSpPr txBox="1"/>
                <p:nvPr/>
              </p:nvSpPr>
              <p:spPr>
                <a:xfrm>
                  <a:off x="-39281" y="2288505"/>
                  <a:ext cx="1312509" cy="71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400"/>
                    <a:t>・個人</a:t>
                  </a:r>
                  <a:endParaRPr lang="en-US" altLang="ja-JP" sz="1400"/>
                </a:p>
                <a:p>
                  <a:r>
                    <a:rPr lang="ja-JP" altLang="en-US" sz="1400">
                      <a:solidFill>
                        <a:schemeClr val="accent6">
                          <a:lumMod val="50000"/>
                        </a:schemeClr>
                      </a:solidFill>
                      <a:ea typeface="游ゴシック"/>
                    </a:rPr>
                    <a:t>・グループ管理</a:t>
                  </a:r>
                  <a:endParaRPr lang="en-US" altLang="ja-JP" sz="1400">
                    <a:solidFill>
                      <a:schemeClr val="accent6">
                        <a:lumMod val="50000"/>
                      </a:schemeClr>
                    </a:solidFill>
                    <a:ea typeface="游ゴシック"/>
                  </a:endParaRPr>
                </a:p>
                <a:p>
                  <a:endParaRPr lang="en-US" altLang="ja-JP" sz="1400"/>
                </a:p>
                <a:p>
                  <a:r>
                    <a:rPr lang="ja-JP" altLang="en-US" sz="1400">
                      <a:ea typeface="游ゴシック"/>
                    </a:rPr>
                    <a:t>・グループ</a:t>
                  </a:r>
                  <a:r>
                    <a:rPr lang="en-US" altLang="ja-JP" sz="1400">
                      <a:ea typeface="游ゴシック"/>
                    </a:rPr>
                    <a:t>1</a:t>
                  </a:r>
                  <a:endParaRPr lang="ja-JP" altLang="en-US" sz="1400">
                    <a:ea typeface="游ゴシック"/>
                  </a:endParaRPr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4B302F2-EDD1-3557-2561-56973118F06D}"/>
                    </a:ext>
                  </a:extLst>
                </p:cNvPr>
                <p:cNvSpPr txBox="1"/>
                <p:nvPr/>
              </p:nvSpPr>
              <p:spPr>
                <a:xfrm>
                  <a:off x="-31709" y="2948896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/>
                    <a:t>・グループ</a:t>
                  </a:r>
                  <a:r>
                    <a:rPr lang="en-US" altLang="ja-JP" sz="1400"/>
                    <a:t>2</a:t>
                  </a:r>
                  <a:endParaRPr lang="ja-JP" altLang="en-US" sz="140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A6C07B25-7B31-EB7D-3082-FBFD7C15DEF2}"/>
                    </a:ext>
                  </a:extLst>
                </p:cNvPr>
                <p:cNvSpPr txBox="1"/>
                <p:nvPr/>
              </p:nvSpPr>
              <p:spPr>
                <a:xfrm>
                  <a:off x="-42669" y="3114503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/>
                    <a:t>・グループ</a:t>
                  </a:r>
                  <a:r>
                    <a:rPr lang="en-US" altLang="ja-JP" sz="1400"/>
                    <a:t>3</a:t>
                  </a:r>
                  <a:endParaRPr lang="ja-JP" altLang="en-US" sz="1400"/>
                </a:p>
              </p:txBody>
            </p:sp>
          </p:grpSp>
        </p:grp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FD957F0B-6FF8-F000-9027-CFC33F2671D1}"/>
                </a:ext>
              </a:extLst>
            </p:cNvPr>
            <p:cNvSpPr/>
            <p:nvPr/>
          </p:nvSpPr>
          <p:spPr>
            <a:xfrm>
              <a:off x="-4260" y="-3796"/>
              <a:ext cx="1481473" cy="8288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b="1">
                  <a:solidFill>
                    <a:srgbClr val="FFC000"/>
                  </a:solidFill>
                  <a:ea typeface="游ゴシック"/>
                </a:rPr>
                <a:t>ロゴ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02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655AFBA-B40F-9804-3F55-420C9249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54710"/>
              </p:ext>
            </p:extLst>
          </p:nvPr>
        </p:nvGraphicFramePr>
        <p:xfrm>
          <a:off x="1949480" y="2021199"/>
          <a:ext cx="8271480" cy="324957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81640">
                  <a:extLst>
                    <a:ext uri="{9D8B030D-6E8A-4147-A177-3AD203B41FA5}">
                      <a16:colId xmlns:a16="http://schemas.microsoft.com/office/drawing/2014/main" val="2673651999"/>
                    </a:ext>
                  </a:extLst>
                </a:gridCol>
                <a:gridCol w="1181640">
                  <a:extLst>
                    <a:ext uri="{9D8B030D-6E8A-4147-A177-3AD203B41FA5}">
                      <a16:colId xmlns:a16="http://schemas.microsoft.com/office/drawing/2014/main" val="1122242309"/>
                    </a:ext>
                  </a:extLst>
                </a:gridCol>
                <a:gridCol w="1181640">
                  <a:extLst>
                    <a:ext uri="{9D8B030D-6E8A-4147-A177-3AD203B41FA5}">
                      <a16:colId xmlns:a16="http://schemas.microsoft.com/office/drawing/2014/main" val="786516118"/>
                    </a:ext>
                  </a:extLst>
                </a:gridCol>
                <a:gridCol w="1181640">
                  <a:extLst>
                    <a:ext uri="{9D8B030D-6E8A-4147-A177-3AD203B41FA5}">
                      <a16:colId xmlns:a16="http://schemas.microsoft.com/office/drawing/2014/main" val="1517170247"/>
                    </a:ext>
                  </a:extLst>
                </a:gridCol>
                <a:gridCol w="1181640">
                  <a:extLst>
                    <a:ext uri="{9D8B030D-6E8A-4147-A177-3AD203B41FA5}">
                      <a16:colId xmlns:a16="http://schemas.microsoft.com/office/drawing/2014/main" val="3476669186"/>
                    </a:ext>
                  </a:extLst>
                </a:gridCol>
                <a:gridCol w="1181640">
                  <a:extLst>
                    <a:ext uri="{9D8B030D-6E8A-4147-A177-3AD203B41FA5}">
                      <a16:colId xmlns:a16="http://schemas.microsoft.com/office/drawing/2014/main" val="143332633"/>
                    </a:ext>
                  </a:extLst>
                </a:gridCol>
                <a:gridCol w="1181640">
                  <a:extLst>
                    <a:ext uri="{9D8B030D-6E8A-4147-A177-3AD203B41FA5}">
                      <a16:colId xmlns:a16="http://schemas.microsoft.com/office/drawing/2014/main" val="407409873"/>
                    </a:ext>
                  </a:extLst>
                </a:gridCol>
              </a:tblGrid>
              <a:tr h="8123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21518"/>
                  </a:ext>
                </a:extLst>
              </a:tr>
              <a:tr h="81239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97952"/>
                  </a:ext>
                </a:extLst>
              </a:tr>
              <a:tr h="81239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17339"/>
                  </a:ext>
                </a:extLst>
              </a:tr>
              <a:tr h="81239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6532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FA5167-08E9-A117-A0DB-3B694534D3E6}"/>
              </a:ext>
            </a:extLst>
          </p:cNvPr>
          <p:cNvSpPr txBox="1"/>
          <p:nvPr/>
        </p:nvSpPr>
        <p:spPr>
          <a:xfrm>
            <a:off x="2316957" y="1460669"/>
            <a:ext cx="54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9FBB23-7558-A6B4-72A1-8603A283CFA6}"/>
              </a:ext>
            </a:extLst>
          </p:cNvPr>
          <p:cNvSpPr txBox="1"/>
          <p:nvPr/>
        </p:nvSpPr>
        <p:spPr>
          <a:xfrm>
            <a:off x="3442351" y="1468569"/>
            <a:ext cx="72145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1" dirty="0"/>
              <a:t>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27A44C-031E-1F57-363B-A845EC050E1D}"/>
              </a:ext>
            </a:extLst>
          </p:cNvPr>
          <p:cNvSpPr txBox="1"/>
          <p:nvPr/>
        </p:nvSpPr>
        <p:spPr>
          <a:xfrm>
            <a:off x="4610130" y="1468569"/>
            <a:ext cx="57868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1" dirty="0"/>
              <a:t>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7DE0E4-6DF7-D8B5-A5E8-F2AE1ACF5B80}"/>
              </a:ext>
            </a:extLst>
          </p:cNvPr>
          <p:cNvSpPr txBox="1"/>
          <p:nvPr/>
        </p:nvSpPr>
        <p:spPr>
          <a:xfrm>
            <a:off x="5835869" y="1476665"/>
            <a:ext cx="60690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1" dirty="0"/>
              <a:t>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19F242-A386-D0D5-3A65-2A5363B17A91}"/>
              </a:ext>
            </a:extLst>
          </p:cNvPr>
          <p:cNvSpPr txBox="1"/>
          <p:nvPr/>
        </p:nvSpPr>
        <p:spPr>
          <a:xfrm>
            <a:off x="7061357" y="1458729"/>
            <a:ext cx="60690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1" dirty="0"/>
              <a:t>金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5ABA13-3958-50AE-1451-AFE01A643708}"/>
              </a:ext>
            </a:extLst>
          </p:cNvPr>
          <p:cNvSpPr txBox="1"/>
          <p:nvPr/>
        </p:nvSpPr>
        <p:spPr>
          <a:xfrm>
            <a:off x="8139670" y="1475258"/>
            <a:ext cx="60690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1" dirty="0"/>
              <a:t>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B2A87-B5DA-2B64-62AE-CAB75EA7CF17}"/>
              </a:ext>
            </a:extLst>
          </p:cNvPr>
          <p:cNvSpPr txBox="1"/>
          <p:nvPr/>
        </p:nvSpPr>
        <p:spPr>
          <a:xfrm>
            <a:off x="9317042" y="1475257"/>
            <a:ext cx="83469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1" dirty="0"/>
              <a:t>日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8FBE7AAC-905B-77A7-415E-B5300F4E7662}"/>
              </a:ext>
            </a:extLst>
          </p:cNvPr>
          <p:cNvSpPr/>
          <p:nvPr/>
        </p:nvSpPr>
        <p:spPr>
          <a:xfrm>
            <a:off x="3226508" y="3047740"/>
            <a:ext cx="1025443" cy="211767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ランニ</a:t>
            </a:r>
            <a:r>
              <a:rPr lang="en-US" altLang="ja-JP" sz="1200" dirty="0">
                <a:solidFill>
                  <a:schemeClr val="tx1"/>
                </a:solidFill>
              </a:rPr>
              <a:t>…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D8865F04-74DB-B4F7-F3B8-5529C7C31755}"/>
              </a:ext>
            </a:extLst>
          </p:cNvPr>
          <p:cNvSpPr/>
          <p:nvPr/>
        </p:nvSpPr>
        <p:spPr>
          <a:xfrm>
            <a:off x="3221690" y="3314122"/>
            <a:ext cx="1025443" cy="249782"/>
          </a:xfrm>
          <a:prstGeom prst="flowChartAlternateProcess">
            <a:avLst/>
          </a:prstGeom>
          <a:solidFill>
            <a:srgbClr val="BCC3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バスケ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F2324C1-907E-36FA-27B7-0DBC204AEAFB}"/>
              </a:ext>
            </a:extLst>
          </p:cNvPr>
          <p:cNvSpPr txBox="1"/>
          <p:nvPr/>
        </p:nvSpPr>
        <p:spPr>
          <a:xfrm>
            <a:off x="6894208" y="400447"/>
            <a:ext cx="1697386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2000" dirty="0">
                <a:ea typeface="游ゴシック"/>
              </a:rPr>
              <a:t>ID</a:t>
            </a:r>
            <a:r>
              <a:rPr kumimoji="1" lang="ja-JP" altLang="en-US" sz="2000" dirty="0">
                <a:ea typeface="游ゴシック"/>
              </a:rPr>
              <a:t>：</a:t>
            </a:r>
            <a:r>
              <a:rPr kumimoji="1" lang="en-US" altLang="ja-JP" sz="2000" dirty="0">
                <a:ea typeface="游ゴシック"/>
              </a:rPr>
              <a:t>5297</a:t>
            </a:r>
            <a:endParaRPr kumimoji="1" lang="ja-JP" altLang="en-US" sz="2000" dirty="0">
              <a:ea typeface="游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E4E0CF-2938-2173-9A57-AECD998A0C18}"/>
              </a:ext>
            </a:extLst>
          </p:cNvPr>
          <p:cNvSpPr txBox="1"/>
          <p:nvPr/>
        </p:nvSpPr>
        <p:spPr>
          <a:xfrm>
            <a:off x="5743060" y="1020031"/>
            <a:ext cx="115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6</a:t>
            </a:r>
            <a:r>
              <a:rPr kumimoji="1" lang="ja-JP" altLang="en-US" sz="2800" b="1" dirty="0"/>
              <a:t>月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8C5FF632-666B-E5B8-FB6F-844C0C74C15A}"/>
              </a:ext>
            </a:extLst>
          </p:cNvPr>
          <p:cNvSpPr/>
          <p:nvPr/>
        </p:nvSpPr>
        <p:spPr>
          <a:xfrm>
            <a:off x="6561297" y="1140957"/>
            <a:ext cx="288096" cy="18349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山形 18">
            <a:extLst>
              <a:ext uri="{FF2B5EF4-FFF2-40B4-BE49-F238E27FC236}">
                <a16:creationId xmlns:a16="http://schemas.microsoft.com/office/drawing/2014/main" id="{DF1A38E6-6600-2C66-0FD5-5411FFC44024}"/>
              </a:ext>
            </a:extLst>
          </p:cNvPr>
          <p:cNvSpPr/>
          <p:nvPr/>
        </p:nvSpPr>
        <p:spPr>
          <a:xfrm rot="10800000">
            <a:off x="5313779" y="1153939"/>
            <a:ext cx="288096" cy="18349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B3E9DC-712C-CC32-A794-03575AF57151}"/>
              </a:ext>
            </a:extLst>
          </p:cNvPr>
          <p:cNvSpPr txBox="1"/>
          <p:nvPr/>
        </p:nvSpPr>
        <p:spPr>
          <a:xfrm>
            <a:off x="2132152" y="5923567"/>
            <a:ext cx="3766495" cy="408623"/>
          </a:xfrm>
          <a:prstGeom prst="roundRect">
            <a:avLst/>
          </a:prstGeom>
          <a:solidFill>
            <a:srgbClr val="BCC3EA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剛田　　バスケ　　　　</a:t>
            </a:r>
            <a:r>
              <a:rPr lang="en-US" altLang="ja-JP" dirty="0"/>
              <a:t>30</a:t>
            </a:r>
            <a:r>
              <a:rPr lang="ja-JP" altLang="en-US" dirty="0"/>
              <a:t>分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084AF80-AE23-44BA-2EF2-00A96D14560E}"/>
              </a:ext>
            </a:extLst>
          </p:cNvPr>
          <p:cNvSpPr/>
          <p:nvPr/>
        </p:nvSpPr>
        <p:spPr>
          <a:xfrm>
            <a:off x="3140223" y="2859984"/>
            <a:ext cx="1171507" cy="7771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0AAD8A-82EA-6577-5310-080C675FF2E0}"/>
              </a:ext>
            </a:extLst>
          </p:cNvPr>
          <p:cNvSpPr txBox="1"/>
          <p:nvPr/>
        </p:nvSpPr>
        <p:spPr>
          <a:xfrm>
            <a:off x="2132152" y="5474181"/>
            <a:ext cx="3766495" cy="408623"/>
          </a:xfrm>
          <a:prstGeom prst="roundRect">
            <a:avLst/>
          </a:prstGeom>
          <a:solidFill>
            <a:srgbClr val="F8E5E4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00"/>
                </a:solidFill>
              </a:rPr>
              <a:t>山田</a:t>
            </a:r>
            <a:r>
              <a:rPr kumimoji="1" lang="ja-JP" altLang="en-US" dirty="0"/>
              <a:t>　　ランニング　　</a:t>
            </a:r>
            <a:r>
              <a:rPr kumimoji="1" lang="en-US" altLang="ja-JP" dirty="0"/>
              <a:t>50</a:t>
            </a:r>
            <a:r>
              <a:rPr kumimoji="1" lang="ja-JP" altLang="en-US" dirty="0"/>
              <a:t>分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75F8AC0-45CC-758E-C87C-0587D69C0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92" y="3478060"/>
            <a:ext cx="289250" cy="28925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B26EA-6754-1A34-DA61-A0883A545082}"/>
              </a:ext>
            </a:extLst>
          </p:cNvPr>
          <p:cNvSpPr txBox="1"/>
          <p:nvPr/>
        </p:nvSpPr>
        <p:spPr>
          <a:xfrm>
            <a:off x="5217922" y="283577"/>
            <a:ext cx="18582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800" b="1" dirty="0">
                <a:ea typeface="游ゴシック"/>
              </a:rPr>
              <a:t>グループ1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3203A3-902D-E252-BE19-B04B2BF5E923}"/>
              </a:ext>
            </a:extLst>
          </p:cNvPr>
          <p:cNvSpPr txBox="1"/>
          <p:nvPr/>
        </p:nvSpPr>
        <p:spPr>
          <a:xfrm>
            <a:off x="10931796" y="1818185"/>
            <a:ext cx="851017" cy="408623"/>
          </a:xfrm>
          <a:prstGeom prst="roundRect">
            <a:avLst/>
          </a:prstGeom>
          <a:solidFill>
            <a:srgbClr val="F8E5E4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  <a:ea typeface="游ゴシック"/>
              </a:rPr>
              <a:t>山田</a:t>
            </a:r>
            <a:endParaRPr lang="ja-JP" altLang="en-US" dirty="0">
              <a:ea typeface="游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F572056-A1C5-7864-2839-7DEF632933C4}"/>
              </a:ext>
            </a:extLst>
          </p:cNvPr>
          <p:cNvSpPr txBox="1"/>
          <p:nvPr/>
        </p:nvSpPr>
        <p:spPr>
          <a:xfrm>
            <a:off x="10931795" y="2310813"/>
            <a:ext cx="851017" cy="408623"/>
          </a:xfrm>
          <a:prstGeom prst="roundRect">
            <a:avLst/>
          </a:prstGeom>
          <a:solidFill>
            <a:srgbClr val="BCC3E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dirty="0">
                <a:ea typeface="游ゴシック"/>
              </a:rPr>
              <a:t>剛田</a:t>
            </a:r>
            <a:endParaRPr lang="en-US" altLang="ja-JP" dirty="0">
              <a:ea typeface="游ゴシック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F4CC24-82AC-92B5-2989-7BC8D4D63ADB}"/>
              </a:ext>
            </a:extLst>
          </p:cNvPr>
          <p:cNvSpPr txBox="1"/>
          <p:nvPr/>
        </p:nvSpPr>
        <p:spPr>
          <a:xfrm>
            <a:off x="10931795" y="2826901"/>
            <a:ext cx="862061" cy="408623"/>
          </a:xfrm>
          <a:prstGeom prst="roundRect">
            <a:avLst/>
          </a:prstGeom>
          <a:solidFill>
            <a:srgbClr val="B3FFC9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dirty="0">
                <a:ea typeface="游ゴシック"/>
              </a:rPr>
              <a:t>増田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8E6977E-6769-D536-F741-554E7D2615DD}"/>
              </a:ext>
            </a:extLst>
          </p:cNvPr>
          <p:cNvSpPr txBox="1"/>
          <p:nvPr/>
        </p:nvSpPr>
        <p:spPr>
          <a:xfrm>
            <a:off x="10443471" y="1312418"/>
            <a:ext cx="153316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2400" dirty="0">
                <a:ea typeface="游ゴシック"/>
              </a:rPr>
              <a:t>メンバー</a:t>
            </a: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512837F8-97D4-CA4F-07A6-53364A95F455}"/>
              </a:ext>
            </a:extLst>
          </p:cNvPr>
          <p:cNvSpPr/>
          <p:nvPr/>
        </p:nvSpPr>
        <p:spPr>
          <a:xfrm>
            <a:off x="5535854" y="3121351"/>
            <a:ext cx="1025443" cy="249782"/>
          </a:xfrm>
          <a:prstGeom prst="flowChartAlternateProcess">
            <a:avLst/>
          </a:prstGeom>
          <a:solidFill>
            <a:srgbClr val="B3FF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ea typeface="游ゴシック"/>
              </a:rPr>
              <a:t>ウォー…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AE32E26-C11E-28F3-713B-4D1221EB1478}"/>
              </a:ext>
            </a:extLst>
          </p:cNvPr>
          <p:cNvSpPr txBox="1"/>
          <p:nvPr/>
        </p:nvSpPr>
        <p:spPr>
          <a:xfrm>
            <a:off x="3021633" y="2936685"/>
            <a:ext cx="37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☑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C210AAF-3CEB-4A96-778A-1BB8DF32B4AB}"/>
              </a:ext>
            </a:extLst>
          </p:cNvPr>
          <p:cNvSpPr txBox="1"/>
          <p:nvPr/>
        </p:nvSpPr>
        <p:spPr>
          <a:xfrm>
            <a:off x="1761606" y="5499895"/>
            <a:ext cx="37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☑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3EE598-90B9-BFD2-966A-5E20A2FB6247}"/>
              </a:ext>
            </a:extLst>
          </p:cNvPr>
          <p:cNvSpPr txBox="1"/>
          <p:nvPr/>
        </p:nvSpPr>
        <p:spPr>
          <a:xfrm>
            <a:off x="3126064" y="2820599"/>
            <a:ext cx="4657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4</a:t>
            </a:r>
            <a:endParaRPr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02D9E6D-93DB-4A49-D2AF-A228776A33FD}"/>
              </a:ext>
            </a:extLst>
          </p:cNvPr>
          <p:cNvSpPr txBox="1"/>
          <p:nvPr/>
        </p:nvSpPr>
        <p:spPr>
          <a:xfrm>
            <a:off x="5493787" y="2839584"/>
            <a:ext cx="46573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6</a:t>
            </a:r>
            <a:endParaRPr lang="ja-JP" altLang="en-US" sz="1400" dirty="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A20A763-4C61-0B8A-33DE-06B4555AC445}"/>
              </a:ext>
            </a:extLst>
          </p:cNvPr>
          <p:cNvGrpSpPr/>
          <p:nvPr/>
        </p:nvGrpSpPr>
        <p:grpSpPr>
          <a:xfrm>
            <a:off x="-40441" y="-3796"/>
            <a:ext cx="1766603" cy="6875173"/>
            <a:chOff x="-40441" y="-3796"/>
            <a:chExt cx="1766603" cy="6875173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D8B23785-C403-4FB7-18A9-E6ECB43576E7}"/>
                </a:ext>
              </a:extLst>
            </p:cNvPr>
            <p:cNvGrpSpPr/>
            <p:nvPr/>
          </p:nvGrpSpPr>
          <p:grpSpPr>
            <a:xfrm>
              <a:off x="-40441" y="13377"/>
              <a:ext cx="1766603" cy="6858000"/>
              <a:chOff x="-40441" y="13377"/>
              <a:chExt cx="1766603" cy="6858000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870E4689-B8B5-8CE3-1060-DFE11E5F79EC}"/>
                  </a:ext>
                </a:extLst>
              </p:cNvPr>
              <p:cNvGrpSpPr/>
              <p:nvPr/>
            </p:nvGrpSpPr>
            <p:grpSpPr>
              <a:xfrm>
                <a:off x="-40441" y="13377"/>
                <a:ext cx="1766603" cy="6858000"/>
                <a:chOff x="-34902" y="16810"/>
                <a:chExt cx="1524688" cy="6858000"/>
              </a:xfrm>
            </p:grpSpPr>
            <p:grpSp>
              <p:nvGrpSpPr>
                <p:cNvPr id="74" name="グループ化 73">
                  <a:extLst>
                    <a:ext uri="{FF2B5EF4-FFF2-40B4-BE49-F238E27FC236}">
                      <a16:creationId xmlns:a16="http://schemas.microsoft.com/office/drawing/2014/main" id="{B26C9518-6861-0741-1707-5FC04C05CB5F}"/>
                    </a:ext>
                  </a:extLst>
                </p:cNvPr>
                <p:cNvGrpSpPr/>
                <p:nvPr/>
              </p:nvGrpSpPr>
              <p:grpSpPr>
                <a:xfrm>
                  <a:off x="-34902" y="16810"/>
                  <a:ext cx="1524688" cy="6858000"/>
                  <a:chOff x="-34902" y="16810"/>
                  <a:chExt cx="1524688" cy="6858000"/>
                </a:xfrm>
              </p:grpSpPr>
              <p:sp>
                <p:nvSpPr>
                  <p:cNvPr id="76" name="正方形/長方形 75">
                    <a:extLst>
                      <a:ext uri="{FF2B5EF4-FFF2-40B4-BE49-F238E27FC236}">
                        <a16:creationId xmlns:a16="http://schemas.microsoft.com/office/drawing/2014/main" id="{47ED8975-6735-DAD7-0C0C-3111F74FCA04}"/>
                      </a:ext>
                    </a:extLst>
                  </p:cNvPr>
                  <p:cNvSpPr/>
                  <p:nvPr/>
                </p:nvSpPr>
                <p:spPr>
                  <a:xfrm>
                    <a:off x="-34902" y="16810"/>
                    <a:ext cx="1247190" cy="6858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テキスト ボックス 76">
                    <a:extLst>
                      <a:ext uri="{FF2B5EF4-FFF2-40B4-BE49-F238E27FC236}">
                        <a16:creationId xmlns:a16="http://schemas.microsoft.com/office/drawing/2014/main" id="{DC7153B4-F598-6424-6875-68528609C04D}"/>
                      </a:ext>
                    </a:extLst>
                  </p:cNvPr>
                  <p:cNvSpPr txBox="1"/>
                  <p:nvPr/>
                </p:nvSpPr>
                <p:spPr>
                  <a:xfrm>
                    <a:off x="87240" y="2125732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グループ</a:t>
                    </a:r>
                  </a:p>
                </p:txBody>
              </p:sp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A5E0D44F-93EF-E604-DA6E-00187D29C543}"/>
                      </a:ext>
                    </a:extLst>
                  </p:cNvPr>
                  <p:cNvSpPr txBox="1"/>
                  <p:nvPr/>
                </p:nvSpPr>
                <p:spPr>
                  <a:xfrm>
                    <a:off x="241948" y="1550539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入力</a:t>
                    </a:r>
                  </a:p>
                </p:txBody>
              </p: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CE8C3C92-BB7A-165A-60E6-E42D11174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7304" y="5689163"/>
                    <a:ext cx="727789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設定</a:t>
                    </a:r>
                  </a:p>
                </p:txBody>
              </p:sp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6F596194-9F10-3569-EA30-12BCE4405D06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77" y="1058518"/>
                    <a:ext cx="131250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ja-JP" altLang="en-US" b="1"/>
                      <a:t>ホーム</a:t>
                    </a:r>
                  </a:p>
                </p:txBody>
              </p:sp>
            </p:grp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A68E8DF8-9DF2-E77B-D87C-7A9B4929C9D7}"/>
                    </a:ext>
                  </a:extLst>
                </p:cNvPr>
                <p:cNvSpPr txBox="1"/>
                <p:nvPr/>
              </p:nvSpPr>
              <p:spPr>
                <a:xfrm>
                  <a:off x="125098" y="6208518"/>
                  <a:ext cx="136468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r>
                    <a:rPr lang="ja-JP" altLang="en-US" sz="1600" b="1">
                      <a:ea typeface="游ゴシック"/>
                    </a:rPr>
                    <a:t>ログアウト</a:t>
                  </a:r>
                </a:p>
              </p:txBody>
            </p:sp>
          </p:grpSp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942390E0-1231-0464-B46E-C8AA0EFE1F2D}"/>
                  </a:ext>
                </a:extLst>
              </p:cNvPr>
              <p:cNvGrpSpPr/>
              <p:nvPr/>
            </p:nvGrpSpPr>
            <p:grpSpPr>
              <a:xfrm>
                <a:off x="12699" y="2473804"/>
                <a:ext cx="1533457" cy="1521623"/>
                <a:chOff x="-42669" y="2288505"/>
                <a:chExt cx="1323469" cy="1133775"/>
              </a:xfrm>
            </p:grpSpPr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08702BF2-0723-B1F9-918B-0FF07F9CB100}"/>
                    </a:ext>
                  </a:extLst>
                </p:cNvPr>
                <p:cNvSpPr txBox="1"/>
                <p:nvPr/>
              </p:nvSpPr>
              <p:spPr>
                <a:xfrm>
                  <a:off x="-39281" y="2288505"/>
                  <a:ext cx="1312509" cy="7109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/>
                    <a:t>・個人</a:t>
                  </a:r>
                  <a:endParaRPr lang="en-US" altLang="ja-JP" sz="1400"/>
                </a:p>
                <a:p>
                  <a:r>
                    <a:rPr lang="ja-JP" altLang="en-US" sz="1400"/>
                    <a:t>・グループ管理</a:t>
                  </a:r>
                  <a:endParaRPr lang="en-US" altLang="ja-JP" sz="1400"/>
                </a:p>
                <a:p>
                  <a:endParaRPr lang="en-US" altLang="ja-JP" sz="1400"/>
                </a:p>
                <a:p>
                  <a:r>
                    <a:rPr lang="ja-JP" altLang="en-US" sz="1400"/>
                    <a:t>・グループ</a:t>
                  </a:r>
                  <a:r>
                    <a:rPr lang="en-US" altLang="ja-JP" sz="1400"/>
                    <a:t>1</a:t>
                  </a:r>
                  <a:endParaRPr lang="ja-JP" altLang="en-US" sz="1400"/>
                </a:p>
              </p:txBody>
            </p:sp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A3B251D8-A8C8-1C44-03BE-01BD251334A1}"/>
                    </a:ext>
                  </a:extLst>
                </p:cNvPr>
                <p:cNvSpPr txBox="1"/>
                <p:nvPr/>
              </p:nvSpPr>
              <p:spPr>
                <a:xfrm>
                  <a:off x="-31709" y="2948896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/>
                    <a:t>・グループ</a:t>
                  </a:r>
                  <a:r>
                    <a:rPr lang="en-US" altLang="ja-JP" sz="1400"/>
                    <a:t>2</a:t>
                  </a:r>
                  <a:endParaRPr lang="ja-JP" altLang="en-US" sz="140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9F394A4A-3C4C-F59B-35E9-303FF115F9DE}"/>
                    </a:ext>
                  </a:extLst>
                </p:cNvPr>
                <p:cNvSpPr txBox="1"/>
                <p:nvPr/>
              </p:nvSpPr>
              <p:spPr>
                <a:xfrm>
                  <a:off x="-42669" y="3114503"/>
                  <a:ext cx="131250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1400"/>
                    <a:t>・グループ</a:t>
                  </a:r>
                  <a:r>
                    <a:rPr lang="en-US" altLang="ja-JP" sz="1400"/>
                    <a:t>3</a:t>
                  </a:r>
                  <a:endParaRPr lang="ja-JP" altLang="en-US" sz="1400"/>
                </a:p>
              </p:txBody>
            </p:sp>
          </p:grpSp>
        </p:grp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922CD50F-B431-15AD-5F96-5EE7AA433E7A}"/>
                </a:ext>
              </a:extLst>
            </p:cNvPr>
            <p:cNvSpPr/>
            <p:nvPr/>
          </p:nvSpPr>
          <p:spPr>
            <a:xfrm>
              <a:off x="-4260" y="-3796"/>
              <a:ext cx="1481473" cy="8288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b="1">
                  <a:solidFill>
                    <a:srgbClr val="FFC000"/>
                  </a:solidFill>
                  <a:ea typeface="游ゴシック"/>
                </a:rPr>
                <a:t>ロゴ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B2AF7F3-96DC-4D17-B6F6-FA0978B23E21}"/>
              </a:ext>
            </a:extLst>
          </p:cNvPr>
          <p:cNvSpPr txBox="1"/>
          <p:nvPr/>
        </p:nvSpPr>
        <p:spPr>
          <a:xfrm>
            <a:off x="11626800" y="4602275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03B4353-68D5-9F82-2BAC-138A74BE2689}"/>
              </a:ext>
            </a:extLst>
          </p:cNvPr>
          <p:cNvSpPr txBox="1"/>
          <p:nvPr/>
        </p:nvSpPr>
        <p:spPr>
          <a:xfrm rot="5400000">
            <a:off x="5846107" y="3333057"/>
            <a:ext cx="39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…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959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AB27C864B3094F9396A6D72E012482" ma:contentTypeVersion="0" ma:contentTypeDescription="新しいドキュメントを作成します。" ma:contentTypeScope="" ma:versionID="fe27ae0b072b10dfc94829432562ea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dff391c5b9b70a626361e964f0d8aa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874B64-043E-4FFC-AB14-8B6484E04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5DF357-04AB-408A-8EB9-B9FE4B4C1B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EB79DD-EA51-496A-B5C6-C1900690092B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484</Words>
  <Application>Microsoft Office PowerPoint</Application>
  <PresentationFormat>ワイド画面</PresentationFormat>
  <Paragraphs>249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UD デジタル 教科書体 NP-R</vt:lpstr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冨原 祐</dc:creator>
  <cp:lastModifiedBy>益子姫佳</cp:lastModifiedBy>
  <cp:revision>44</cp:revision>
  <dcterms:created xsi:type="dcterms:W3CDTF">2022-05-26T01:13:26Z</dcterms:created>
  <dcterms:modified xsi:type="dcterms:W3CDTF">2024-06-07T05:42:09Z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0x010100D3AB27C864B3094F9396A6D72E012482</vt:lpwstr>
  </property>
</Properties>
</file>