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E5DF-5236-4CAE-9A96-A3F3010E77F3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10C7A-B0F4-41E9-BB55-5DE72A160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C303C-A9E3-2AE4-E6C4-4CDEE5AEC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142143-8B1E-B2A0-5913-66BBD7CF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2F477-CE66-99AE-C9D7-DF65AC5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D6368-4B03-7580-1B1B-5B45761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C9D55-B4B2-1367-6D2E-66C2396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5C8A9-111D-B083-20B1-BC813348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C3226-8538-459B-4975-3162A6ABD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AA4580-9FA3-5B76-A7FC-6DB6E722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3F89E-13FC-3CCF-C4D0-B6FB5AC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0B79AC-FB26-747C-6D9A-E0D1053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AD75E-9D02-105C-B317-751883BF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153CE-00AA-11F6-5C25-7E20480D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2A085-AA72-1E48-BF2D-1414488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E7550-7171-425C-32A0-77059B93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85EBF-42C0-73D1-B714-93A63AAF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7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5EB5-226A-D59D-3330-73DA3EFF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69479-C53D-2379-8F20-2C54078D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AAAEC-842E-7BC5-0ECE-A66D7736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E3DAB-E00E-FFED-CEF8-B9B3F536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DCDD4-F5C1-2972-7CB0-7BA4D85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6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9C854-C7D8-6174-C2DD-22C6D949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7DD73-F27B-7F54-9AEF-1A87D4B5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A46AD-3E90-952B-97F2-97C3FCA9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CD24E-54F9-8190-48DF-3CB4CF14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54673-D236-E565-0EC2-17E4BAFB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F76A2-1668-6AA0-066A-2F946B1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B7F64F-8C0A-1059-F6AE-36C4A778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676D95-B484-0514-5672-38EA05210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DEBB4D-47A4-91CF-D266-98B7F408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C584E-1D39-1840-E1D8-4DB417DC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CDEA17-D8D7-4D89-7F9D-8CF38124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27D6B-A280-436A-9224-1893580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99A267-299B-137E-DD82-328598B9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C04DE-42E6-76EE-F4B5-F1455BF0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64E311-126D-D069-B746-7E39E21A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3A97B1-79B0-466B-82C8-F1A6543FB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67AF30-AAAB-6052-B143-620CEB5B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79B9B6-F517-7733-4357-789A431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CA5A-C80E-D11D-47E7-C55C1774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88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329A1-2E5C-28A2-4EE7-E7D50437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CA23A5-A213-4B21-5C5A-94DF68D3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66F0DA-0AE6-C4BC-2631-03E2254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DF86F5-A468-4263-DA73-2EDF802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2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4D0917-E88B-0528-27C3-AEF327F0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E62E84-118D-80A0-0705-76C4020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147C71-6A0C-0B66-0983-9C09ECEF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4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DA089-7854-2869-C372-5D8E7F5A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306F2-5B5E-FB55-5D8F-76870B86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64D3B5-4DF0-F36F-2DDF-75AD68FA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29C433-DD46-4CE2-5378-29E8AB08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A4E2E-8BED-8561-AB67-C55E1BBD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228EC-43BC-8A3E-198F-01A970E2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7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B8672-AE47-0C4C-05E8-2FB74546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DD996-77DB-6D4A-D0A0-8B7C2092A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1A4B3-7150-BCE2-FAD5-B962E30F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5E6382-8F0B-E674-20E0-A0EBC79E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DF7FE-A58C-E50D-1D08-4719AE6E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D55D8E-EE49-9F66-018D-520BA9B4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3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D4D298-E33F-5A01-5FF7-0BA7EB5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060470-CFAC-3121-B4A1-ED6169B5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FA44A-A5B7-30F3-F659-20A51B594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4E3D8-5FE7-403A-B879-D0BC3BC23BD7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C73CB-4951-69CD-3B87-397FF0D4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A595D5-6DB3-794B-A47E-35E5B5180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97B97-4C2A-4311-B7AF-401A3665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7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CA69D89-7A6F-65F1-B142-A63981DE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10" y="2614791"/>
            <a:ext cx="7018257" cy="16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0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id="{3820B479-1929-B77D-EEC8-2759B93E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369" b="5515"/>
          <a:stretch/>
        </p:blipFill>
        <p:spPr>
          <a:xfrm>
            <a:off x="6299032" y="1858419"/>
            <a:ext cx="5790923" cy="3603930"/>
          </a:xfrm>
          <a:prstGeom prst="flowChartAlternateProcess">
            <a:avLst/>
          </a:prstGeom>
        </p:spPr>
      </p:pic>
      <p:grpSp>
        <p:nvGrpSpPr>
          <p:cNvPr id="1039" name="グループ化 1038">
            <a:extLst>
              <a:ext uri="{FF2B5EF4-FFF2-40B4-BE49-F238E27FC236}">
                <a16:creationId xmlns:a16="http://schemas.microsoft.com/office/drawing/2014/main" id="{480F70BB-890D-19DC-AD23-5E6C5DFFF200}"/>
              </a:ext>
            </a:extLst>
          </p:cNvPr>
          <p:cNvGrpSpPr/>
          <p:nvPr/>
        </p:nvGrpSpPr>
        <p:grpSpPr>
          <a:xfrm>
            <a:off x="841226" y="2091829"/>
            <a:ext cx="5051743" cy="3370520"/>
            <a:chOff x="1161246" y="1975124"/>
            <a:chExt cx="5051743" cy="3370520"/>
          </a:xfrm>
        </p:grpSpPr>
        <p:pic>
          <p:nvPicPr>
            <p:cNvPr id="1038" name="図 1037">
              <a:extLst>
                <a:ext uri="{FF2B5EF4-FFF2-40B4-BE49-F238E27FC236}">
                  <a16:creationId xmlns:a16="http://schemas.microsoft.com/office/drawing/2014/main" id="{6BC844E5-B9FF-189B-05DD-85B4A0766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246" y="1975124"/>
              <a:ext cx="5051743" cy="3370520"/>
            </a:xfrm>
            <a:prstGeom prst="rect">
              <a:avLst/>
            </a:prstGeom>
          </p:spPr>
        </p:pic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7BB1D77-D4B0-B4D4-F749-9523C76E9F7F}"/>
                </a:ext>
              </a:extLst>
            </p:cNvPr>
            <p:cNvGrpSpPr/>
            <p:nvPr/>
          </p:nvGrpSpPr>
          <p:grpSpPr>
            <a:xfrm>
              <a:off x="2301718" y="2846426"/>
              <a:ext cx="2524113" cy="1922636"/>
              <a:chOff x="4516431" y="2287741"/>
              <a:chExt cx="2284975" cy="1816589"/>
            </a:xfrm>
          </p:grpSpPr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93C3DFCE-F482-BBA4-5E7F-2630C36C3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59" b="89671" l="9512" r="90000">
                            <a14:foregroundMark x1="17073" y1="32394" x2="33415" y2="61972"/>
                            <a14:foregroundMark x1="33415" y1="61972" x2="38049" y2="63850"/>
                            <a14:foregroundMark x1="36829" y1="53052" x2="25610" y2="48357"/>
                            <a14:foregroundMark x1="25610" y1="48357" x2="29512" y2="49296"/>
                            <a14:foregroundMark x1="9512" y1="26291" x2="14878" y2="42723"/>
                            <a14:foregroundMark x1="14878" y1="42723" x2="19268" y2="49765"/>
                            <a14:foregroundMark x1="16098" y1="49296" x2="23902" y2="60563"/>
                            <a14:foregroundMark x1="23902" y1="60563" x2="34878" y2="66667"/>
                            <a14:foregroundMark x1="66585" y1="61502" x2="73171" y2="55869"/>
                            <a14:foregroundMark x1="75366" y1="46479" x2="57805" y2="55399"/>
                            <a14:foregroundMark x1="57805" y1="55399" x2="66341" y2="63850"/>
                            <a14:foregroundMark x1="66341" y1="63850" x2="71951" y2="53521"/>
                            <a14:foregroundMark x1="79024" y1="42723" x2="66585" y2="66197"/>
                            <a14:foregroundMark x1="66585" y1="66197" x2="56341" y2="59624"/>
                            <a14:foregroundMark x1="56341" y1="59624" x2="55854" y2="57277"/>
                            <a14:foregroundMark x1="79512" y1="40376" x2="85610" y2="323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30864">
                <a:off x="4516431" y="2832006"/>
                <a:ext cx="2284975" cy="1268350"/>
              </a:xfrm>
              <a:prstGeom prst="rect">
                <a:avLst/>
              </a:prstGeom>
            </p:spPr>
          </p:pic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2301B42-531D-8727-8E1D-A40F3FB0C543}"/>
                  </a:ext>
                </a:extLst>
              </p:cNvPr>
              <p:cNvGrpSpPr/>
              <p:nvPr/>
            </p:nvGrpSpPr>
            <p:grpSpPr>
              <a:xfrm>
                <a:off x="4565495" y="2287741"/>
                <a:ext cx="2186845" cy="1816589"/>
                <a:chOff x="8963244" y="2470781"/>
                <a:chExt cx="1695412" cy="1524151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3F80BF0-7769-76EF-74C0-34F55E1AA45A}"/>
                    </a:ext>
                  </a:extLst>
                </p:cNvPr>
                <p:cNvGrpSpPr/>
                <p:nvPr/>
              </p:nvGrpSpPr>
              <p:grpSpPr>
                <a:xfrm>
                  <a:off x="9227335" y="2893628"/>
                  <a:ext cx="991642" cy="1101304"/>
                  <a:chOff x="9673217" y="3602746"/>
                  <a:chExt cx="1461433" cy="1437113"/>
                </a:xfrm>
              </p:grpSpPr>
              <p:grpSp>
                <p:nvGrpSpPr>
                  <p:cNvPr id="54" name="グループ化 53">
                    <a:extLst>
                      <a:ext uri="{FF2B5EF4-FFF2-40B4-BE49-F238E27FC236}">
                        <a16:creationId xmlns:a16="http://schemas.microsoft.com/office/drawing/2014/main" id="{117CF6BF-75CF-36EA-E88A-62E811D71CDF}"/>
                      </a:ext>
                    </a:extLst>
                  </p:cNvPr>
                  <p:cNvGrpSpPr/>
                  <p:nvPr/>
                </p:nvGrpSpPr>
                <p:grpSpPr>
                  <a:xfrm>
                    <a:off x="9673217" y="3602746"/>
                    <a:ext cx="1461433" cy="1437113"/>
                    <a:chOff x="9642211" y="3591014"/>
                    <a:chExt cx="1461433" cy="1437113"/>
                  </a:xfrm>
                </p:grpSpPr>
                <p:grpSp>
                  <p:nvGrpSpPr>
                    <p:cNvPr id="57" name="グループ化 56">
                      <a:extLst>
                        <a:ext uri="{FF2B5EF4-FFF2-40B4-BE49-F238E27FC236}">
                          <a16:creationId xmlns:a16="http://schemas.microsoft.com/office/drawing/2014/main" id="{112DB7EC-BC96-9E3E-2B3E-34FFDE6A9D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42211" y="3591014"/>
                      <a:ext cx="1461433" cy="1437113"/>
                      <a:chOff x="10065335" y="3546591"/>
                      <a:chExt cx="1461433" cy="1437113"/>
                    </a:xfrm>
                    <a:solidFill>
                      <a:srgbClr val="D9A2AE">
                        <a:lumMod val="20000"/>
                        <a:lumOff val="80000"/>
                      </a:srgbClr>
                    </a:solidFill>
                  </p:grpSpPr>
                  <p:sp>
                    <p:nvSpPr>
                      <p:cNvPr id="63" name="楕円 62">
                        <a:extLst>
                          <a:ext uri="{FF2B5EF4-FFF2-40B4-BE49-F238E27FC236}">
                            <a16:creationId xmlns:a16="http://schemas.microsoft.com/office/drawing/2014/main" id="{579B0561-793C-5F6F-B41B-C3A1B333E49A}"/>
                          </a:ext>
                        </a:extLst>
                      </p:cNvPr>
                      <p:cNvSpPr/>
                      <p:nvPr/>
                    </p:nvSpPr>
                    <p:spPr>
                      <a:xfrm rot="2038534">
                        <a:off x="10773851" y="4649835"/>
                        <a:ext cx="544928" cy="323474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024" name="楕円 1023">
                        <a:extLst>
                          <a:ext uri="{FF2B5EF4-FFF2-40B4-BE49-F238E27FC236}">
                            <a16:creationId xmlns:a16="http://schemas.microsoft.com/office/drawing/2014/main" id="{2B5557ED-5C3B-72C6-68C3-67AADA20091A}"/>
                          </a:ext>
                        </a:extLst>
                      </p:cNvPr>
                      <p:cNvSpPr/>
                      <p:nvPr/>
                    </p:nvSpPr>
                    <p:spPr>
                      <a:xfrm rot="2523633">
                        <a:off x="10065335" y="4151140"/>
                        <a:ext cx="629987" cy="369332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025" name="楕円 1024">
                        <a:extLst>
                          <a:ext uri="{FF2B5EF4-FFF2-40B4-BE49-F238E27FC236}">
                            <a16:creationId xmlns:a16="http://schemas.microsoft.com/office/drawing/2014/main" id="{6649FC0D-5EBA-ABDD-4484-BF48A1E41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63699" y="3841566"/>
                        <a:ext cx="749067" cy="1034677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027" name="楕円 1026">
                        <a:extLst>
                          <a:ext uri="{FF2B5EF4-FFF2-40B4-BE49-F238E27FC236}">
                            <a16:creationId xmlns:a16="http://schemas.microsoft.com/office/drawing/2014/main" id="{F70FE835-ECF2-9EA9-3DEF-A626477C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92419" y="3546591"/>
                        <a:ext cx="914400" cy="821093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029" name="楕円 1028">
                        <a:extLst>
                          <a:ext uri="{FF2B5EF4-FFF2-40B4-BE49-F238E27FC236}">
                            <a16:creationId xmlns:a16="http://schemas.microsoft.com/office/drawing/2014/main" id="{C5CDBF7F-93A9-3046-5BEF-6A480CA524B6}"/>
                          </a:ext>
                        </a:extLst>
                      </p:cNvPr>
                      <p:cNvSpPr/>
                      <p:nvPr/>
                    </p:nvSpPr>
                    <p:spPr>
                      <a:xfrm rot="1545940">
                        <a:off x="11001318" y="4366038"/>
                        <a:ext cx="525450" cy="260747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031" name="楕円 1030">
                        <a:extLst>
                          <a:ext uri="{FF2B5EF4-FFF2-40B4-BE49-F238E27FC236}">
                            <a16:creationId xmlns:a16="http://schemas.microsoft.com/office/drawing/2014/main" id="{214081DE-445D-139C-0BD2-5D282CDAA3EA}"/>
                          </a:ext>
                        </a:extLst>
                      </p:cNvPr>
                      <p:cNvSpPr/>
                      <p:nvPr/>
                    </p:nvSpPr>
                    <p:spPr>
                      <a:xfrm rot="1736340">
                        <a:off x="10265338" y="4614372"/>
                        <a:ext cx="567621" cy="369332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solidFill>
                          <a:srgbClr val="DA7B77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58" name="楕円 57">
                      <a:extLst>
                        <a:ext uri="{FF2B5EF4-FFF2-40B4-BE49-F238E27FC236}">
                          <a16:creationId xmlns:a16="http://schemas.microsoft.com/office/drawing/2014/main" id="{2E6819C6-298D-52E5-6BB3-09A5AFB13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6810" y="3959923"/>
                      <a:ext cx="45719" cy="6531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4E7E4430-C363-D707-FB7F-41CA40CBF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368" y="3969863"/>
                      <a:ext cx="45719" cy="65314"/>
                    </a:xfrm>
                    <a:prstGeom prst="ellipse">
                      <a:avLst/>
                    </a:prstGeom>
                    <a:solidFill>
                      <a:srgbClr val="5A4556">
                        <a:lumMod val="50000"/>
                      </a:srgb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grpSp>
                  <p:nvGrpSpPr>
                    <p:cNvPr id="60" name="グループ化 59">
                      <a:extLst>
                        <a:ext uri="{FF2B5EF4-FFF2-40B4-BE49-F238E27FC236}">
                          <a16:creationId xmlns:a16="http://schemas.microsoft.com/office/drawing/2014/main" id="{89066854-0D21-D111-552F-FA2496018D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6809" y="4096221"/>
                      <a:ext cx="248301" cy="94269"/>
                      <a:chOff x="8704281" y="6650432"/>
                      <a:chExt cx="635228" cy="413038"/>
                    </a:xfrm>
                  </p:grpSpPr>
                  <p:cxnSp>
                    <p:nvCxnSpPr>
                      <p:cNvPr id="61" name="直線コネクタ 60">
                        <a:extLst>
                          <a:ext uri="{FF2B5EF4-FFF2-40B4-BE49-F238E27FC236}">
                            <a16:creationId xmlns:a16="http://schemas.microsoft.com/office/drawing/2014/main" id="{83BD9210-E283-5ABC-234B-04D5FFE747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704281" y="6656337"/>
                        <a:ext cx="343677" cy="401151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5A4556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2" name="直線コネクタ 61">
                        <a:extLst>
                          <a:ext uri="{FF2B5EF4-FFF2-40B4-BE49-F238E27FC236}">
                            <a16:creationId xmlns:a16="http://schemas.microsoft.com/office/drawing/2014/main" id="{DC44EDB0-5CEA-5B26-588E-6F35D53181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9034711" y="6650432"/>
                        <a:ext cx="304798" cy="413038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5A4556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</p:grpSp>
              <p:sp>
                <p:nvSpPr>
                  <p:cNvPr id="55" name="フローチャート: 端子 54">
                    <a:extLst>
                      <a:ext uri="{FF2B5EF4-FFF2-40B4-BE49-F238E27FC236}">
                        <a16:creationId xmlns:a16="http://schemas.microsoft.com/office/drawing/2014/main" id="{7B50C041-1538-423E-FCFC-795DD343A5C1}"/>
                      </a:ext>
                    </a:extLst>
                  </p:cNvPr>
                  <p:cNvSpPr/>
                  <p:nvPr/>
                </p:nvSpPr>
                <p:spPr>
                  <a:xfrm>
                    <a:off x="10603362" y="3977804"/>
                    <a:ext cx="279919" cy="143851"/>
                  </a:xfrm>
                  <a:prstGeom prst="flowChartTerminator">
                    <a:avLst/>
                  </a:prstGeom>
                  <a:solidFill>
                    <a:srgbClr val="F0CCEA">
                      <a:alpha val="41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EAE8AB60-0B3D-B5AA-76FB-CB04D95BB5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9942836" y="4013824"/>
                    <a:ext cx="280440" cy="14631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6" descr="Bamboo Shoot Hd Transparent, Cartoon Hand Painted Green Bamboo Shoots ...">
                  <a:extLst>
                    <a:ext uri="{FF2B5EF4-FFF2-40B4-BE49-F238E27FC236}">
                      <a16:creationId xmlns:a16="http://schemas.microsoft.com/office/drawing/2014/main" id="{5FD600EC-6E49-3EA0-342A-5635A191D1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>
                              <a14:backgroundMark x1="61417" y1="37000" x2="64167" y2="33667"/>
                              <a14:backgroundMark x1="58500" y1="38917" x2="58000" y2="42250"/>
                              <a14:backgroundMark x1="30250" y1="17083" x2="30250" y2="31333"/>
                              <a14:backgroundMark x1="34667" y1="65917" x2="34833" y2="60750"/>
                              <a14:backgroundMark x1="33500" y1="62167" x2="33333" y2="66917"/>
                              <a14:backgroundMark x1="36250" y1="62583" x2="36250" y2="62583"/>
                              <a14:backgroundMark x1="70167" y1="74500" x2="67667" y2="67833"/>
                              <a14:backgroundMark x1="70500" y1="80667" x2="69417" y2="79667"/>
                              <a14:backgroundMark x1="37417" y1="13750" x2="36000" y2="11833"/>
                              <a14:backgroundMark x1="31417" y1="31750" x2="30417" y2="28917"/>
                              <a14:backgroundMark x1="29333" y1="73083" x2="30500" y2="83500"/>
                              <a14:backgroundMark x1="31833" y1="80667" x2="33417" y2="75917"/>
                              <a14:backgroundMark x1="34333" y1="75917" x2="32583" y2="89167"/>
                              <a14:backgroundMark x1="34333" y1="79667" x2="34333" y2="87750"/>
                              <a14:backgroundMark x1="36500" y1="65500" x2="36500" y2="6258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963244" y="2470781"/>
                  <a:ext cx="1695412" cy="670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8360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0D0A35-0933-DEF0-606E-1F83E128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35" y="1254007"/>
            <a:ext cx="7609794" cy="5291771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CF8C6D9-94F0-9B90-DB52-459EF9243AA9}"/>
              </a:ext>
            </a:extLst>
          </p:cNvPr>
          <p:cNvGrpSpPr/>
          <p:nvPr/>
        </p:nvGrpSpPr>
        <p:grpSpPr>
          <a:xfrm>
            <a:off x="4444718" y="2386012"/>
            <a:ext cx="2284975" cy="1785151"/>
            <a:chOff x="4516431" y="2319179"/>
            <a:chExt cx="2284975" cy="1785151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DC17C493-8C9A-9308-DC77-DAC2C3DFA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59" b="89671" l="9512" r="90000">
                          <a14:foregroundMark x1="17073" y1="32394" x2="33415" y2="61972"/>
                          <a14:foregroundMark x1="33415" y1="61972" x2="38049" y2="63850"/>
                          <a14:foregroundMark x1="36829" y1="53052" x2="25610" y2="48357"/>
                          <a14:foregroundMark x1="25610" y1="48357" x2="29512" y2="49296"/>
                          <a14:foregroundMark x1="9512" y1="26291" x2="14878" y2="42723"/>
                          <a14:foregroundMark x1="14878" y1="42723" x2="19268" y2="49765"/>
                          <a14:foregroundMark x1="16098" y1="49296" x2="23902" y2="60563"/>
                          <a14:foregroundMark x1="23902" y1="60563" x2="34878" y2="66667"/>
                          <a14:foregroundMark x1="66585" y1="61502" x2="73171" y2="55869"/>
                          <a14:foregroundMark x1="75366" y1="46479" x2="57805" y2="55399"/>
                          <a14:foregroundMark x1="57805" y1="55399" x2="66341" y2="63850"/>
                          <a14:foregroundMark x1="66341" y1="63850" x2="71951" y2="53521"/>
                          <a14:foregroundMark x1="79024" y1="42723" x2="66585" y2="66197"/>
                          <a14:foregroundMark x1="66585" y1="66197" x2="56341" y2="59624"/>
                          <a14:foregroundMark x1="56341" y1="59624" x2="55854" y2="57277"/>
                          <a14:foregroundMark x1="79512" y1="40376" x2="85610" y2="323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0864">
              <a:off x="4516431" y="2832006"/>
              <a:ext cx="2284975" cy="1268350"/>
            </a:xfrm>
            <a:prstGeom prst="rect">
              <a:avLst/>
            </a:prstGeom>
          </p:spPr>
        </p:pic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C48C180-2A4B-596D-F2B3-64D981C8F00A}"/>
                </a:ext>
              </a:extLst>
            </p:cNvPr>
            <p:cNvGrpSpPr/>
            <p:nvPr/>
          </p:nvGrpSpPr>
          <p:grpSpPr>
            <a:xfrm>
              <a:off x="4570851" y="2319179"/>
              <a:ext cx="2186845" cy="1785151"/>
              <a:chOff x="8967396" y="2497158"/>
              <a:chExt cx="1695412" cy="1497774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6E6C8EEF-BC95-E4DB-5801-FCD3B4263170}"/>
                  </a:ext>
                </a:extLst>
              </p:cNvPr>
              <p:cNvGrpSpPr/>
              <p:nvPr/>
            </p:nvGrpSpPr>
            <p:grpSpPr>
              <a:xfrm>
                <a:off x="9227335" y="2893628"/>
                <a:ext cx="991642" cy="1101304"/>
                <a:chOff x="9673217" y="3602746"/>
                <a:chExt cx="1461433" cy="1437113"/>
              </a:xfrm>
            </p:grpSpPr>
            <p:grpSp>
              <p:nvGrpSpPr>
                <p:cNvPr id="31" name="グループ化 30">
                  <a:extLst>
                    <a:ext uri="{FF2B5EF4-FFF2-40B4-BE49-F238E27FC236}">
                      <a16:creationId xmlns:a16="http://schemas.microsoft.com/office/drawing/2014/main" id="{D4E8E6CA-A091-6127-E048-03756EDBCC9C}"/>
                    </a:ext>
                  </a:extLst>
                </p:cNvPr>
                <p:cNvGrpSpPr/>
                <p:nvPr/>
              </p:nvGrpSpPr>
              <p:grpSpPr>
                <a:xfrm>
                  <a:off x="9673217" y="3602746"/>
                  <a:ext cx="1461433" cy="1437113"/>
                  <a:chOff x="9642211" y="3591014"/>
                  <a:chExt cx="1461433" cy="1437113"/>
                </a:xfrm>
              </p:grpSpPr>
              <p:grpSp>
                <p:nvGrpSpPr>
                  <p:cNvPr id="34" name="グループ化 33">
                    <a:extLst>
                      <a:ext uri="{FF2B5EF4-FFF2-40B4-BE49-F238E27FC236}">
                        <a16:creationId xmlns:a16="http://schemas.microsoft.com/office/drawing/2014/main" id="{6E07A368-54EC-43C0-E0A1-EE6630173264}"/>
                      </a:ext>
                    </a:extLst>
                  </p:cNvPr>
                  <p:cNvGrpSpPr/>
                  <p:nvPr/>
                </p:nvGrpSpPr>
                <p:grpSpPr>
                  <a:xfrm>
                    <a:off x="9642211" y="3591014"/>
                    <a:ext cx="1461433" cy="1437113"/>
                    <a:chOff x="10065335" y="3546591"/>
                    <a:chExt cx="1461433" cy="1437113"/>
                  </a:xfrm>
                  <a:solidFill>
                    <a:srgbClr val="D9A2AE">
                      <a:lumMod val="20000"/>
                      <a:lumOff val="80000"/>
                    </a:srgbClr>
                  </a:solidFill>
                </p:grpSpPr>
                <p:sp>
                  <p:nvSpPr>
                    <p:cNvPr id="40" name="楕円 39">
                      <a:extLst>
                        <a:ext uri="{FF2B5EF4-FFF2-40B4-BE49-F238E27FC236}">
                          <a16:creationId xmlns:a16="http://schemas.microsoft.com/office/drawing/2014/main" id="{CD6AF73F-252B-808E-345A-7E2ECF86B52B}"/>
                        </a:ext>
                      </a:extLst>
                    </p:cNvPr>
                    <p:cNvSpPr/>
                    <p:nvPr/>
                  </p:nvSpPr>
                  <p:spPr>
                    <a:xfrm rot="2038534">
                      <a:off x="10773851" y="4649835"/>
                      <a:ext cx="544928" cy="323474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" name="楕円 40">
                      <a:extLst>
                        <a:ext uri="{FF2B5EF4-FFF2-40B4-BE49-F238E27FC236}">
                          <a16:creationId xmlns:a16="http://schemas.microsoft.com/office/drawing/2014/main" id="{3B8BE648-F29C-4E4A-C6DE-B376D1860E76}"/>
                        </a:ext>
                      </a:extLst>
                    </p:cNvPr>
                    <p:cNvSpPr/>
                    <p:nvPr/>
                  </p:nvSpPr>
                  <p:spPr>
                    <a:xfrm rot="2523633">
                      <a:off x="10065335" y="4151140"/>
                      <a:ext cx="629987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2" name="楕円 41">
                      <a:extLst>
                        <a:ext uri="{FF2B5EF4-FFF2-40B4-BE49-F238E27FC236}">
                          <a16:creationId xmlns:a16="http://schemas.microsoft.com/office/drawing/2014/main" id="{C2384EA8-4412-BA41-54B2-499C3625F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3699" y="3841566"/>
                      <a:ext cx="749067" cy="103467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3" name="楕円 42">
                      <a:extLst>
                        <a:ext uri="{FF2B5EF4-FFF2-40B4-BE49-F238E27FC236}">
                          <a16:creationId xmlns:a16="http://schemas.microsoft.com/office/drawing/2014/main" id="{A48E55F7-27A3-8E6B-42E3-C4E38FB3F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2419" y="3546591"/>
                      <a:ext cx="914400" cy="821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4" name="楕円 43">
                      <a:extLst>
                        <a:ext uri="{FF2B5EF4-FFF2-40B4-BE49-F238E27FC236}">
                          <a16:creationId xmlns:a16="http://schemas.microsoft.com/office/drawing/2014/main" id="{D99B6284-4ECE-9417-4A6F-C8182E10F22E}"/>
                        </a:ext>
                      </a:extLst>
                    </p:cNvPr>
                    <p:cNvSpPr/>
                    <p:nvPr/>
                  </p:nvSpPr>
                  <p:spPr>
                    <a:xfrm rot="1545940">
                      <a:off x="11001318" y="4366038"/>
                      <a:ext cx="525450" cy="26074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C7725248-8C54-E1AD-2293-EA267F527DD8}"/>
                        </a:ext>
                      </a:extLst>
                    </p:cNvPr>
                    <p:cNvSpPr/>
                    <p:nvPr/>
                  </p:nvSpPr>
                  <p:spPr>
                    <a:xfrm rot="1736340">
                      <a:off x="10265338" y="4614372"/>
                      <a:ext cx="567621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35" name="楕円 34">
                    <a:extLst>
                      <a:ext uri="{FF2B5EF4-FFF2-40B4-BE49-F238E27FC236}">
                        <a16:creationId xmlns:a16="http://schemas.microsoft.com/office/drawing/2014/main" id="{C9C46716-105A-3326-D4FA-A9F5423E61F6}"/>
                      </a:ext>
                    </a:extLst>
                  </p:cNvPr>
                  <p:cNvSpPr/>
                  <p:nvPr/>
                </p:nvSpPr>
                <p:spPr>
                  <a:xfrm>
                    <a:off x="10173799" y="3964020"/>
                    <a:ext cx="45719" cy="6531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86FD9A8D-8C6E-107E-C548-DC15A37AE5AE}"/>
                      </a:ext>
                    </a:extLst>
                  </p:cNvPr>
                  <p:cNvSpPr/>
                  <p:nvPr/>
                </p:nvSpPr>
                <p:spPr>
                  <a:xfrm>
                    <a:off x="10363368" y="3969863"/>
                    <a:ext cx="45719" cy="65314"/>
                  </a:xfrm>
                  <a:prstGeom prst="ellipse">
                    <a:avLst/>
                  </a:prstGeom>
                  <a:solidFill>
                    <a:srgbClr val="5A4556">
                      <a:lumMod val="50000"/>
                    </a:srgb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37" name="グループ化 36">
                    <a:extLst>
                      <a:ext uri="{FF2B5EF4-FFF2-40B4-BE49-F238E27FC236}">
                        <a16:creationId xmlns:a16="http://schemas.microsoft.com/office/drawing/2014/main" id="{2A41BBA1-42B6-47C5-09BE-A25515E7596E}"/>
                      </a:ext>
                    </a:extLst>
                  </p:cNvPr>
                  <p:cNvGrpSpPr/>
                  <p:nvPr/>
                </p:nvGrpSpPr>
                <p:grpSpPr>
                  <a:xfrm>
                    <a:off x="10166810" y="4096205"/>
                    <a:ext cx="248301" cy="94269"/>
                    <a:chOff x="8704267" y="6650380"/>
                    <a:chExt cx="635227" cy="413039"/>
                  </a:xfrm>
                </p:grpSpPr>
                <p:cxnSp>
                  <p:nvCxnSpPr>
                    <p:cNvPr id="38" name="直線コネクタ 37">
                      <a:extLst>
                        <a:ext uri="{FF2B5EF4-FFF2-40B4-BE49-F238E27FC236}">
                          <a16:creationId xmlns:a16="http://schemas.microsoft.com/office/drawing/2014/main" id="{4B229F4F-20C6-6EF0-3EC1-FF515DBE44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4267" y="6656329"/>
                      <a:ext cx="343676" cy="401147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9" name="直線コネクタ 38">
                      <a:extLst>
                        <a:ext uri="{FF2B5EF4-FFF2-40B4-BE49-F238E27FC236}">
                          <a16:creationId xmlns:a16="http://schemas.microsoft.com/office/drawing/2014/main" id="{66B7197D-C88A-40A9-DE29-058C411982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34695" y="6650380"/>
                      <a:ext cx="304799" cy="413039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32" name="フローチャート: 端子 31">
                  <a:extLst>
                    <a:ext uri="{FF2B5EF4-FFF2-40B4-BE49-F238E27FC236}">
                      <a16:creationId xmlns:a16="http://schemas.microsoft.com/office/drawing/2014/main" id="{AAB3E7AC-D1B2-C647-D999-58F3BA0E2503}"/>
                    </a:ext>
                  </a:extLst>
                </p:cNvPr>
                <p:cNvSpPr/>
                <p:nvPr/>
              </p:nvSpPr>
              <p:spPr>
                <a:xfrm>
                  <a:off x="10603362" y="3977804"/>
                  <a:ext cx="279919" cy="143851"/>
                </a:xfrm>
                <a:prstGeom prst="flowChartTerminator">
                  <a:avLst/>
                </a:prstGeom>
                <a:solidFill>
                  <a:srgbClr val="F0CCEA">
                    <a:alpha val="4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pic>
              <p:nvPicPr>
                <p:cNvPr id="33" name="図 32">
                  <a:extLst>
                    <a:ext uri="{FF2B5EF4-FFF2-40B4-BE49-F238E27FC236}">
                      <a16:creationId xmlns:a16="http://schemas.microsoft.com/office/drawing/2014/main" id="{0BC1ED2C-D8DC-2C63-72E0-0EACE655A7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9942836" y="4013824"/>
                  <a:ext cx="280440" cy="146317"/>
                </a:xfrm>
                <a:prstGeom prst="rect">
                  <a:avLst/>
                </a:prstGeom>
              </p:spPr>
            </p:pic>
          </p:grpSp>
          <p:pic>
            <p:nvPicPr>
              <p:cNvPr id="30" name="Picture 6" descr="Bamboo Shoot Hd Transparent, Cartoon Hand Painted Green Bamboo Shoots ...">
                <a:extLst>
                  <a:ext uri="{FF2B5EF4-FFF2-40B4-BE49-F238E27FC236}">
                    <a16:creationId xmlns:a16="http://schemas.microsoft.com/office/drawing/2014/main" id="{88EE281C-22E7-422D-12E3-27D71B9637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backgroundMark x1="61417" y1="37000" x2="64167" y2="33667"/>
                            <a14:backgroundMark x1="58500" y1="38917" x2="58000" y2="42250"/>
                            <a14:backgroundMark x1="30250" y1="17083" x2="30250" y2="31333"/>
                            <a14:backgroundMark x1="34667" y1="65917" x2="34833" y2="60750"/>
                            <a14:backgroundMark x1="33500" y1="62167" x2="33333" y2="66917"/>
                            <a14:backgroundMark x1="36250" y1="62583" x2="36250" y2="62583"/>
                            <a14:backgroundMark x1="70167" y1="74500" x2="67667" y2="67833"/>
                            <a14:backgroundMark x1="70500" y1="80667" x2="69417" y2="79667"/>
                            <a14:backgroundMark x1="37417" y1="13750" x2="36000" y2="11833"/>
                            <a14:backgroundMark x1="31417" y1="31750" x2="30417" y2="28917"/>
                            <a14:backgroundMark x1="29333" y1="73083" x2="30500" y2="83500"/>
                            <a14:backgroundMark x1="31833" y1="80667" x2="33417" y2="75917"/>
                            <a14:backgroundMark x1="34333" y1="75917" x2="32583" y2="89167"/>
                            <a14:backgroundMark x1="34333" y1="79667" x2="34333" y2="87750"/>
                            <a14:backgroundMark x1="36500" y1="65500" x2="36500" y2="62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967396" y="2497158"/>
                <a:ext cx="1695412" cy="670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543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64014F-A62A-CA35-20E6-BF7A01E54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6" r="7634" b="28295"/>
          <a:stretch/>
        </p:blipFill>
        <p:spPr>
          <a:xfrm>
            <a:off x="3005594" y="1746430"/>
            <a:ext cx="5597718" cy="3365140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345E638-6D1D-1534-6E8A-BBBD3730856C}"/>
              </a:ext>
            </a:extLst>
          </p:cNvPr>
          <p:cNvGrpSpPr/>
          <p:nvPr/>
        </p:nvGrpSpPr>
        <p:grpSpPr>
          <a:xfrm>
            <a:off x="4685819" y="3025786"/>
            <a:ext cx="2284975" cy="1785151"/>
            <a:chOff x="4516431" y="2319179"/>
            <a:chExt cx="2284975" cy="1785151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D030A0E3-2DA1-1842-97F1-1502FEDCD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59" b="89671" l="9512" r="90000">
                          <a14:foregroundMark x1="17073" y1="32394" x2="33415" y2="61972"/>
                          <a14:foregroundMark x1="33415" y1="61972" x2="38049" y2="63850"/>
                          <a14:foregroundMark x1="36829" y1="53052" x2="25610" y2="48357"/>
                          <a14:foregroundMark x1="25610" y1="48357" x2="29512" y2="49296"/>
                          <a14:foregroundMark x1="9512" y1="26291" x2="14878" y2="42723"/>
                          <a14:foregroundMark x1="14878" y1="42723" x2="19268" y2="49765"/>
                          <a14:foregroundMark x1="16098" y1="49296" x2="23902" y2="60563"/>
                          <a14:foregroundMark x1="23902" y1="60563" x2="34878" y2="66667"/>
                          <a14:foregroundMark x1="66585" y1="61502" x2="73171" y2="55869"/>
                          <a14:foregroundMark x1="75366" y1="46479" x2="57805" y2="55399"/>
                          <a14:foregroundMark x1="57805" y1="55399" x2="66341" y2="63850"/>
                          <a14:foregroundMark x1="66341" y1="63850" x2="71951" y2="53521"/>
                          <a14:foregroundMark x1="79024" y1="42723" x2="66585" y2="66197"/>
                          <a14:foregroundMark x1="66585" y1="66197" x2="56341" y2="59624"/>
                          <a14:foregroundMark x1="56341" y1="59624" x2="55854" y2="57277"/>
                          <a14:foregroundMark x1="79512" y1="40376" x2="85610" y2="323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0864">
              <a:off x="4516431" y="2832006"/>
              <a:ext cx="2284975" cy="1268350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68416D0C-8A2B-E4F2-009E-45616A94F084}"/>
                </a:ext>
              </a:extLst>
            </p:cNvPr>
            <p:cNvGrpSpPr/>
            <p:nvPr/>
          </p:nvGrpSpPr>
          <p:grpSpPr>
            <a:xfrm>
              <a:off x="4570851" y="2319179"/>
              <a:ext cx="2186845" cy="1785151"/>
              <a:chOff x="8967396" y="2497158"/>
              <a:chExt cx="1695412" cy="149777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9C2A6EF4-8FEC-95F7-2F0E-92BD529B1688}"/>
                  </a:ext>
                </a:extLst>
              </p:cNvPr>
              <p:cNvGrpSpPr/>
              <p:nvPr/>
            </p:nvGrpSpPr>
            <p:grpSpPr>
              <a:xfrm>
                <a:off x="9227335" y="2893628"/>
                <a:ext cx="991642" cy="1101304"/>
                <a:chOff x="9673217" y="3602746"/>
                <a:chExt cx="1461433" cy="1437113"/>
              </a:xfrm>
            </p:grpSpPr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95D59737-E00E-5E00-AEF6-5125BECD6082}"/>
                    </a:ext>
                  </a:extLst>
                </p:cNvPr>
                <p:cNvGrpSpPr/>
                <p:nvPr/>
              </p:nvGrpSpPr>
              <p:grpSpPr>
                <a:xfrm>
                  <a:off x="9673217" y="3602746"/>
                  <a:ext cx="1461433" cy="1437113"/>
                  <a:chOff x="9642211" y="3591014"/>
                  <a:chExt cx="1461433" cy="1437113"/>
                </a:xfrm>
              </p:grpSpPr>
              <p:grpSp>
                <p:nvGrpSpPr>
                  <p:cNvPr id="31" name="グループ化 30">
                    <a:extLst>
                      <a:ext uri="{FF2B5EF4-FFF2-40B4-BE49-F238E27FC236}">
                        <a16:creationId xmlns:a16="http://schemas.microsoft.com/office/drawing/2014/main" id="{825F617F-3464-1720-B9A9-C70058B65BE3}"/>
                      </a:ext>
                    </a:extLst>
                  </p:cNvPr>
                  <p:cNvGrpSpPr/>
                  <p:nvPr/>
                </p:nvGrpSpPr>
                <p:grpSpPr>
                  <a:xfrm>
                    <a:off x="9642211" y="3591014"/>
                    <a:ext cx="1461433" cy="1437113"/>
                    <a:chOff x="10065335" y="3546591"/>
                    <a:chExt cx="1461433" cy="1437113"/>
                  </a:xfrm>
                  <a:solidFill>
                    <a:srgbClr val="D9A2AE">
                      <a:lumMod val="20000"/>
                      <a:lumOff val="80000"/>
                    </a:srgbClr>
                  </a:solidFill>
                </p:grpSpPr>
                <p:sp>
                  <p:nvSpPr>
                    <p:cNvPr id="38" name="楕円 37">
                      <a:extLst>
                        <a:ext uri="{FF2B5EF4-FFF2-40B4-BE49-F238E27FC236}">
                          <a16:creationId xmlns:a16="http://schemas.microsoft.com/office/drawing/2014/main" id="{51C34C0D-4F94-9158-870C-23A0935406DE}"/>
                        </a:ext>
                      </a:extLst>
                    </p:cNvPr>
                    <p:cNvSpPr/>
                    <p:nvPr/>
                  </p:nvSpPr>
                  <p:spPr>
                    <a:xfrm rot="2038534">
                      <a:off x="10773851" y="4649835"/>
                      <a:ext cx="544928" cy="323474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0" name="楕円 39">
                      <a:extLst>
                        <a:ext uri="{FF2B5EF4-FFF2-40B4-BE49-F238E27FC236}">
                          <a16:creationId xmlns:a16="http://schemas.microsoft.com/office/drawing/2014/main" id="{DE56CABE-EBA3-C146-53AC-9A07AB10D057}"/>
                        </a:ext>
                      </a:extLst>
                    </p:cNvPr>
                    <p:cNvSpPr/>
                    <p:nvPr/>
                  </p:nvSpPr>
                  <p:spPr>
                    <a:xfrm rot="2523633">
                      <a:off x="10065335" y="4151140"/>
                      <a:ext cx="629987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" name="楕円 40">
                      <a:extLst>
                        <a:ext uri="{FF2B5EF4-FFF2-40B4-BE49-F238E27FC236}">
                          <a16:creationId xmlns:a16="http://schemas.microsoft.com/office/drawing/2014/main" id="{353A4433-3E72-0967-63B6-CEAE48033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3699" y="3841566"/>
                      <a:ext cx="749067" cy="103467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2" name="楕円 41">
                      <a:extLst>
                        <a:ext uri="{FF2B5EF4-FFF2-40B4-BE49-F238E27FC236}">
                          <a16:creationId xmlns:a16="http://schemas.microsoft.com/office/drawing/2014/main" id="{9224BC89-7BE7-6AC8-7685-50944BE1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2419" y="3546591"/>
                      <a:ext cx="914400" cy="821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7" name="楕円 36">
                      <a:extLst>
                        <a:ext uri="{FF2B5EF4-FFF2-40B4-BE49-F238E27FC236}">
                          <a16:creationId xmlns:a16="http://schemas.microsoft.com/office/drawing/2014/main" id="{EAF8547F-7465-8B43-B4B8-0C2D0FB3A115}"/>
                        </a:ext>
                      </a:extLst>
                    </p:cNvPr>
                    <p:cNvSpPr/>
                    <p:nvPr/>
                  </p:nvSpPr>
                  <p:spPr>
                    <a:xfrm rot="1545940">
                      <a:off x="11001318" y="4366038"/>
                      <a:ext cx="525450" cy="26074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" name="楕円 38">
                      <a:extLst>
                        <a:ext uri="{FF2B5EF4-FFF2-40B4-BE49-F238E27FC236}">
                          <a16:creationId xmlns:a16="http://schemas.microsoft.com/office/drawing/2014/main" id="{481C030F-2B20-56A2-107D-9E7DCDD7991A}"/>
                        </a:ext>
                      </a:extLst>
                    </p:cNvPr>
                    <p:cNvSpPr/>
                    <p:nvPr/>
                  </p:nvSpPr>
                  <p:spPr>
                    <a:xfrm rot="1736340">
                      <a:off x="10265338" y="4614372"/>
                      <a:ext cx="567621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32" name="楕円 31">
                    <a:extLst>
                      <a:ext uri="{FF2B5EF4-FFF2-40B4-BE49-F238E27FC236}">
                        <a16:creationId xmlns:a16="http://schemas.microsoft.com/office/drawing/2014/main" id="{90E27045-BD46-00DD-3D36-032E3F50607B}"/>
                      </a:ext>
                    </a:extLst>
                  </p:cNvPr>
                  <p:cNvSpPr/>
                  <p:nvPr/>
                </p:nvSpPr>
                <p:spPr>
                  <a:xfrm>
                    <a:off x="10166810" y="3959923"/>
                    <a:ext cx="45719" cy="6531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33" name="楕円 32">
                    <a:extLst>
                      <a:ext uri="{FF2B5EF4-FFF2-40B4-BE49-F238E27FC236}">
                        <a16:creationId xmlns:a16="http://schemas.microsoft.com/office/drawing/2014/main" id="{117F0106-6917-B320-7D83-5B53738CDCDB}"/>
                      </a:ext>
                    </a:extLst>
                  </p:cNvPr>
                  <p:cNvSpPr/>
                  <p:nvPr/>
                </p:nvSpPr>
                <p:spPr>
                  <a:xfrm>
                    <a:off x="10363368" y="3969863"/>
                    <a:ext cx="45719" cy="65314"/>
                  </a:xfrm>
                  <a:prstGeom prst="ellipse">
                    <a:avLst/>
                  </a:prstGeom>
                  <a:solidFill>
                    <a:srgbClr val="5A4556">
                      <a:lumMod val="50000"/>
                    </a:srgb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34" name="グループ化 33">
                    <a:extLst>
                      <a:ext uri="{FF2B5EF4-FFF2-40B4-BE49-F238E27FC236}">
                        <a16:creationId xmlns:a16="http://schemas.microsoft.com/office/drawing/2014/main" id="{96A9FCEB-893F-416C-4460-0F038D6A96EA}"/>
                      </a:ext>
                    </a:extLst>
                  </p:cNvPr>
                  <p:cNvGrpSpPr/>
                  <p:nvPr/>
                </p:nvGrpSpPr>
                <p:grpSpPr>
                  <a:xfrm>
                    <a:off x="10166809" y="4096221"/>
                    <a:ext cx="248301" cy="94269"/>
                    <a:chOff x="8704281" y="6650432"/>
                    <a:chExt cx="635228" cy="413038"/>
                  </a:xfrm>
                </p:grpSpPr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CEB803BE-F7E5-E949-F999-7FE52689CD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4281" y="6656337"/>
                      <a:ext cx="343677" cy="40115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6" name="直線コネクタ 35">
                      <a:extLst>
                        <a:ext uri="{FF2B5EF4-FFF2-40B4-BE49-F238E27FC236}">
                          <a16:creationId xmlns:a16="http://schemas.microsoft.com/office/drawing/2014/main" id="{121D3CC6-1A66-CE0A-47F0-AC8D2A6370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34711" y="6650432"/>
                      <a:ext cx="304798" cy="413038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29" name="フローチャート: 端子 28">
                  <a:extLst>
                    <a:ext uri="{FF2B5EF4-FFF2-40B4-BE49-F238E27FC236}">
                      <a16:creationId xmlns:a16="http://schemas.microsoft.com/office/drawing/2014/main" id="{ADBC7DDA-5C3E-A466-B425-9D0CBD513972}"/>
                    </a:ext>
                  </a:extLst>
                </p:cNvPr>
                <p:cNvSpPr/>
                <p:nvPr/>
              </p:nvSpPr>
              <p:spPr>
                <a:xfrm>
                  <a:off x="10603362" y="3977804"/>
                  <a:ext cx="279919" cy="143851"/>
                </a:xfrm>
                <a:prstGeom prst="flowChartTerminator">
                  <a:avLst/>
                </a:prstGeom>
                <a:solidFill>
                  <a:srgbClr val="F0CCEA">
                    <a:alpha val="4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pic>
              <p:nvPicPr>
                <p:cNvPr id="30" name="図 29">
                  <a:extLst>
                    <a:ext uri="{FF2B5EF4-FFF2-40B4-BE49-F238E27FC236}">
                      <a16:creationId xmlns:a16="http://schemas.microsoft.com/office/drawing/2014/main" id="{4D0989CC-0BB5-C651-7BEC-07C9B38DD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9942836" y="4013824"/>
                  <a:ext cx="280440" cy="146317"/>
                </a:xfrm>
                <a:prstGeom prst="rect">
                  <a:avLst/>
                </a:prstGeom>
              </p:spPr>
            </p:pic>
          </p:grpSp>
          <p:pic>
            <p:nvPicPr>
              <p:cNvPr id="27" name="Picture 6" descr="Bamboo Shoot Hd Transparent, Cartoon Hand Painted Green Bamboo Shoots ...">
                <a:extLst>
                  <a:ext uri="{FF2B5EF4-FFF2-40B4-BE49-F238E27FC236}">
                    <a16:creationId xmlns:a16="http://schemas.microsoft.com/office/drawing/2014/main" id="{85BE92BD-AD66-09EC-A2AC-F3D53A5CFF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backgroundMark x1="61417" y1="37000" x2="64167" y2="33667"/>
                            <a14:backgroundMark x1="58500" y1="38917" x2="58000" y2="42250"/>
                            <a14:backgroundMark x1="30250" y1="17083" x2="30250" y2="31333"/>
                            <a14:backgroundMark x1="34667" y1="65917" x2="34833" y2="60750"/>
                            <a14:backgroundMark x1="33500" y1="62167" x2="33333" y2="66917"/>
                            <a14:backgroundMark x1="36250" y1="62583" x2="36250" y2="62583"/>
                            <a14:backgroundMark x1="70167" y1="74500" x2="67667" y2="67833"/>
                            <a14:backgroundMark x1="70500" y1="80667" x2="69417" y2="79667"/>
                            <a14:backgroundMark x1="37417" y1="13750" x2="36000" y2="11833"/>
                            <a14:backgroundMark x1="31417" y1="31750" x2="30417" y2="28917"/>
                            <a14:backgroundMark x1="29333" y1="73083" x2="30500" y2="83500"/>
                            <a14:backgroundMark x1="31833" y1="80667" x2="33417" y2="75917"/>
                            <a14:backgroundMark x1="34333" y1="75917" x2="32583" y2="89167"/>
                            <a14:backgroundMark x1="34333" y1="79667" x2="34333" y2="87750"/>
                            <a14:backgroundMark x1="36500" y1="65500" x2="36500" y2="62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967396" y="2497158"/>
                <a:ext cx="1695412" cy="670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7604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B1E7CBD-E8DD-6CFA-222E-2D7D3262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7" r="7231" b="17789"/>
          <a:stretch/>
        </p:blipFill>
        <p:spPr>
          <a:xfrm>
            <a:off x="2811742" y="1116649"/>
            <a:ext cx="4444779" cy="297637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0300EE6-0902-D60F-597D-9108EA6DCA2A}"/>
              </a:ext>
            </a:extLst>
          </p:cNvPr>
          <p:cNvGrpSpPr/>
          <p:nvPr/>
        </p:nvGrpSpPr>
        <p:grpSpPr>
          <a:xfrm flipH="1">
            <a:off x="4632542" y="3537857"/>
            <a:ext cx="2138371" cy="1882142"/>
            <a:chOff x="4516431" y="2319179"/>
            <a:chExt cx="2284975" cy="178515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6CDA59E-93D1-6F00-8B72-809CD181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59" b="89671" l="9512" r="90000">
                          <a14:foregroundMark x1="17073" y1="32394" x2="33415" y2="61972"/>
                          <a14:foregroundMark x1="33415" y1="61972" x2="38049" y2="63850"/>
                          <a14:foregroundMark x1="36829" y1="53052" x2="25610" y2="48357"/>
                          <a14:foregroundMark x1="25610" y1="48357" x2="29512" y2="49296"/>
                          <a14:foregroundMark x1="9512" y1="26291" x2="14878" y2="42723"/>
                          <a14:foregroundMark x1="14878" y1="42723" x2="19268" y2="49765"/>
                          <a14:foregroundMark x1="16098" y1="49296" x2="23902" y2="60563"/>
                          <a14:foregroundMark x1="23902" y1="60563" x2="34878" y2="66667"/>
                          <a14:foregroundMark x1="66585" y1="61502" x2="73171" y2="55869"/>
                          <a14:foregroundMark x1="75366" y1="46479" x2="57805" y2="55399"/>
                          <a14:foregroundMark x1="57805" y1="55399" x2="66341" y2="63850"/>
                          <a14:foregroundMark x1="66341" y1="63850" x2="71951" y2="53521"/>
                          <a14:foregroundMark x1="79024" y1="42723" x2="66585" y2="66197"/>
                          <a14:foregroundMark x1="66585" y1="66197" x2="56341" y2="59624"/>
                          <a14:foregroundMark x1="56341" y1="59624" x2="55854" y2="57277"/>
                          <a14:foregroundMark x1="79512" y1="40376" x2="85610" y2="323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0864">
              <a:off x="4516431" y="2832006"/>
              <a:ext cx="2284975" cy="126835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1482375-08E0-2BAF-2FB9-C85F3CCBBBDE}"/>
                </a:ext>
              </a:extLst>
            </p:cNvPr>
            <p:cNvGrpSpPr/>
            <p:nvPr/>
          </p:nvGrpSpPr>
          <p:grpSpPr>
            <a:xfrm>
              <a:off x="4570851" y="2319179"/>
              <a:ext cx="2186845" cy="1785151"/>
              <a:chOff x="8967396" y="2497158"/>
              <a:chExt cx="1695412" cy="149777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BC83FE4C-BD2F-F001-F7B5-83DF039FCDE6}"/>
                  </a:ext>
                </a:extLst>
              </p:cNvPr>
              <p:cNvGrpSpPr/>
              <p:nvPr/>
            </p:nvGrpSpPr>
            <p:grpSpPr>
              <a:xfrm>
                <a:off x="9227335" y="2893628"/>
                <a:ext cx="991642" cy="1101304"/>
                <a:chOff x="9673217" y="3602746"/>
                <a:chExt cx="1461433" cy="1437113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9B3C9D36-367D-1B7F-EC24-564FA6119646}"/>
                    </a:ext>
                  </a:extLst>
                </p:cNvPr>
                <p:cNvGrpSpPr/>
                <p:nvPr/>
              </p:nvGrpSpPr>
              <p:grpSpPr>
                <a:xfrm>
                  <a:off x="9673217" y="3602746"/>
                  <a:ext cx="1461433" cy="1437113"/>
                  <a:chOff x="9642211" y="3591014"/>
                  <a:chExt cx="1461433" cy="1437113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F7DA4886-C808-9307-5A1A-70D7B85E8D18}"/>
                      </a:ext>
                    </a:extLst>
                  </p:cNvPr>
                  <p:cNvGrpSpPr/>
                  <p:nvPr/>
                </p:nvGrpSpPr>
                <p:grpSpPr>
                  <a:xfrm>
                    <a:off x="9642211" y="3591014"/>
                    <a:ext cx="1461433" cy="1437113"/>
                    <a:chOff x="10065335" y="3546591"/>
                    <a:chExt cx="1461433" cy="1437113"/>
                  </a:xfrm>
                  <a:solidFill>
                    <a:srgbClr val="D9A2AE">
                      <a:lumMod val="20000"/>
                      <a:lumOff val="80000"/>
                    </a:srgbClr>
                  </a:solidFill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6CB5CE91-BDB7-0C55-95BD-CEA6B4B9F6B2}"/>
                        </a:ext>
                      </a:extLst>
                    </p:cNvPr>
                    <p:cNvSpPr/>
                    <p:nvPr/>
                  </p:nvSpPr>
                  <p:spPr>
                    <a:xfrm rot="2038534">
                      <a:off x="10773851" y="4649835"/>
                      <a:ext cx="544928" cy="323474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40A63965-CC74-D2DA-19C0-639472C72451}"/>
                        </a:ext>
                      </a:extLst>
                    </p:cNvPr>
                    <p:cNvSpPr/>
                    <p:nvPr/>
                  </p:nvSpPr>
                  <p:spPr>
                    <a:xfrm rot="2523633">
                      <a:off x="10065335" y="4151140"/>
                      <a:ext cx="629987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0A7E351E-01C7-6324-C2A5-842588D5E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3699" y="3841566"/>
                      <a:ext cx="749067" cy="103467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2CB54EB2-B444-5B2B-A3AF-DD50E246A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2419" y="3546591"/>
                      <a:ext cx="914400" cy="821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A64E4E4B-8F10-5D60-3D98-B7FD2A402652}"/>
                        </a:ext>
                      </a:extLst>
                    </p:cNvPr>
                    <p:cNvSpPr/>
                    <p:nvPr/>
                  </p:nvSpPr>
                  <p:spPr>
                    <a:xfrm rot="1545940">
                      <a:off x="11001318" y="4366038"/>
                      <a:ext cx="525450" cy="260747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CEA9621C-8BF8-A296-54B4-EC96F08EE416}"/>
                        </a:ext>
                      </a:extLst>
                    </p:cNvPr>
                    <p:cNvSpPr/>
                    <p:nvPr/>
                  </p:nvSpPr>
                  <p:spPr>
                    <a:xfrm rot="1736340">
                      <a:off x="10265338" y="4614372"/>
                      <a:ext cx="567621" cy="369332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DA7B77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AFCB5A22-DDEC-6CC1-1390-6E861A247C20}"/>
                      </a:ext>
                    </a:extLst>
                  </p:cNvPr>
                  <p:cNvSpPr/>
                  <p:nvPr/>
                </p:nvSpPr>
                <p:spPr>
                  <a:xfrm>
                    <a:off x="10166810" y="3959923"/>
                    <a:ext cx="45719" cy="6531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E7DBFF96-FD2F-D076-C02D-4640EE6F701B}"/>
                      </a:ext>
                    </a:extLst>
                  </p:cNvPr>
                  <p:cNvSpPr/>
                  <p:nvPr/>
                </p:nvSpPr>
                <p:spPr>
                  <a:xfrm>
                    <a:off x="10363368" y="3969863"/>
                    <a:ext cx="45719" cy="65314"/>
                  </a:xfrm>
                  <a:prstGeom prst="ellipse">
                    <a:avLst/>
                  </a:prstGeom>
                  <a:solidFill>
                    <a:srgbClr val="5A4556">
                      <a:lumMod val="50000"/>
                    </a:srgb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29A0CBAB-ABA3-076B-F874-764D257B8C9D}"/>
                      </a:ext>
                    </a:extLst>
                  </p:cNvPr>
                  <p:cNvGrpSpPr/>
                  <p:nvPr/>
                </p:nvGrpSpPr>
                <p:grpSpPr>
                  <a:xfrm>
                    <a:off x="10166809" y="4096221"/>
                    <a:ext cx="248301" cy="94269"/>
                    <a:chOff x="8704281" y="6650432"/>
                    <a:chExt cx="635228" cy="413038"/>
                  </a:xfrm>
                </p:grpSpPr>
                <p:cxnSp>
                  <p:nvCxnSpPr>
                    <p:cNvPr id="16" name="直線コネクタ 15">
                      <a:extLst>
                        <a:ext uri="{FF2B5EF4-FFF2-40B4-BE49-F238E27FC236}">
                          <a16:creationId xmlns:a16="http://schemas.microsoft.com/office/drawing/2014/main" id="{C86AE492-3C21-FEE9-C950-525E37B1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4281" y="6656337"/>
                      <a:ext cx="343677" cy="40115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7" name="直線コネクタ 16">
                      <a:extLst>
                        <a:ext uri="{FF2B5EF4-FFF2-40B4-BE49-F238E27FC236}">
                          <a16:creationId xmlns:a16="http://schemas.microsoft.com/office/drawing/2014/main" id="{DF73FDF4-E7B9-8C34-D615-F4A80090A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34711" y="6650432"/>
                      <a:ext cx="304798" cy="413038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5A4556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10" name="フローチャート: 端子 9">
                  <a:extLst>
                    <a:ext uri="{FF2B5EF4-FFF2-40B4-BE49-F238E27FC236}">
                      <a16:creationId xmlns:a16="http://schemas.microsoft.com/office/drawing/2014/main" id="{CD178453-89AA-9AF3-5178-9C572130AE04}"/>
                    </a:ext>
                  </a:extLst>
                </p:cNvPr>
                <p:cNvSpPr/>
                <p:nvPr/>
              </p:nvSpPr>
              <p:spPr>
                <a:xfrm>
                  <a:off x="10603362" y="3977804"/>
                  <a:ext cx="279919" cy="143851"/>
                </a:xfrm>
                <a:prstGeom prst="flowChartTerminator">
                  <a:avLst/>
                </a:prstGeom>
                <a:solidFill>
                  <a:srgbClr val="F0CCEA">
                    <a:alpha val="4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C5E4ADB7-1EB8-3087-41DB-70295DF80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9942836" y="4013824"/>
                  <a:ext cx="280440" cy="146317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6" descr="Bamboo Shoot Hd Transparent, Cartoon Hand Painted Green Bamboo Shoots ...">
                <a:extLst>
                  <a:ext uri="{FF2B5EF4-FFF2-40B4-BE49-F238E27FC236}">
                    <a16:creationId xmlns:a16="http://schemas.microsoft.com/office/drawing/2014/main" id="{AFFEEB1A-C9D2-3E5A-28E2-52AA793AB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backgroundMark x1="61417" y1="37000" x2="64167" y2="33667"/>
                            <a14:backgroundMark x1="58500" y1="38917" x2="58000" y2="42250"/>
                            <a14:backgroundMark x1="30250" y1="17083" x2="30250" y2="31333"/>
                            <a14:backgroundMark x1="34667" y1="65917" x2="34833" y2="60750"/>
                            <a14:backgroundMark x1="33500" y1="62167" x2="33333" y2="66917"/>
                            <a14:backgroundMark x1="36250" y1="62583" x2="36250" y2="62583"/>
                            <a14:backgroundMark x1="70167" y1="74500" x2="67667" y2="67833"/>
                            <a14:backgroundMark x1="70500" y1="80667" x2="69417" y2="79667"/>
                            <a14:backgroundMark x1="37417" y1="13750" x2="36000" y2="11833"/>
                            <a14:backgroundMark x1="31417" y1="31750" x2="30417" y2="28917"/>
                            <a14:backgroundMark x1="29333" y1="73083" x2="30500" y2="83500"/>
                            <a14:backgroundMark x1="31833" y1="80667" x2="33417" y2="75917"/>
                            <a14:backgroundMark x1="34333" y1="75917" x2="32583" y2="89167"/>
                            <a14:backgroundMark x1="34333" y1="79667" x2="34333" y2="87750"/>
                            <a14:backgroundMark x1="36500" y1="65500" x2="36500" y2="62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967396" y="2497158"/>
                <a:ext cx="1695412" cy="670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F8504EB6-905A-95D1-C706-C3F9A2A6AD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867" t="9090" r="31940" b="7529"/>
          <a:stretch/>
        </p:blipFill>
        <p:spPr>
          <a:xfrm>
            <a:off x="1630977" y="3223257"/>
            <a:ext cx="1382486" cy="17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益子姫佳</dc:creator>
  <cp:lastModifiedBy>益子姫佳</cp:lastModifiedBy>
  <cp:revision>2</cp:revision>
  <dcterms:created xsi:type="dcterms:W3CDTF">2024-06-20T00:04:19Z</dcterms:created>
  <dcterms:modified xsi:type="dcterms:W3CDTF">2024-06-26T01:34:26Z</dcterms:modified>
</cp:coreProperties>
</file>