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0"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2d21b47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e2d21b474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2d21b474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e2d21b4743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1" name="Shape 11"/>
        <p:cNvGrpSpPr/>
        <p:nvPr/>
      </p:nvGrpSpPr>
      <p:grpSpPr>
        <a:xfrm>
          <a:off x="0" y="0"/>
          <a:ext cx="0" cy="0"/>
          <a:chOff x="0" y="0"/>
          <a:chExt cx="0" cy="0"/>
        </a:xfrm>
      </p:grpSpPr>
      <p:sp>
        <p:nvSpPr>
          <p:cNvPr id="12" name="Google Shape;12;p2"/>
          <p:cNvSpPr/>
          <p:nvPr/>
        </p:nvSpPr>
        <p:spPr>
          <a:xfrm>
            <a:off x="0" y="0"/>
            <a:ext cx="12192000" cy="3429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p2"/>
          <p:cNvSpPr txBox="1"/>
          <p:nvPr>
            <p:ph type="ctrTitle"/>
          </p:nvPr>
        </p:nvSpPr>
        <p:spPr>
          <a:xfrm>
            <a:off x="939337" y="1537927"/>
            <a:ext cx="10414463" cy="110544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accent6"/>
              </a:buClr>
              <a:buSzPts val="6000"/>
              <a:buFont typeface="Arial"/>
              <a:buNone/>
              <a:defRPr b="1"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524000" y="4528358"/>
            <a:ext cx="9144000" cy="54864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accent6"/>
              </a:buClr>
              <a:buSzPts val="2400"/>
              <a:buNone/>
              <a:defRPr b="1" sz="2400">
                <a:latin typeface="Arial"/>
                <a:ea typeface="Arial"/>
                <a:cs typeface="Arial"/>
                <a:sym typeface="Arial"/>
              </a:defRPr>
            </a:lvl1pPr>
            <a:lvl2pPr lvl="1" algn="ctr">
              <a:lnSpc>
                <a:spcPct val="90000"/>
              </a:lnSpc>
              <a:spcBef>
                <a:spcPts val="500"/>
              </a:spcBef>
              <a:spcAft>
                <a:spcPts val="0"/>
              </a:spcAft>
              <a:buClr>
                <a:schemeClr val="accent6"/>
              </a:buClr>
              <a:buSzPts val="2000"/>
              <a:buNone/>
              <a:defRPr sz="2000"/>
            </a:lvl2pPr>
            <a:lvl3pPr lvl="2" algn="ctr">
              <a:lnSpc>
                <a:spcPct val="90000"/>
              </a:lnSpc>
              <a:spcBef>
                <a:spcPts val="500"/>
              </a:spcBef>
              <a:spcAft>
                <a:spcPts val="0"/>
              </a:spcAft>
              <a:buClr>
                <a:schemeClr val="accent6"/>
              </a:buClr>
              <a:buSzPts val="1800"/>
              <a:buNone/>
              <a:defRPr sz="1800"/>
            </a:lvl3pPr>
            <a:lvl4pPr lvl="3" algn="ctr">
              <a:lnSpc>
                <a:spcPct val="90000"/>
              </a:lnSpc>
              <a:spcBef>
                <a:spcPts val="500"/>
              </a:spcBef>
              <a:spcAft>
                <a:spcPts val="0"/>
              </a:spcAft>
              <a:buClr>
                <a:schemeClr val="accent6"/>
              </a:buClr>
              <a:buSzPts val="1600"/>
              <a:buNone/>
              <a:defRPr sz="1600"/>
            </a:lvl4pPr>
            <a:lvl5pPr lvl="4" algn="ctr">
              <a:lnSpc>
                <a:spcPct val="90000"/>
              </a:lnSpc>
              <a:spcBef>
                <a:spcPts val="50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83" name="Shape 83"/>
        <p:cNvGrpSpPr/>
        <p:nvPr/>
      </p:nvGrpSpPr>
      <p:grpSpPr>
        <a:xfrm>
          <a:off x="0" y="0"/>
          <a:ext cx="0" cy="0"/>
          <a:chOff x="0" y="0"/>
          <a:chExt cx="0" cy="0"/>
        </a:xfrm>
      </p:grpSpPr>
      <p:sp>
        <p:nvSpPr>
          <p:cNvPr id="84" name="Google Shape;8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87" name="Shape 87"/>
        <p:cNvGrpSpPr/>
        <p:nvPr/>
      </p:nvGrpSpPr>
      <p:grpSpPr>
        <a:xfrm>
          <a:off x="0" y="0"/>
          <a:ext cx="0" cy="0"/>
          <a:chOff x="0" y="0"/>
          <a:chExt cx="0" cy="0"/>
        </a:xfrm>
      </p:grpSpPr>
      <p:sp>
        <p:nvSpPr>
          <p:cNvPr id="88" name="Google Shape;88;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accent6"/>
              </a:buClr>
              <a:buSzPts val="3200"/>
              <a:buChar char="•"/>
              <a:defRPr sz="3200"/>
            </a:lvl1pPr>
            <a:lvl2pPr indent="-406400" lvl="1" marL="914400" algn="l">
              <a:lnSpc>
                <a:spcPct val="90000"/>
              </a:lnSpc>
              <a:spcBef>
                <a:spcPts val="500"/>
              </a:spcBef>
              <a:spcAft>
                <a:spcPts val="0"/>
              </a:spcAft>
              <a:buClr>
                <a:schemeClr val="accent6"/>
              </a:buClr>
              <a:buSzPts val="2800"/>
              <a:buChar char="•"/>
              <a:defRPr sz="2800"/>
            </a:lvl2pPr>
            <a:lvl3pPr indent="-381000" lvl="2" marL="1371600" algn="l">
              <a:lnSpc>
                <a:spcPct val="90000"/>
              </a:lnSpc>
              <a:spcBef>
                <a:spcPts val="500"/>
              </a:spcBef>
              <a:spcAft>
                <a:spcPts val="0"/>
              </a:spcAft>
              <a:buClr>
                <a:schemeClr val="accent6"/>
              </a:buClr>
              <a:buSzPts val="2400"/>
              <a:buChar char="•"/>
              <a:defRPr sz="2400"/>
            </a:lvl3pPr>
            <a:lvl4pPr indent="-355600" lvl="3" marL="1828800" algn="l">
              <a:lnSpc>
                <a:spcPct val="90000"/>
              </a:lnSpc>
              <a:spcBef>
                <a:spcPts val="500"/>
              </a:spcBef>
              <a:spcAft>
                <a:spcPts val="0"/>
              </a:spcAft>
              <a:buClr>
                <a:schemeClr val="accent6"/>
              </a:buClr>
              <a:buSzPts val="2000"/>
              <a:buChar char="•"/>
              <a:defRPr sz="2000"/>
            </a:lvl4pPr>
            <a:lvl5pPr indent="-355600" lvl="4" marL="2286000" algn="l">
              <a:lnSpc>
                <a:spcPct val="90000"/>
              </a:lnSpc>
              <a:spcBef>
                <a:spcPts val="500"/>
              </a:spcBef>
              <a:spcAft>
                <a:spcPts val="0"/>
              </a:spcAft>
              <a:buClr>
                <a:schemeClr val="accent6"/>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0" name="Google Shape;90;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6"/>
              </a:buClr>
              <a:buSzPts val="1600"/>
              <a:buNone/>
              <a:defRPr sz="1600"/>
            </a:lvl1pPr>
            <a:lvl2pPr indent="-228600" lvl="1" marL="914400" algn="l">
              <a:lnSpc>
                <a:spcPct val="90000"/>
              </a:lnSpc>
              <a:spcBef>
                <a:spcPts val="500"/>
              </a:spcBef>
              <a:spcAft>
                <a:spcPts val="0"/>
              </a:spcAft>
              <a:buClr>
                <a:schemeClr val="accent6"/>
              </a:buClr>
              <a:buSzPts val="1400"/>
              <a:buNone/>
              <a:defRPr sz="1400"/>
            </a:lvl2pPr>
            <a:lvl3pPr indent="-228600" lvl="2" marL="1371600" algn="l">
              <a:lnSpc>
                <a:spcPct val="90000"/>
              </a:lnSpc>
              <a:spcBef>
                <a:spcPts val="500"/>
              </a:spcBef>
              <a:spcAft>
                <a:spcPts val="0"/>
              </a:spcAft>
              <a:buClr>
                <a:schemeClr val="accent6"/>
              </a:buClr>
              <a:buSzPts val="1200"/>
              <a:buNone/>
              <a:defRPr sz="1200"/>
            </a:lvl3pPr>
            <a:lvl4pPr indent="-228600" lvl="3" marL="1828800" algn="l">
              <a:lnSpc>
                <a:spcPct val="90000"/>
              </a:lnSpc>
              <a:spcBef>
                <a:spcPts val="500"/>
              </a:spcBef>
              <a:spcAft>
                <a:spcPts val="0"/>
              </a:spcAft>
              <a:buClr>
                <a:schemeClr val="accent6"/>
              </a:buClr>
              <a:buSzPts val="1000"/>
              <a:buNone/>
              <a:defRPr sz="1000"/>
            </a:lvl4pPr>
            <a:lvl5pPr indent="-228600" lvl="4" marL="2286000" algn="l">
              <a:lnSpc>
                <a:spcPct val="90000"/>
              </a:lnSpc>
              <a:spcBef>
                <a:spcPts val="50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1" name="Google Shape;9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94" name="Shape 94"/>
        <p:cNvGrpSpPr/>
        <p:nvPr/>
      </p:nvGrpSpPr>
      <p:grpSpPr>
        <a:xfrm>
          <a:off x="0" y="0"/>
          <a:ext cx="0" cy="0"/>
          <a:chOff x="0" y="0"/>
          <a:chExt cx="0" cy="0"/>
        </a:xfrm>
      </p:grpSpPr>
      <p:sp>
        <p:nvSpPr>
          <p:cNvPr id="95" name="Google Shape;9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3"/>
          <p:cNvSpPr/>
          <p:nvPr>
            <p:ph idx="2" type="pic"/>
          </p:nvPr>
        </p:nvSpPr>
        <p:spPr>
          <a:xfrm>
            <a:off x="5183188" y="987425"/>
            <a:ext cx="6172200" cy="4873625"/>
          </a:xfrm>
          <a:prstGeom prst="rect">
            <a:avLst/>
          </a:prstGeom>
          <a:noFill/>
          <a:ln>
            <a:noFill/>
          </a:ln>
        </p:spPr>
      </p:sp>
      <p:sp>
        <p:nvSpPr>
          <p:cNvPr id="97" name="Google Shape;97;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6"/>
              </a:buClr>
              <a:buSzPts val="1600"/>
              <a:buNone/>
              <a:defRPr sz="1600"/>
            </a:lvl1pPr>
            <a:lvl2pPr indent="-228600" lvl="1" marL="914400" algn="l">
              <a:lnSpc>
                <a:spcPct val="90000"/>
              </a:lnSpc>
              <a:spcBef>
                <a:spcPts val="500"/>
              </a:spcBef>
              <a:spcAft>
                <a:spcPts val="0"/>
              </a:spcAft>
              <a:buClr>
                <a:schemeClr val="accent6"/>
              </a:buClr>
              <a:buSzPts val="1400"/>
              <a:buNone/>
              <a:defRPr sz="1400"/>
            </a:lvl2pPr>
            <a:lvl3pPr indent="-228600" lvl="2" marL="1371600" algn="l">
              <a:lnSpc>
                <a:spcPct val="90000"/>
              </a:lnSpc>
              <a:spcBef>
                <a:spcPts val="500"/>
              </a:spcBef>
              <a:spcAft>
                <a:spcPts val="0"/>
              </a:spcAft>
              <a:buClr>
                <a:schemeClr val="accent6"/>
              </a:buClr>
              <a:buSzPts val="1200"/>
              <a:buNone/>
              <a:defRPr sz="1200"/>
            </a:lvl3pPr>
            <a:lvl4pPr indent="-228600" lvl="3" marL="1828800" algn="l">
              <a:lnSpc>
                <a:spcPct val="90000"/>
              </a:lnSpc>
              <a:spcBef>
                <a:spcPts val="500"/>
              </a:spcBef>
              <a:spcAft>
                <a:spcPts val="0"/>
              </a:spcAft>
              <a:buClr>
                <a:schemeClr val="accent6"/>
              </a:buClr>
              <a:buSzPts val="1000"/>
              <a:buNone/>
              <a:defRPr sz="1000"/>
            </a:lvl4pPr>
            <a:lvl5pPr indent="-228600" lvl="4" marL="2286000" algn="l">
              <a:lnSpc>
                <a:spcPct val="90000"/>
              </a:lnSpc>
              <a:spcBef>
                <a:spcPts val="50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8" name="Google Shape;9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101" name="Shape 101"/>
        <p:cNvGrpSpPr/>
        <p:nvPr/>
      </p:nvGrpSpPr>
      <p:grpSpPr>
        <a:xfrm>
          <a:off x="0" y="0"/>
          <a:ext cx="0" cy="0"/>
          <a:chOff x="0" y="0"/>
          <a:chExt cx="0" cy="0"/>
        </a:xfrm>
      </p:grpSpPr>
      <p:sp>
        <p:nvSpPr>
          <p:cNvPr id="102" name="Google Shape;10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107" name="Shape 107"/>
        <p:cNvGrpSpPr/>
        <p:nvPr/>
      </p:nvGrpSpPr>
      <p:grpSpPr>
        <a:xfrm>
          <a:off x="0" y="0"/>
          <a:ext cx="0" cy="0"/>
          <a:chOff x="0" y="0"/>
          <a:chExt cx="0" cy="0"/>
        </a:xfrm>
      </p:grpSpPr>
      <p:sp>
        <p:nvSpPr>
          <p:cNvPr id="108" name="Google Shape;108;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ペルソナ設定">
  <p:cSld name="ペルソナ設定">
    <p:spTree>
      <p:nvGrpSpPr>
        <p:cNvPr id="18" name="Shape 18"/>
        <p:cNvGrpSpPr/>
        <p:nvPr/>
      </p:nvGrpSpPr>
      <p:grpSpPr>
        <a:xfrm>
          <a:off x="0" y="0"/>
          <a:ext cx="0" cy="0"/>
          <a:chOff x="0" y="0"/>
          <a:chExt cx="0" cy="0"/>
        </a:xfrm>
      </p:grpSpPr>
      <p:sp>
        <p:nvSpPr>
          <p:cNvPr id="19" name="Google Shape;19;p3"/>
          <p:cNvSpPr/>
          <p:nvPr/>
        </p:nvSpPr>
        <p:spPr>
          <a:xfrm>
            <a:off x="0" y="6721475"/>
            <a:ext cx="12192000" cy="13652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3"/>
          <p:cNvSpPr/>
          <p:nvPr/>
        </p:nvSpPr>
        <p:spPr>
          <a:xfrm>
            <a:off x="0" y="0"/>
            <a:ext cx="12192000" cy="42394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3"/>
          <p:cNvSpPr txBox="1"/>
          <p:nvPr>
            <p:ph type="title"/>
          </p:nvPr>
        </p:nvSpPr>
        <p:spPr>
          <a:xfrm>
            <a:off x="515185" y="-1"/>
            <a:ext cx="11288885" cy="42394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3882043" y="1130531"/>
            <a:ext cx="7922029" cy="182042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6"/>
              </a:buClr>
              <a:buSzPts val="1200"/>
              <a:buNone/>
              <a:defRPr sz="1200"/>
            </a:lvl1pPr>
            <a:lvl2pPr indent="-228600" lvl="1" marL="914400" algn="l">
              <a:lnSpc>
                <a:spcPct val="90000"/>
              </a:lnSpc>
              <a:spcBef>
                <a:spcPts val="500"/>
              </a:spcBef>
              <a:spcAft>
                <a:spcPts val="0"/>
              </a:spcAft>
              <a:buClr>
                <a:schemeClr val="accent6"/>
              </a:buClr>
              <a:buSzPts val="2400"/>
              <a:buNone/>
              <a:defRPr/>
            </a:lvl2pPr>
            <a:lvl3pPr indent="-228600" lvl="2" marL="1371600" algn="l">
              <a:lnSpc>
                <a:spcPct val="90000"/>
              </a:lnSpc>
              <a:spcBef>
                <a:spcPts val="500"/>
              </a:spcBef>
              <a:spcAft>
                <a:spcPts val="0"/>
              </a:spcAft>
              <a:buClr>
                <a:schemeClr val="accent6"/>
              </a:buClr>
              <a:buSzPts val="2000"/>
              <a:buNone/>
              <a:defRPr/>
            </a:lvl3pPr>
            <a:lvl4pPr indent="-228600" lvl="3" marL="1828800" algn="l">
              <a:lnSpc>
                <a:spcPct val="90000"/>
              </a:lnSpc>
              <a:spcBef>
                <a:spcPts val="500"/>
              </a:spcBef>
              <a:spcAft>
                <a:spcPts val="0"/>
              </a:spcAft>
              <a:buClr>
                <a:schemeClr val="accent6"/>
              </a:buClr>
              <a:buSzPts val="1800"/>
              <a:buNone/>
              <a:defRPr/>
            </a:lvl4pPr>
            <a:lvl5pPr indent="-228600" lvl="4" marL="2286000" algn="l">
              <a:lnSpc>
                <a:spcPct val="90000"/>
              </a:lnSpc>
              <a:spcBef>
                <a:spcPts val="500"/>
              </a:spcBef>
              <a:spcAft>
                <a:spcPts val="0"/>
              </a:spcAft>
              <a:buClr>
                <a:schemeClr val="accent6"/>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515185" y="6356350"/>
            <a:ext cx="31257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3876499" y="6356350"/>
            <a:ext cx="487680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944493" y="6356350"/>
            <a:ext cx="285957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26" name="Google Shape;26;p3"/>
          <p:cNvSpPr/>
          <p:nvPr>
            <p:ph idx="2" type="pic"/>
          </p:nvPr>
        </p:nvSpPr>
        <p:spPr>
          <a:xfrm>
            <a:off x="515185" y="789072"/>
            <a:ext cx="3125788" cy="2161886"/>
          </a:xfrm>
          <a:prstGeom prst="rect">
            <a:avLst/>
          </a:prstGeom>
          <a:noFill/>
          <a:ln>
            <a:noFill/>
          </a:ln>
        </p:spPr>
      </p:sp>
      <p:sp>
        <p:nvSpPr>
          <p:cNvPr id="27" name="Google Shape;27;p3"/>
          <p:cNvSpPr txBox="1"/>
          <p:nvPr>
            <p:ph idx="3" type="body"/>
          </p:nvPr>
        </p:nvSpPr>
        <p:spPr>
          <a:xfrm>
            <a:off x="515186" y="3452606"/>
            <a:ext cx="3125788" cy="27672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6"/>
              </a:buClr>
              <a:buSzPts val="1200"/>
              <a:buNone/>
              <a:defRPr sz="1200"/>
            </a:lvl1pPr>
            <a:lvl2pPr indent="-228600" lvl="1" marL="914400" algn="l">
              <a:lnSpc>
                <a:spcPct val="90000"/>
              </a:lnSpc>
              <a:spcBef>
                <a:spcPts val="500"/>
              </a:spcBef>
              <a:spcAft>
                <a:spcPts val="0"/>
              </a:spcAft>
              <a:buClr>
                <a:schemeClr val="accent6"/>
              </a:buClr>
              <a:buSzPts val="2400"/>
              <a:buNone/>
              <a:defRPr/>
            </a:lvl2pPr>
            <a:lvl3pPr indent="-228600" lvl="2" marL="1371600" algn="l">
              <a:lnSpc>
                <a:spcPct val="90000"/>
              </a:lnSpc>
              <a:spcBef>
                <a:spcPts val="500"/>
              </a:spcBef>
              <a:spcAft>
                <a:spcPts val="0"/>
              </a:spcAft>
              <a:buClr>
                <a:schemeClr val="accent6"/>
              </a:buClr>
              <a:buSzPts val="2000"/>
              <a:buNone/>
              <a:defRPr/>
            </a:lvl3pPr>
            <a:lvl4pPr indent="-228600" lvl="3" marL="1828800" algn="l">
              <a:lnSpc>
                <a:spcPct val="90000"/>
              </a:lnSpc>
              <a:spcBef>
                <a:spcPts val="500"/>
              </a:spcBef>
              <a:spcAft>
                <a:spcPts val="0"/>
              </a:spcAft>
              <a:buClr>
                <a:schemeClr val="accent6"/>
              </a:buClr>
              <a:buSzPts val="1800"/>
              <a:buNone/>
              <a:defRPr/>
            </a:lvl4pPr>
            <a:lvl5pPr indent="-228600" lvl="4" marL="2286000" algn="l">
              <a:lnSpc>
                <a:spcPct val="90000"/>
              </a:lnSpc>
              <a:spcBef>
                <a:spcPts val="500"/>
              </a:spcBef>
              <a:spcAft>
                <a:spcPts val="0"/>
              </a:spcAft>
              <a:buClr>
                <a:schemeClr val="accent6"/>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txBox="1"/>
          <p:nvPr>
            <p:ph idx="4" type="body"/>
          </p:nvPr>
        </p:nvSpPr>
        <p:spPr>
          <a:xfrm>
            <a:off x="8944494" y="3452606"/>
            <a:ext cx="2859577" cy="27672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6"/>
              </a:buClr>
              <a:buSzPts val="1200"/>
              <a:buNone/>
              <a:defRPr sz="1200"/>
            </a:lvl1pPr>
            <a:lvl2pPr indent="-228600" lvl="1" marL="914400" algn="l">
              <a:lnSpc>
                <a:spcPct val="90000"/>
              </a:lnSpc>
              <a:spcBef>
                <a:spcPts val="500"/>
              </a:spcBef>
              <a:spcAft>
                <a:spcPts val="0"/>
              </a:spcAft>
              <a:buClr>
                <a:schemeClr val="accent6"/>
              </a:buClr>
              <a:buSzPts val="2400"/>
              <a:buNone/>
              <a:defRPr/>
            </a:lvl2pPr>
            <a:lvl3pPr indent="-228600" lvl="2" marL="1371600" algn="l">
              <a:lnSpc>
                <a:spcPct val="90000"/>
              </a:lnSpc>
              <a:spcBef>
                <a:spcPts val="500"/>
              </a:spcBef>
              <a:spcAft>
                <a:spcPts val="0"/>
              </a:spcAft>
              <a:buClr>
                <a:schemeClr val="accent6"/>
              </a:buClr>
              <a:buSzPts val="2000"/>
              <a:buNone/>
              <a:defRPr/>
            </a:lvl3pPr>
            <a:lvl4pPr indent="-228600" lvl="3" marL="1828800" algn="l">
              <a:lnSpc>
                <a:spcPct val="90000"/>
              </a:lnSpc>
              <a:spcBef>
                <a:spcPts val="500"/>
              </a:spcBef>
              <a:spcAft>
                <a:spcPts val="0"/>
              </a:spcAft>
              <a:buClr>
                <a:schemeClr val="accent6"/>
              </a:buClr>
              <a:buSzPts val="1800"/>
              <a:buNone/>
              <a:defRPr/>
            </a:lvl4pPr>
            <a:lvl5pPr indent="-228600" lvl="4" marL="2286000" algn="l">
              <a:lnSpc>
                <a:spcPct val="90000"/>
              </a:lnSpc>
              <a:spcBef>
                <a:spcPts val="500"/>
              </a:spcBef>
              <a:spcAft>
                <a:spcPts val="0"/>
              </a:spcAft>
              <a:buClr>
                <a:schemeClr val="accent6"/>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
          <p:cNvSpPr txBox="1"/>
          <p:nvPr>
            <p:ph idx="5" type="body"/>
          </p:nvPr>
        </p:nvSpPr>
        <p:spPr>
          <a:xfrm>
            <a:off x="3876500" y="3452606"/>
            <a:ext cx="4876801" cy="27672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6"/>
              </a:buClr>
              <a:buSzPts val="1200"/>
              <a:buNone/>
              <a:defRPr sz="1200"/>
            </a:lvl1pPr>
            <a:lvl2pPr indent="-228600" lvl="1" marL="914400" algn="l">
              <a:lnSpc>
                <a:spcPct val="90000"/>
              </a:lnSpc>
              <a:spcBef>
                <a:spcPts val="500"/>
              </a:spcBef>
              <a:spcAft>
                <a:spcPts val="0"/>
              </a:spcAft>
              <a:buClr>
                <a:schemeClr val="accent6"/>
              </a:buClr>
              <a:buSzPts val="2400"/>
              <a:buNone/>
              <a:defRPr/>
            </a:lvl2pPr>
            <a:lvl3pPr indent="-228600" lvl="2" marL="1371600" algn="l">
              <a:lnSpc>
                <a:spcPct val="90000"/>
              </a:lnSpc>
              <a:spcBef>
                <a:spcPts val="500"/>
              </a:spcBef>
              <a:spcAft>
                <a:spcPts val="0"/>
              </a:spcAft>
              <a:buClr>
                <a:schemeClr val="accent6"/>
              </a:buClr>
              <a:buSzPts val="2000"/>
              <a:buNone/>
              <a:defRPr/>
            </a:lvl3pPr>
            <a:lvl4pPr indent="-228600" lvl="3" marL="1828800" algn="l">
              <a:lnSpc>
                <a:spcPct val="90000"/>
              </a:lnSpc>
              <a:spcBef>
                <a:spcPts val="500"/>
              </a:spcBef>
              <a:spcAft>
                <a:spcPts val="0"/>
              </a:spcAft>
              <a:buClr>
                <a:schemeClr val="accent6"/>
              </a:buClr>
              <a:buSzPts val="1800"/>
              <a:buNone/>
              <a:defRPr/>
            </a:lvl4pPr>
            <a:lvl5pPr indent="-228600" lvl="4" marL="2286000" algn="l">
              <a:lnSpc>
                <a:spcPct val="90000"/>
              </a:lnSpc>
              <a:spcBef>
                <a:spcPts val="500"/>
              </a:spcBef>
              <a:spcAft>
                <a:spcPts val="0"/>
              </a:spcAft>
              <a:buClr>
                <a:schemeClr val="accent6"/>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
          <p:cNvSpPr txBox="1"/>
          <p:nvPr/>
        </p:nvSpPr>
        <p:spPr>
          <a:xfrm>
            <a:off x="3876500" y="763303"/>
            <a:ext cx="34163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ja-JP" sz="1800" u="none" cap="none" strike="noStrike">
                <a:solidFill>
                  <a:schemeClr val="dk1"/>
                </a:solidFill>
                <a:latin typeface="Arial"/>
                <a:ea typeface="Arial"/>
                <a:cs typeface="Arial"/>
                <a:sym typeface="Arial"/>
              </a:rPr>
              <a:t>エピソード（生い立ち・近年）</a:t>
            </a:r>
            <a:endParaRPr/>
          </a:p>
        </p:txBody>
      </p:sp>
      <p:sp>
        <p:nvSpPr>
          <p:cNvPr id="31" name="Google Shape;31;p3"/>
          <p:cNvSpPr txBox="1"/>
          <p:nvPr/>
        </p:nvSpPr>
        <p:spPr>
          <a:xfrm>
            <a:off x="515185" y="3083273"/>
            <a:ext cx="15696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プロフィール</a:t>
            </a:r>
            <a:endParaRPr/>
          </a:p>
        </p:txBody>
      </p:sp>
      <p:sp>
        <p:nvSpPr>
          <p:cNvPr id="32" name="Google Shape;32;p3"/>
          <p:cNvSpPr txBox="1"/>
          <p:nvPr/>
        </p:nvSpPr>
        <p:spPr>
          <a:xfrm>
            <a:off x="3876500" y="3077095"/>
            <a:ext cx="646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欲求</a:t>
            </a:r>
            <a:endParaRPr/>
          </a:p>
        </p:txBody>
      </p:sp>
      <p:sp>
        <p:nvSpPr>
          <p:cNvPr id="33" name="Google Shape;33;p3"/>
          <p:cNvSpPr txBox="1"/>
          <p:nvPr/>
        </p:nvSpPr>
        <p:spPr>
          <a:xfrm>
            <a:off x="8944494" y="3085378"/>
            <a:ext cx="11079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SNSなど</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特徴">
  <p:cSld name="特徴">
    <p:spTree>
      <p:nvGrpSpPr>
        <p:cNvPr id="34" name="Shape 34"/>
        <p:cNvGrpSpPr/>
        <p:nvPr/>
      </p:nvGrpSpPr>
      <p:grpSpPr>
        <a:xfrm>
          <a:off x="0" y="0"/>
          <a:ext cx="0" cy="0"/>
          <a:chOff x="0" y="0"/>
          <a:chExt cx="0" cy="0"/>
        </a:xfrm>
      </p:grpSpPr>
      <p:sp>
        <p:nvSpPr>
          <p:cNvPr id="35" name="Google Shape;35;p4"/>
          <p:cNvSpPr/>
          <p:nvPr/>
        </p:nvSpPr>
        <p:spPr>
          <a:xfrm>
            <a:off x="0" y="6721475"/>
            <a:ext cx="12192000" cy="13652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 name="Google Shape;36;p4"/>
          <p:cNvSpPr/>
          <p:nvPr/>
        </p:nvSpPr>
        <p:spPr>
          <a:xfrm>
            <a:off x="0" y="0"/>
            <a:ext cx="12192000" cy="42394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 name="Google Shape;37;p4"/>
          <p:cNvSpPr txBox="1"/>
          <p:nvPr>
            <p:ph type="title"/>
          </p:nvPr>
        </p:nvSpPr>
        <p:spPr>
          <a:xfrm>
            <a:off x="515185" y="-1"/>
            <a:ext cx="11288885" cy="42394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515185" y="1130530"/>
            <a:ext cx="11288887" cy="508929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6"/>
              </a:buClr>
              <a:buSzPts val="1200"/>
              <a:buNone/>
              <a:defRPr sz="1200"/>
            </a:lvl1pPr>
            <a:lvl2pPr indent="-228600" lvl="1" marL="914400" algn="l">
              <a:lnSpc>
                <a:spcPct val="90000"/>
              </a:lnSpc>
              <a:spcBef>
                <a:spcPts val="500"/>
              </a:spcBef>
              <a:spcAft>
                <a:spcPts val="0"/>
              </a:spcAft>
              <a:buClr>
                <a:schemeClr val="accent6"/>
              </a:buClr>
              <a:buSzPts val="2400"/>
              <a:buNone/>
              <a:defRPr/>
            </a:lvl2pPr>
            <a:lvl3pPr indent="-228600" lvl="2" marL="1371600" algn="l">
              <a:lnSpc>
                <a:spcPct val="90000"/>
              </a:lnSpc>
              <a:spcBef>
                <a:spcPts val="500"/>
              </a:spcBef>
              <a:spcAft>
                <a:spcPts val="0"/>
              </a:spcAft>
              <a:buClr>
                <a:schemeClr val="accent6"/>
              </a:buClr>
              <a:buSzPts val="2000"/>
              <a:buNone/>
              <a:defRPr/>
            </a:lvl3pPr>
            <a:lvl4pPr indent="-228600" lvl="3" marL="1828800" algn="l">
              <a:lnSpc>
                <a:spcPct val="90000"/>
              </a:lnSpc>
              <a:spcBef>
                <a:spcPts val="500"/>
              </a:spcBef>
              <a:spcAft>
                <a:spcPts val="0"/>
              </a:spcAft>
              <a:buClr>
                <a:schemeClr val="accent6"/>
              </a:buClr>
              <a:buSzPts val="1800"/>
              <a:buNone/>
              <a:defRPr/>
            </a:lvl4pPr>
            <a:lvl5pPr indent="-228600" lvl="4" marL="2286000" algn="l">
              <a:lnSpc>
                <a:spcPct val="90000"/>
              </a:lnSpc>
              <a:spcBef>
                <a:spcPts val="500"/>
              </a:spcBef>
              <a:spcAft>
                <a:spcPts val="0"/>
              </a:spcAft>
              <a:buClr>
                <a:schemeClr val="accent6"/>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4"/>
          <p:cNvSpPr txBox="1"/>
          <p:nvPr>
            <p:ph idx="10" type="dt"/>
          </p:nvPr>
        </p:nvSpPr>
        <p:spPr>
          <a:xfrm>
            <a:off x="515185" y="6356350"/>
            <a:ext cx="31257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1" type="ftr"/>
          </p:nvPr>
        </p:nvSpPr>
        <p:spPr>
          <a:xfrm>
            <a:off x="3876499" y="6356350"/>
            <a:ext cx="487680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8944493" y="6356350"/>
            <a:ext cx="285957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42" name="Google Shape;42;p4"/>
          <p:cNvSpPr txBox="1"/>
          <p:nvPr/>
        </p:nvSpPr>
        <p:spPr>
          <a:xfrm>
            <a:off x="515185" y="763303"/>
            <a:ext cx="15696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その他の特徴</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id="43" name="Shape 43"/>
        <p:cNvGrpSpPr/>
        <p:nvPr/>
      </p:nvGrpSpPr>
      <p:grpSpPr>
        <a:xfrm>
          <a:off x="0" y="0"/>
          <a:ext cx="0" cy="0"/>
          <a:chOff x="0" y="0"/>
          <a:chExt cx="0" cy="0"/>
        </a:xfrm>
      </p:grpSpPr>
      <p:sp>
        <p:nvSpPr>
          <p:cNvPr id="44" name="Google Shape;44;p5"/>
          <p:cNvSpPr/>
          <p:nvPr/>
        </p:nvSpPr>
        <p:spPr>
          <a:xfrm>
            <a:off x="0" y="6721475"/>
            <a:ext cx="12192000" cy="13652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 name="Google Shape;45;p5"/>
          <p:cNvSpPr/>
          <p:nvPr/>
        </p:nvSpPr>
        <p:spPr>
          <a:xfrm>
            <a:off x="0" y="0"/>
            <a:ext cx="12192000" cy="42394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 name="Google Shape;46;p5"/>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5"/>
                </a:solidFill>
                <a:latin typeface="Arial"/>
                <a:ea typeface="Arial"/>
                <a:cs typeface="Arial"/>
                <a:sym typeface="Arial"/>
              </a:defRPr>
            </a:lvl1pPr>
            <a:lvl2pPr indent="0" lvl="1" marL="0" algn="r">
              <a:spcBef>
                <a:spcPts val="0"/>
              </a:spcBef>
              <a:buNone/>
              <a:defRPr sz="1200">
                <a:solidFill>
                  <a:schemeClr val="accent5"/>
                </a:solidFill>
                <a:latin typeface="Arial"/>
                <a:ea typeface="Arial"/>
                <a:cs typeface="Arial"/>
                <a:sym typeface="Arial"/>
              </a:defRPr>
            </a:lvl2pPr>
            <a:lvl3pPr indent="0" lvl="2" marL="0" algn="r">
              <a:spcBef>
                <a:spcPts val="0"/>
              </a:spcBef>
              <a:buNone/>
              <a:defRPr sz="1200">
                <a:solidFill>
                  <a:schemeClr val="accent5"/>
                </a:solidFill>
                <a:latin typeface="Arial"/>
                <a:ea typeface="Arial"/>
                <a:cs typeface="Arial"/>
                <a:sym typeface="Arial"/>
              </a:defRPr>
            </a:lvl3pPr>
            <a:lvl4pPr indent="0" lvl="3" marL="0" algn="r">
              <a:spcBef>
                <a:spcPts val="0"/>
              </a:spcBef>
              <a:buNone/>
              <a:defRPr sz="1200">
                <a:solidFill>
                  <a:schemeClr val="accent5"/>
                </a:solidFill>
                <a:latin typeface="Arial"/>
                <a:ea typeface="Arial"/>
                <a:cs typeface="Arial"/>
                <a:sym typeface="Arial"/>
              </a:defRPr>
            </a:lvl4pPr>
            <a:lvl5pPr indent="0" lvl="4" marL="0" algn="r">
              <a:spcBef>
                <a:spcPts val="0"/>
              </a:spcBef>
              <a:buNone/>
              <a:defRPr sz="1200">
                <a:solidFill>
                  <a:schemeClr val="accent5"/>
                </a:solidFill>
                <a:latin typeface="Arial"/>
                <a:ea typeface="Arial"/>
                <a:cs typeface="Arial"/>
                <a:sym typeface="Arial"/>
              </a:defRPr>
            </a:lvl5pPr>
            <a:lvl6pPr indent="0" lvl="5" marL="0" algn="r">
              <a:spcBef>
                <a:spcPts val="0"/>
              </a:spcBef>
              <a:buNone/>
              <a:defRPr sz="1200">
                <a:solidFill>
                  <a:schemeClr val="accent5"/>
                </a:solidFill>
                <a:latin typeface="Arial"/>
                <a:ea typeface="Arial"/>
                <a:cs typeface="Arial"/>
                <a:sym typeface="Arial"/>
              </a:defRPr>
            </a:lvl6pPr>
            <a:lvl7pPr indent="0" lvl="6" marL="0" algn="r">
              <a:spcBef>
                <a:spcPts val="0"/>
              </a:spcBef>
              <a:buNone/>
              <a:defRPr sz="1200">
                <a:solidFill>
                  <a:schemeClr val="accent5"/>
                </a:solidFill>
                <a:latin typeface="Arial"/>
                <a:ea typeface="Arial"/>
                <a:cs typeface="Arial"/>
                <a:sym typeface="Arial"/>
              </a:defRPr>
            </a:lvl7pPr>
            <a:lvl8pPr indent="0" lvl="7" marL="0" algn="r">
              <a:spcBef>
                <a:spcPts val="0"/>
              </a:spcBef>
              <a:buNone/>
              <a:defRPr sz="1200">
                <a:solidFill>
                  <a:schemeClr val="accent5"/>
                </a:solidFill>
                <a:latin typeface="Arial"/>
                <a:ea typeface="Arial"/>
                <a:cs typeface="Arial"/>
                <a:sym typeface="Arial"/>
              </a:defRPr>
            </a:lvl8pPr>
            <a:lvl9pPr indent="0" lvl="8" marL="0" algn="r">
              <a:spcBef>
                <a:spcPts val="0"/>
              </a:spcBef>
              <a:buNone/>
              <a:defRPr sz="1200">
                <a:solidFill>
                  <a:schemeClr val="accent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50" name="Shape 50"/>
        <p:cNvGrpSpPr/>
        <p:nvPr/>
      </p:nvGrpSpPr>
      <p:grpSpPr>
        <a:xfrm>
          <a:off x="0" y="0"/>
          <a:ext cx="0" cy="0"/>
          <a:chOff x="0" y="0"/>
          <a:chExt cx="0" cy="0"/>
        </a:xfrm>
      </p:grpSpPr>
      <p:sp>
        <p:nvSpPr>
          <p:cNvPr id="51" name="Google Shape;5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56" name="Shape 56"/>
        <p:cNvGrpSpPr/>
        <p:nvPr/>
      </p:nvGrpSpPr>
      <p:grpSpPr>
        <a:xfrm>
          <a:off x="0" y="0"/>
          <a:ext cx="0" cy="0"/>
          <a:chOff x="0" y="0"/>
          <a:chExt cx="0" cy="0"/>
        </a:xfrm>
      </p:grpSpPr>
      <p:sp>
        <p:nvSpPr>
          <p:cNvPr id="57" name="Google Shape;57;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6"/>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999298"/>
              </a:buClr>
              <a:buSzPts val="2400"/>
              <a:buNone/>
              <a:defRPr sz="2400">
                <a:solidFill>
                  <a:srgbClr val="999298"/>
                </a:solidFill>
              </a:defRPr>
            </a:lvl1pPr>
            <a:lvl2pPr indent="-228600" lvl="1" marL="914400" algn="l">
              <a:lnSpc>
                <a:spcPct val="90000"/>
              </a:lnSpc>
              <a:spcBef>
                <a:spcPts val="500"/>
              </a:spcBef>
              <a:spcAft>
                <a:spcPts val="0"/>
              </a:spcAft>
              <a:buClr>
                <a:srgbClr val="999298"/>
              </a:buClr>
              <a:buSzPts val="2000"/>
              <a:buNone/>
              <a:defRPr sz="2000">
                <a:solidFill>
                  <a:srgbClr val="999298"/>
                </a:solidFill>
              </a:defRPr>
            </a:lvl2pPr>
            <a:lvl3pPr indent="-228600" lvl="2" marL="1371600" algn="l">
              <a:lnSpc>
                <a:spcPct val="90000"/>
              </a:lnSpc>
              <a:spcBef>
                <a:spcPts val="500"/>
              </a:spcBef>
              <a:spcAft>
                <a:spcPts val="0"/>
              </a:spcAft>
              <a:buClr>
                <a:srgbClr val="999298"/>
              </a:buClr>
              <a:buSzPts val="1800"/>
              <a:buNone/>
              <a:defRPr sz="1800">
                <a:solidFill>
                  <a:srgbClr val="999298"/>
                </a:solidFill>
              </a:defRPr>
            </a:lvl3pPr>
            <a:lvl4pPr indent="-228600" lvl="3" marL="1828800" algn="l">
              <a:lnSpc>
                <a:spcPct val="90000"/>
              </a:lnSpc>
              <a:spcBef>
                <a:spcPts val="500"/>
              </a:spcBef>
              <a:spcAft>
                <a:spcPts val="0"/>
              </a:spcAft>
              <a:buClr>
                <a:srgbClr val="999298"/>
              </a:buClr>
              <a:buSzPts val="1600"/>
              <a:buNone/>
              <a:defRPr sz="1600">
                <a:solidFill>
                  <a:srgbClr val="999298"/>
                </a:solidFill>
              </a:defRPr>
            </a:lvl4pPr>
            <a:lvl5pPr indent="-228600" lvl="4" marL="2286000" algn="l">
              <a:lnSpc>
                <a:spcPct val="90000"/>
              </a:lnSpc>
              <a:spcBef>
                <a:spcPts val="500"/>
              </a:spcBef>
              <a:spcAft>
                <a:spcPts val="0"/>
              </a:spcAft>
              <a:buClr>
                <a:srgbClr val="999298"/>
              </a:buClr>
              <a:buSzPts val="1600"/>
              <a:buNone/>
              <a:defRPr sz="1600">
                <a:solidFill>
                  <a:srgbClr val="999298"/>
                </a:solidFill>
              </a:defRPr>
            </a:lvl5pPr>
            <a:lvl6pPr indent="-228600" lvl="5" marL="2743200" algn="l">
              <a:lnSpc>
                <a:spcPct val="90000"/>
              </a:lnSpc>
              <a:spcBef>
                <a:spcPts val="500"/>
              </a:spcBef>
              <a:spcAft>
                <a:spcPts val="0"/>
              </a:spcAft>
              <a:buClr>
                <a:srgbClr val="999298"/>
              </a:buClr>
              <a:buSzPts val="1600"/>
              <a:buNone/>
              <a:defRPr sz="1600">
                <a:solidFill>
                  <a:srgbClr val="999298"/>
                </a:solidFill>
              </a:defRPr>
            </a:lvl6pPr>
            <a:lvl7pPr indent="-228600" lvl="6" marL="3200400" algn="l">
              <a:lnSpc>
                <a:spcPct val="90000"/>
              </a:lnSpc>
              <a:spcBef>
                <a:spcPts val="500"/>
              </a:spcBef>
              <a:spcAft>
                <a:spcPts val="0"/>
              </a:spcAft>
              <a:buClr>
                <a:srgbClr val="999298"/>
              </a:buClr>
              <a:buSzPts val="1600"/>
              <a:buNone/>
              <a:defRPr sz="1600">
                <a:solidFill>
                  <a:srgbClr val="999298"/>
                </a:solidFill>
              </a:defRPr>
            </a:lvl7pPr>
            <a:lvl8pPr indent="-228600" lvl="7" marL="3657600" algn="l">
              <a:lnSpc>
                <a:spcPct val="90000"/>
              </a:lnSpc>
              <a:spcBef>
                <a:spcPts val="500"/>
              </a:spcBef>
              <a:spcAft>
                <a:spcPts val="0"/>
              </a:spcAft>
              <a:buClr>
                <a:srgbClr val="999298"/>
              </a:buClr>
              <a:buSzPts val="1600"/>
              <a:buNone/>
              <a:defRPr sz="1600">
                <a:solidFill>
                  <a:srgbClr val="999298"/>
                </a:solidFill>
              </a:defRPr>
            </a:lvl8pPr>
            <a:lvl9pPr indent="-228600" lvl="8" marL="4114800" algn="l">
              <a:lnSpc>
                <a:spcPct val="90000"/>
              </a:lnSpc>
              <a:spcBef>
                <a:spcPts val="500"/>
              </a:spcBef>
              <a:spcAft>
                <a:spcPts val="0"/>
              </a:spcAft>
              <a:buClr>
                <a:srgbClr val="999298"/>
              </a:buClr>
              <a:buSzPts val="1600"/>
              <a:buNone/>
              <a:defRPr sz="1600">
                <a:solidFill>
                  <a:srgbClr val="999298"/>
                </a:solidFill>
              </a:defRPr>
            </a:lvl9pPr>
          </a:lstStyle>
          <a:p/>
        </p:txBody>
      </p:sp>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62" name="Shape 62"/>
        <p:cNvGrpSpPr/>
        <p:nvPr/>
      </p:nvGrpSpPr>
      <p:grpSpPr>
        <a:xfrm>
          <a:off x="0" y="0"/>
          <a:ext cx="0" cy="0"/>
          <a:chOff x="0" y="0"/>
          <a:chExt cx="0" cy="0"/>
        </a:xfrm>
      </p:grpSpPr>
      <p:sp>
        <p:nvSpPr>
          <p:cNvPr id="63" name="Google Shape;6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69" name="Shape 69"/>
        <p:cNvGrpSpPr/>
        <p:nvPr/>
      </p:nvGrpSpPr>
      <p:grpSpPr>
        <a:xfrm>
          <a:off x="0" y="0"/>
          <a:ext cx="0" cy="0"/>
          <a:chOff x="0" y="0"/>
          <a:chExt cx="0" cy="0"/>
        </a:xfrm>
      </p:grpSpPr>
      <p:sp>
        <p:nvSpPr>
          <p:cNvPr id="70" name="Google Shape;70;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6"/>
              </a:buClr>
              <a:buSzPts val="2400"/>
              <a:buNone/>
              <a:defRPr b="1" sz="2400"/>
            </a:lvl1pPr>
            <a:lvl2pPr indent="-228600" lvl="1" marL="914400" algn="l">
              <a:lnSpc>
                <a:spcPct val="90000"/>
              </a:lnSpc>
              <a:spcBef>
                <a:spcPts val="500"/>
              </a:spcBef>
              <a:spcAft>
                <a:spcPts val="0"/>
              </a:spcAft>
              <a:buClr>
                <a:schemeClr val="accent6"/>
              </a:buClr>
              <a:buSzPts val="2000"/>
              <a:buNone/>
              <a:defRPr b="1" sz="2000"/>
            </a:lvl2pPr>
            <a:lvl3pPr indent="-228600" lvl="2" marL="1371600" algn="l">
              <a:lnSpc>
                <a:spcPct val="90000"/>
              </a:lnSpc>
              <a:spcBef>
                <a:spcPts val="500"/>
              </a:spcBef>
              <a:spcAft>
                <a:spcPts val="0"/>
              </a:spcAft>
              <a:buClr>
                <a:schemeClr val="accent6"/>
              </a:buClr>
              <a:buSzPts val="1800"/>
              <a:buNone/>
              <a:defRPr b="1" sz="1800"/>
            </a:lvl3pPr>
            <a:lvl4pPr indent="-228600" lvl="3" marL="1828800" algn="l">
              <a:lnSpc>
                <a:spcPct val="90000"/>
              </a:lnSpc>
              <a:spcBef>
                <a:spcPts val="500"/>
              </a:spcBef>
              <a:spcAft>
                <a:spcPts val="0"/>
              </a:spcAft>
              <a:buClr>
                <a:schemeClr val="accent6"/>
              </a:buClr>
              <a:buSzPts val="1600"/>
              <a:buNone/>
              <a:defRPr b="1" sz="1600"/>
            </a:lvl4pPr>
            <a:lvl5pPr indent="-228600" lvl="4" marL="2286000" algn="l">
              <a:lnSpc>
                <a:spcPct val="90000"/>
              </a:lnSpc>
              <a:spcBef>
                <a:spcPts val="50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 name="Google Shape;72;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6"/>
              </a:buClr>
              <a:buSzPts val="2400"/>
              <a:buNone/>
              <a:defRPr b="1" sz="2400"/>
            </a:lvl1pPr>
            <a:lvl2pPr indent="-228600" lvl="1" marL="914400" algn="l">
              <a:lnSpc>
                <a:spcPct val="90000"/>
              </a:lnSpc>
              <a:spcBef>
                <a:spcPts val="500"/>
              </a:spcBef>
              <a:spcAft>
                <a:spcPts val="0"/>
              </a:spcAft>
              <a:buClr>
                <a:schemeClr val="accent6"/>
              </a:buClr>
              <a:buSzPts val="2000"/>
              <a:buNone/>
              <a:defRPr b="1" sz="2000"/>
            </a:lvl2pPr>
            <a:lvl3pPr indent="-228600" lvl="2" marL="1371600" algn="l">
              <a:lnSpc>
                <a:spcPct val="90000"/>
              </a:lnSpc>
              <a:spcBef>
                <a:spcPts val="500"/>
              </a:spcBef>
              <a:spcAft>
                <a:spcPts val="0"/>
              </a:spcAft>
              <a:buClr>
                <a:schemeClr val="accent6"/>
              </a:buClr>
              <a:buSzPts val="1800"/>
              <a:buNone/>
              <a:defRPr b="1" sz="1800"/>
            </a:lvl3pPr>
            <a:lvl4pPr indent="-228600" lvl="3" marL="1828800" algn="l">
              <a:lnSpc>
                <a:spcPct val="90000"/>
              </a:lnSpc>
              <a:spcBef>
                <a:spcPts val="500"/>
              </a:spcBef>
              <a:spcAft>
                <a:spcPts val="0"/>
              </a:spcAft>
              <a:buClr>
                <a:schemeClr val="accent6"/>
              </a:buClr>
              <a:buSzPts val="1600"/>
              <a:buNone/>
              <a:defRPr b="1" sz="1600"/>
            </a:lvl4pPr>
            <a:lvl5pPr indent="-228600" lvl="4" marL="2286000" algn="l">
              <a:lnSpc>
                <a:spcPct val="90000"/>
              </a:lnSpc>
              <a:spcBef>
                <a:spcPts val="50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4" name="Google Shape;74;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78" name="Shape 78"/>
        <p:cNvGrpSpPr/>
        <p:nvPr/>
      </p:nvGrpSpPr>
      <p:grpSpPr>
        <a:xfrm>
          <a:off x="0" y="0"/>
          <a:ext cx="0" cy="0"/>
          <a:chOff x="0" y="0"/>
          <a:chExt cx="0" cy="0"/>
        </a:xfrm>
      </p:grpSpPr>
      <p:sp>
        <p:nvSpPr>
          <p:cNvPr id="79" name="Google Shape;7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6"/>
              </a:buClr>
              <a:buSzPts val="4400"/>
              <a:buFont typeface="Arial"/>
              <a:buNone/>
              <a:defRPr b="0" i="0" sz="4400" u="none" cap="none" strike="noStrike">
                <a:solidFill>
                  <a:schemeClr val="accent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6"/>
              </a:buClr>
              <a:buSzPts val="2800"/>
              <a:buFont typeface="Arial"/>
              <a:buChar char="•"/>
              <a:defRPr b="0" i="0" sz="2800" u="none" cap="none" strike="noStrike">
                <a:solidFill>
                  <a:schemeClr val="accent6"/>
                </a:solidFill>
                <a:latin typeface="Arial"/>
                <a:ea typeface="Arial"/>
                <a:cs typeface="Arial"/>
                <a:sym typeface="Arial"/>
              </a:defRPr>
            </a:lvl1pPr>
            <a:lvl2pPr indent="-381000" lvl="1" marL="914400" marR="0" rtl="0" algn="l">
              <a:lnSpc>
                <a:spcPct val="90000"/>
              </a:lnSpc>
              <a:spcBef>
                <a:spcPts val="500"/>
              </a:spcBef>
              <a:spcAft>
                <a:spcPts val="0"/>
              </a:spcAft>
              <a:buClr>
                <a:schemeClr val="accent6"/>
              </a:buClr>
              <a:buSzPts val="2400"/>
              <a:buFont typeface="Arial"/>
              <a:buChar char="•"/>
              <a:defRPr b="0" i="0" sz="2400" u="none" cap="none" strike="noStrike">
                <a:solidFill>
                  <a:schemeClr val="accent6"/>
                </a:solidFill>
                <a:latin typeface="Arial"/>
                <a:ea typeface="Arial"/>
                <a:cs typeface="Arial"/>
                <a:sym typeface="Arial"/>
              </a:defRPr>
            </a:lvl2pPr>
            <a:lvl3pPr indent="-355600" lvl="2" marL="13716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3pPr>
            <a:lvl4pPr indent="-342900" lvl="3" marL="1828800" marR="0" rtl="0" algn="l">
              <a:lnSpc>
                <a:spcPct val="90000"/>
              </a:lnSpc>
              <a:spcBef>
                <a:spcPts val="500"/>
              </a:spcBef>
              <a:spcAft>
                <a:spcPts val="0"/>
              </a:spcAft>
              <a:buClr>
                <a:schemeClr val="accent6"/>
              </a:buClr>
              <a:buSzPts val="1800"/>
              <a:buFont typeface="Arial"/>
              <a:buChar char="•"/>
              <a:defRPr b="0" i="0" sz="1800" u="none" cap="none" strike="noStrike">
                <a:solidFill>
                  <a:schemeClr val="accent6"/>
                </a:solidFill>
                <a:latin typeface="Arial"/>
                <a:ea typeface="Arial"/>
                <a:cs typeface="Arial"/>
                <a:sym typeface="Arial"/>
              </a:defRPr>
            </a:lvl4pPr>
            <a:lvl5pPr indent="-342900" lvl="4" marL="2286000" marR="0" rtl="0" algn="l">
              <a:lnSpc>
                <a:spcPct val="90000"/>
              </a:lnSpc>
              <a:spcBef>
                <a:spcPts val="500"/>
              </a:spcBef>
              <a:spcAft>
                <a:spcPts val="0"/>
              </a:spcAft>
              <a:buClr>
                <a:schemeClr val="accent6"/>
              </a:buClr>
              <a:buSzPts val="1800"/>
              <a:buFont typeface="Arial"/>
              <a:buChar char="•"/>
              <a:defRPr b="0" i="0" sz="1800" u="none" cap="none" strike="noStrike">
                <a:solidFill>
                  <a:schemeClr val="accent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accent6"/>
                </a:solidFill>
                <a:latin typeface="Arial"/>
                <a:ea typeface="Arial"/>
                <a:cs typeface="Arial"/>
                <a:sym typeface="Arial"/>
              </a:defRPr>
            </a:lvl1pPr>
            <a:lvl2pPr indent="0" lvl="1" marL="0" marR="0" rtl="0" algn="r">
              <a:spcBef>
                <a:spcPts val="0"/>
              </a:spcBef>
              <a:buNone/>
              <a:defRPr b="0" i="0" sz="1200" u="none" cap="none" strike="noStrike">
                <a:solidFill>
                  <a:schemeClr val="accent6"/>
                </a:solidFill>
                <a:latin typeface="Arial"/>
                <a:ea typeface="Arial"/>
                <a:cs typeface="Arial"/>
                <a:sym typeface="Arial"/>
              </a:defRPr>
            </a:lvl2pPr>
            <a:lvl3pPr indent="0" lvl="2" marL="0" marR="0" rtl="0" algn="r">
              <a:spcBef>
                <a:spcPts val="0"/>
              </a:spcBef>
              <a:buNone/>
              <a:defRPr b="0" i="0" sz="1200" u="none" cap="none" strike="noStrike">
                <a:solidFill>
                  <a:schemeClr val="accent6"/>
                </a:solidFill>
                <a:latin typeface="Arial"/>
                <a:ea typeface="Arial"/>
                <a:cs typeface="Arial"/>
                <a:sym typeface="Arial"/>
              </a:defRPr>
            </a:lvl3pPr>
            <a:lvl4pPr indent="0" lvl="3" marL="0" marR="0" rtl="0" algn="r">
              <a:spcBef>
                <a:spcPts val="0"/>
              </a:spcBef>
              <a:buNone/>
              <a:defRPr b="0" i="0" sz="1200" u="none" cap="none" strike="noStrike">
                <a:solidFill>
                  <a:schemeClr val="accent6"/>
                </a:solidFill>
                <a:latin typeface="Arial"/>
                <a:ea typeface="Arial"/>
                <a:cs typeface="Arial"/>
                <a:sym typeface="Arial"/>
              </a:defRPr>
            </a:lvl4pPr>
            <a:lvl5pPr indent="0" lvl="4" marL="0" marR="0" rtl="0" algn="r">
              <a:spcBef>
                <a:spcPts val="0"/>
              </a:spcBef>
              <a:buNone/>
              <a:defRPr b="0" i="0" sz="1200" u="none" cap="none" strike="noStrike">
                <a:solidFill>
                  <a:schemeClr val="accent6"/>
                </a:solidFill>
                <a:latin typeface="Arial"/>
                <a:ea typeface="Arial"/>
                <a:cs typeface="Arial"/>
                <a:sym typeface="Arial"/>
              </a:defRPr>
            </a:lvl5pPr>
            <a:lvl6pPr indent="0" lvl="5" marL="0" marR="0" rtl="0" algn="r">
              <a:spcBef>
                <a:spcPts val="0"/>
              </a:spcBef>
              <a:buNone/>
              <a:defRPr b="0" i="0" sz="1200" u="none" cap="none" strike="noStrike">
                <a:solidFill>
                  <a:schemeClr val="accent6"/>
                </a:solidFill>
                <a:latin typeface="Arial"/>
                <a:ea typeface="Arial"/>
                <a:cs typeface="Arial"/>
                <a:sym typeface="Arial"/>
              </a:defRPr>
            </a:lvl6pPr>
            <a:lvl7pPr indent="0" lvl="6" marL="0" marR="0" rtl="0" algn="r">
              <a:spcBef>
                <a:spcPts val="0"/>
              </a:spcBef>
              <a:buNone/>
              <a:defRPr b="0" i="0" sz="1200" u="none" cap="none" strike="noStrike">
                <a:solidFill>
                  <a:schemeClr val="accent6"/>
                </a:solidFill>
                <a:latin typeface="Arial"/>
                <a:ea typeface="Arial"/>
                <a:cs typeface="Arial"/>
                <a:sym typeface="Arial"/>
              </a:defRPr>
            </a:lvl7pPr>
            <a:lvl8pPr indent="0" lvl="7" marL="0" marR="0" rtl="0" algn="r">
              <a:spcBef>
                <a:spcPts val="0"/>
              </a:spcBef>
              <a:buNone/>
              <a:defRPr b="0" i="0" sz="1200" u="none" cap="none" strike="noStrike">
                <a:solidFill>
                  <a:schemeClr val="accent6"/>
                </a:solidFill>
                <a:latin typeface="Arial"/>
                <a:ea typeface="Arial"/>
                <a:cs typeface="Arial"/>
                <a:sym typeface="Arial"/>
              </a:defRPr>
            </a:lvl8pPr>
            <a:lvl9pPr indent="0" lvl="8" marL="0" marR="0" rtl="0" algn="r">
              <a:spcBef>
                <a:spcPts val="0"/>
              </a:spcBef>
              <a:buNone/>
              <a:defRPr b="0" i="0" sz="12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ctrTitle"/>
          </p:nvPr>
        </p:nvSpPr>
        <p:spPr>
          <a:xfrm>
            <a:off x="939337" y="1537927"/>
            <a:ext cx="10414463" cy="110544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accent6"/>
              </a:buClr>
              <a:buSzPts val="6000"/>
              <a:buFont typeface="Arial"/>
              <a:buNone/>
            </a:pPr>
            <a:r>
              <a:rPr lang="ja-JP"/>
              <a:t>ペルソナ設定</a:t>
            </a:r>
            <a:endParaRPr/>
          </a:p>
        </p:txBody>
      </p:sp>
      <p:sp>
        <p:nvSpPr>
          <p:cNvPr id="118" name="Google Shape;118;p16"/>
          <p:cNvSpPr txBox="1"/>
          <p:nvPr>
            <p:ph idx="1" type="subTitle"/>
          </p:nvPr>
        </p:nvSpPr>
        <p:spPr>
          <a:xfrm>
            <a:off x="1524000" y="4528358"/>
            <a:ext cx="9144000" cy="54864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accent6"/>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515185" y="-1"/>
            <a:ext cx="11288885" cy="4239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2000"/>
              <a:buFont typeface="Arial"/>
              <a:buNone/>
            </a:pPr>
            <a:r>
              <a:rPr lang="ja-JP"/>
              <a:t>ペルソナ</a:t>
            </a:r>
            <a:endParaRPr/>
          </a:p>
        </p:txBody>
      </p:sp>
      <p:sp>
        <p:nvSpPr>
          <p:cNvPr id="124" name="Google Shape;124;p17"/>
          <p:cNvSpPr txBox="1"/>
          <p:nvPr>
            <p:ph idx="1" type="body"/>
          </p:nvPr>
        </p:nvSpPr>
        <p:spPr>
          <a:xfrm>
            <a:off x="3882043" y="1130531"/>
            <a:ext cx="7922029" cy="18204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子どもの頃（小１，２）家族で行った釣りが楽しくて魚が好きに。海遊館に入り浸っていた。家族全員（母以外）魚好き。実家に集まると推し魚論争が巻き起こる。休みの日には家族で釣りに行く。</a:t>
            </a:r>
            <a:endParaRPr/>
          </a:p>
          <a:p>
            <a:pPr indent="0" lvl="0" marL="0" rtl="0" algn="l">
              <a:lnSpc>
                <a:spcPct val="90000"/>
              </a:lnSpc>
              <a:spcBef>
                <a:spcPts val="0"/>
              </a:spcBef>
              <a:spcAft>
                <a:spcPts val="0"/>
              </a:spcAft>
              <a:buClr>
                <a:schemeClr val="accent6"/>
              </a:buClr>
              <a:buSzPts val="1200"/>
              <a:buNone/>
            </a:pPr>
            <a:r>
              <a:rPr lang="ja-JP"/>
              <a:t>人付き合いが好きだった。</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rPr lang="ja-JP"/>
              <a:t>・学生時代、親が転勤族。たまたま家族で千葉県に釣りに行ったときに魅力を知り、千葉県の会社へ。魚について熱弁したことをきっかけにいじめに発展した。中学生のころ。</a:t>
            </a:r>
            <a:endParaRPr/>
          </a:p>
          <a:p>
            <a:pPr indent="0" lvl="0" marL="0" rtl="0" algn="l">
              <a:lnSpc>
                <a:spcPct val="90000"/>
              </a:lnSpc>
              <a:spcBef>
                <a:spcPts val="0"/>
              </a:spcBef>
              <a:spcAft>
                <a:spcPts val="0"/>
              </a:spcAft>
              <a:buClr>
                <a:schemeClr val="accent6"/>
              </a:buClr>
              <a:buSzPts val="1200"/>
              <a:buNone/>
            </a:pPr>
            <a:r>
              <a:rPr lang="ja-JP"/>
              <a:t>→いじめがきっかけで心理学に興味。</a:t>
            </a:r>
            <a:endParaRPr/>
          </a:p>
          <a:p>
            <a:pPr indent="0" lvl="0" marL="0" rtl="0" algn="l">
              <a:lnSpc>
                <a:spcPct val="90000"/>
              </a:lnSpc>
              <a:spcBef>
                <a:spcPts val="0"/>
              </a:spcBef>
              <a:spcAft>
                <a:spcPts val="0"/>
              </a:spcAft>
              <a:buClr>
                <a:schemeClr val="accent6"/>
              </a:buClr>
              <a:buSzPts val="1200"/>
              <a:buNone/>
            </a:pPr>
            <a:r>
              <a:rPr lang="ja-JP"/>
              <a:t>・</a:t>
            </a:r>
            <a:endParaRPr/>
          </a:p>
        </p:txBody>
      </p:sp>
      <p:pic>
        <p:nvPicPr>
          <p:cNvPr id="125" name="Google Shape;125;p17"/>
          <p:cNvPicPr preferRelativeResize="0"/>
          <p:nvPr>
            <p:ph idx="2" type="pic"/>
          </p:nvPr>
        </p:nvPicPr>
        <p:blipFill rotWithShape="1">
          <a:blip r:embed="rId3">
            <a:alphaModFix/>
          </a:blip>
          <a:srcRect b="15083" l="0" r="0" t="15083"/>
          <a:stretch/>
        </p:blipFill>
        <p:spPr>
          <a:xfrm>
            <a:off x="515185" y="857335"/>
            <a:ext cx="3125788" cy="2161886"/>
          </a:xfrm>
          <a:prstGeom prst="rect">
            <a:avLst/>
          </a:prstGeom>
          <a:noFill/>
          <a:ln>
            <a:noFill/>
          </a:ln>
        </p:spPr>
      </p:pic>
      <p:sp>
        <p:nvSpPr>
          <p:cNvPr id="126" name="Google Shape;126;p17"/>
          <p:cNvSpPr txBox="1"/>
          <p:nvPr>
            <p:ph idx="3" type="body"/>
          </p:nvPr>
        </p:nvSpPr>
        <p:spPr>
          <a:xfrm>
            <a:off x="515186" y="3452606"/>
            <a:ext cx="3125788" cy="2767219"/>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200"/>
              <a:buFont typeface="Arial"/>
              <a:buNone/>
            </a:pPr>
            <a:r>
              <a:rPr lang="ja-JP">
                <a:solidFill>
                  <a:schemeClr val="dk1"/>
                </a:solidFill>
              </a:rPr>
              <a:t>氏名：フグ山 マスオ</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年齢：27歳</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職業：会社員 営業　</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収入：年収　約５００万円</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学歴：早稲田大学 文学部 心理学コース卒</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出生：大阪</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家族：独身、親は大阪、男三兄弟（一人だけ歳離れてる、上兄弟は年子）、実家は兄弟全員大学卒業できるくらいの財力</a:t>
            </a:r>
            <a:endParaRPr>
              <a:solidFill>
                <a:schemeClr val="dk1"/>
              </a:solidFill>
            </a:endParaRPr>
          </a:p>
          <a:p>
            <a:pPr indent="0" lvl="0" marL="0" rtl="0" algn="l">
              <a:spcBef>
                <a:spcPts val="600"/>
              </a:spcBef>
              <a:spcAft>
                <a:spcPts val="0"/>
              </a:spcAft>
              <a:buClr>
                <a:schemeClr val="dk1"/>
              </a:buClr>
              <a:buSzPts val="1200"/>
              <a:buNone/>
            </a:pPr>
            <a:r>
              <a:rPr lang="ja-JP">
                <a:solidFill>
                  <a:schemeClr val="dk1"/>
                </a:solidFill>
              </a:rPr>
              <a:t>特徴：温厚。魚を可愛がるのが好き（可愛くて食べられない）。鱈が一番好き。</a:t>
            </a:r>
            <a:endParaRPr>
              <a:solidFill>
                <a:schemeClr val="dk1"/>
              </a:solidFill>
            </a:endParaRPr>
          </a:p>
          <a:p>
            <a:pPr indent="0" lvl="0" marL="0" rtl="0" algn="l">
              <a:spcBef>
                <a:spcPts val="600"/>
              </a:spcBef>
              <a:spcAft>
                <a:spcPts val="0"/>
              </a:spcAft>
              <a:buClr>
                <a:schemeClr val="dk1"/>
              </a:buClr>
              <a:buSzPts val="1200"/>
              <a:buNone/>
            </a:pPr>
            <a:r>
              <a:rPr lang="ja-JP">
                <a:solidFill>
                  <a:schemeClr val="dk1"/>
                </a:solidFill>
              </a:rPr>
              <a:t>趣味：魚釣り。釣った魚の写真をSNSに上げること。</a:t>
            </a:r>
            <a:endParaRPr>
              <a:solidFill>
                <a:schemeClr val="dk1"/>
              </a:solidFill>
            </a:endParaRPr>
          </a:p>
        </p:txBody>
      </p:sp>
      <p:sp>
        <p:nvSpPr>
          <p:cNvPr id="127" name="Google Shape;127;p17"/>
          <p:cNvSpPr txBox="1"/>
          <p:nvPr>
            <p:ph idx="4" type="body"/>
          </p:nvPr>
        </p:nvSpPr>
        <p:spPr>
          <a:xfrm>
            <a:off x="8988825" y="3657525"/>
            <a:ext cx="2859600" cy="2562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200"/>
              <a:buFont typeface="Arial"/>
              <a:buNone/>
            </a:pPr>
            <a:r>
              <a:rPr lang="ja-JP">
                <a:solidFill>
                  <a:schemeClr val="dk1"/>
                </a:solidFill>
              </a:rPr>
              <a:t>LINE：毎日家族との連絡。返信速度早め。</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Instagram：使わない。</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Facebook：仕事上の付き合いでインストール。</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YouTube：さかなクンチャンネルをよく見る。</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TikTok：使わない。</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X（twitter）:釣った魚の写真を投稿</a:t>
            </a:r>
            <a:endParaRPr>
              <a:solidFill>
                <a:schemeClr val="dk1"/>
              </a:solidFill>
            </a:endParaRPr>
          </a:p>
        </p:txBody>
      </p:sp>
      <p:sp>
        <p:nvSpPr>
          <p:cNvPr id="128" name="Google Shape;128;p17"/>
          <p:cNvSpPr txBox="1"/>
          <p:nvPr>
            <p:ph idx="5" type="body"/>
          </p:nvPr>
        </p:nvSpPr>
        <p:spPr>
          <a:xfrm>
            <a:off x="3876500" y="3452606"/>
            <a:ext cx="4876801" cy="276722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accent6"/>
              </a:buClr>
              <a:buSzPts val="1200"/>
              <a:buNone/>
            </a:pPr>
            <a:r>
              <a:rPr lang="ja-JP"/>
              <a:t>不満：</a:t>
            </a:r>
            <a:endParaRPr/>
          </a:p>
          <a:p>
            <a:pPr indent="0" lvl="0" marL="0" rtl="0" algn="l">
              <a:lnSpc>
                <a:spcPct val="90000"/>
              </a:lnSpc>
              <a:spcBef>
                <a:spcPts val="0"/>
              </a:spcBef>
              <a:spcAft>
                <a:spcPts val="0"/>
              </a:spcAft>
              <a:buClr>
                <a:schemeClr val="accent6"/>
              </a:buClr>
              <a:buSzPts val="1200"/>
              <a:buNone/>
            </a:pPr>
            <a:r>
              <a:rPr lang="ja-JP"/>
              <a:t>退社時間が日によって変化する。</a:t>
            </a:r>
            <a:endParaRPr/>
          </a:p>
          <a:p>
            <a:pPr indent="0" lvl="0" marL="0" rtl="0" algn="l">
              <a:lnSpc>
                <a:spcPct val="90000"/>
              </a:lnSpc>
              <a:spcBef>
                <a:spcPts val="0"/>
              </a:spcBef>
              <a:spcAft>
                <a:spcPts val="0"/>
              </a:spcAft>
              <a:buClr>
                <a:schemeClr val="accent6"/>
              </a:buClr>
              <a:buSzPts val="1200"/>
              <a:buNone/>
            </a:pPr>
            <a:r>
              <a:rPr lang="ja-JP"/>
              <a:t>不規則な日常に苛立ちを覚える。</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rPr lang="ja-JP"/>
              <a:t>満足：</a:t>
            </a:r>
            <a:endParaRPr/>
          </a:p>
          <a:p>
            <a:pPr indent="0" lvl="0" marL="0" rtl="0" algn="l">
              <a:lnSpc>
                <a:spcPct val="90000"/>
              </a:lnSpc>
              <a:spcBef>
                <a:spcPts val="0"/>
              </a:spcBef>
              <a:spcAft>
                <a:spcPts val="0"/>
              </a:spcAft>
              <a:buClr>
                <a:schemeClr val="accent6"/>
              </a:buClr>
              <a:buSzPts val="1200"/>
              <a:buNone/>
            </a:pPr>
            <a:r>
              <a:rPr lang="ja-JP"/>
              <a:t>珍しい魚を釣ったとき。</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rPr lang="ja-JP"/>
              <a:t>欲求：</a:t>
            </a:r>
            <a:endParaRPr/>
          </a:p>
          <a:p>
            <a:pPr indent="0" lvl="0" marL="0" rtl="0" algn="l">
              <a:lnSpc>
                <a:spcPct val="90000"/>
              </a:lnSpc>
              <a:spcBef>
                <a:spcPts val="0"/>
              </a:spcBef>
              <a:spcAft>
                <a:spcPts val="0"/>
              </a:spcAft>
              <a:buClr>
                <a:schemeClr val="accent6"/>
              </a:buClr>
              <a:buSzPts val="1200"/>
              <a:buNone/>
            </a:pPr>
            <a:r>
              <a:rPr lang="ja-JP"/>
              <a:t>趣味の時間をもっと多くとりたい。（理想の人：さかなクン）</a:t>
            </a:r>
            <a:endParaRPr/>
          </a:p>
          <a:p>
            <a:pPr indent="0" lvl="0" marL="0" rtl="0" algn="l">
              <a:lnSpc>
                <a:spcPct val="90000"/>
              </a:lnSpc>
              <a:spcBef>
                <a:spcPts val="0"/>
              </a:spcBef>
              <a:spcAft>
                <a:spcPts val="0"/>
              </a:spcAft>
              <a:buClr>
                <a:schemeClr val="accent6"/>
              </a:buClr>
              <a:buSzPts val="1200"/>
              <a:buNone/>
            </a:pPr>
            <a:r>
              <a:rPr lang="ja-JP"/>
              <a:t>・会社で趣味を打ち明ける場所が欲しい（受け入れてくれるなら）</a:t>
            </a:r>
            <a:endParaRPr/>
          </a:p>
          <a:p>
            <a:pPr indent="0" lvl="0" marL="0" rtl="0" algn="l">
              <a:lnSpc>
                <a:spcPct val="90000"/>
              </a:lnSpc>
              <a:spcBef>
                <a:spcPts val="0"/>
              </a:spcBef>
              <a:spcAft>
                <a:spcPts val="0"/>
              </a:spcAft>
              <a:buClr>
                <a:schemeClr val="accent6"/>
              </a:buClr>
              <a:buSzPts val="1200"/>
              <a:buNone/>
            </a:pPr>
            <a:r>
              <a:rPr lang="ja-JP"/>
              <a:t>　匿名で打ち明けられる場所</a:t>
            </a:r>
            <a:endParaRPr/>
          </a:p>
          <a:p>
            <a:pPr indent="0" lvl="0" marL="0" rtl="0" algn="l">
              <a:lnSpc>
                <a:spcPct val="90000"/>
              </a:lnSpc>
              <a:spcBef>
                <a:spcPts val="0"/>
              </a:spcBef>
              <a:spcAft>
                <a:spcPts val="0"/>
              </a:spcAft>
              <a:buClr>
                <a:schemeClr val="accent6"/>
              </a:buClr>
              <a:buSzPts val="1200"/>
              <a:buNone/>
            </a:pPr>
            <a:r>
              <a:rPr lang="ja-JP"/>
              <a:t>・相談を分担or空いたタイミングで質問してほしい。</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rPr lang="ja-JP"/>
              <a:t>理想の会社生活は、定時退社できて、社内に趣味をオープンにできて、あわよくば釣りサークル作って釣りに行ったりしたい</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515185" y="-1"/>
            <a:ext cx="11288885" cy="4239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2000"/>
              <a:buFont typeface="Arial"/>
              <a:buNone/>
            </a:pPr>
            <a:r>
              <a:t/>
            </a:r>
            <a:endParaRPr/>
          </a:p>
        </p:txBody>
      </p:sp>
      <p:sp>
        <p:nvSpPr>
          <p:cNvPr id="134" name="Google Shape;134;p18"/>
          <p:cNvSpPr txBox="1"/>
          <p:nvPr>
            <p:ph idx="1" type="body"/>
          </p:nvPr>
        </p:nvSpPr>
        <p:spPr>
          <a:xfrm>
            <a:off x="515185" y="1130530"/>
            <a:ext cx="11288887" cy="508929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a:t>
            </a:r>
            <a:r>
              <a:rPr lang="ja-JP"/>
              <a:t>定時9時～１８時</a:t>
            </a:r>
            <a:endParaRPr/>
          </a:p>
          <a:p>
            <a:pPr indent="0" lvl="0" marL="0" rtl="0" algn="l">
              <a:lnSpc>
                <a:spcPct val="90000"/>
              </a:lnSpc>
              <a:spcBef>
                <a:spcPts val="0"/>
              </a:spcBef>
              <a:spcAft>
                <a:spcPts val="0"/>
              </a:spcAft>
              <a:buClr>
                <a:schemeClr val="accent6"/>
              </a:buClr>
              <a:buSzPts val="1200"/>
              <a:buNone/>
            </a:pPr>
            <a:r>
              <a:rPr lang="ja-JP"/>
              <a:t>→実際の労働時間予測不能</a:t>
            </a:r>
            <a:endParaRPr/>
          </a:p>
          <a:p>
            <a:pPr indent="0" lvl="0" marL="0" rtl="0" algn="l">
              <a:lnSpc>
                <a:spcPct val="90000"/>
              </a:lnSpc>
              <a:spcBef>
                <a:spcPts val="0"/>
              </a:spcBef>
              <a:spcAft>
                <a:spcPts val="0"/>
              </a:spcAft>
              <a:buClr>
                <a:schemeClr val="accent6"/>
              </a:buClr>
              <a:buSzPts val="1200"/>
              <a:buNone/>
            </a:pPr>
            <a:r>
              <a:rPr lang="ja-JP"/>
              <a:t>・帰りの時間が読めないことが不満</a:t>
            </a:r>
            <a:endParaRPr/>
          </a:p>
          <a:p>
            <a:pPr indent="0" lvl="0" marL="0" rtl="0" algn="l">
              <a:lnSpc>
                <a:spcPct val="90000"/>
              </a:lnSpc>
              <a:spcBef>
                <a:spcPts val="0"/>
              </a:spcBef>
              <a:spcAft>
                <a:spcPts val="0"/>
              </a:spcAft>
              <a:buClr>
                <a:schemeClr val="accent6"/>
              </a:buClr>
              <a:buSzPts val="1200"/>
              <a:buNone/>
            </a:pPr>
            <a:r>
              <a:rPr lang="ja-JP"/>
              <a:t>・人＜魚</a:t>
            </a:r>
            <a:endParaRPr/>
          </a:p>
          <a:p>
            <a:pPr indent="0" lvl="0" marL="0" rtl="0" algn="l">
              <a:lnSpc>
                <a:spcPct val="90000"/>
              </a:lnSpc>
              <a:spcBef>
                <a:spcPts val="0"/>
              </a:spcBef>
              <a:spcAft>
                <a:spcPts val="0"/>
              </a:spcAft>
              <a:buClr>
                <a:schemeClr val="accent6"/>
              </a:buClr>
              <a:buSzPts val="1200"/>
              <a:buNone/>
            </a:pPr>
            <a:r>
              <a:rPr lang="ja-JP"/>
              <a:t>・営業中に車で寝る</a:t>
            </a:r>
            <a:endParaRPr/>
          </a:p>
          <a:p>
            <a:pPr indent="0" lvl="0" marL="0" rtl="0" algn="l">
              <a:lnSpc>
                <a:spcPct val="90000"/>
              </a:lnSpc>
              <a:spcBef>
                <a:spcPts val="0"/>
              </a:spcBef>
              <a:spcAft>
                <a:spcPts val="0"/>
              </a:spcAft>
              <a:buClr>
                <a:schemeClr val="accent6"/>
              </a:buClr>
              <a:buSzPts val="1200"/>
              <a:buNone/>
            </a:pPr>
            <a:r>
              <a:rPr lang="ja-JP"/>
              <a:t>・勤務地：千葉県</a:t>
            </a:r>
            <a:endParaRPr/>
          </a:p>
          <a:p>
            <a:pPr indent="0" lvl="0" marL="0" rtl="0" algn="l">
              <a:lnSpc>
                <a:spcPct val="90000"/>
              </a:lnSpc>
              <a:spcBef>
                <a:spcPts val="0"/>
              </a:spcBef>
              <a:spcAft>
                <a:spcPts val="0"/>
              </a:spcAft>
              <a:buClr>
                <a:schemeClr val="accent6"/>
              </a:buClr>
              <a:buSzPts val="1200"/>
              <a:buNone/>
            </a:pPr>
            <a:r>
              <a:rPr lang="ja-JP"/>
              <a:t>・趣味の釣り仲間がいる</a:t>
            </a:r>
            <a:endParaRPr/>
          </a:p>
          <a:p>
            <a:pPr indent="0" lvl="0" marL="0" rtl="0" algn="l">
              <a:lnSpc>
                <a:spcPct val="90000"/>
              </a:lnSpc>
              <a:spcBef>
                <a:spcPts val="0"/>
              </a:spcBef>
              <a:spcAft>
                <a:spcPts val="0"/>
              </a:spcAft>
              <a:buClr>
                <a:schemeClr val="accent6"/>
              </a:buClr>
              <a:buSzPts val="1200"/>
              <a:buNone/>
            </a:pPr>
            <a:r>
              <a:rPr lang="ja-JP"/>
              <a:t>・釣りの会話で仲良くなり、飲みに行く</a:t>
            </a:r>
            <a:endParaRPr/>
          </a:p>
          <a:p>
            <a:pPr indent="0" lvl="0" marL="0" rtl="0" algn="l">
              <a:lnSpc>
                <a:spcPct val="90000"/>
              </a:lnSpc>
              <a:spcBef>
                <a:spcPts val="0"/>
              </a:spcBef>
              <a:spcAft>
                <a:spcPts val="0"/>
              </a:spcAft>
              <a:buClr>
                <a:schemeClr val="accent6"/>
              </a:buClr>
              <a:buSzPts val="1200"/>
              <a:buNone/>
            </a:pPr>
            <a:r>
              <a:rPr lang="ja-JP"/>
              <a:t>・釣った魚は絶対リリース</a:t>
            </a:r>
            <a:endParaRPr/>
          </a:p>
          <a:p>
            <a:pPr indent="0" lvl="0" marL="0" rtl="0" algn="l">
              <a:lnSpc>
                <a:spcPct val="90000"/>
              </a:lnSpc>
              <a:spcBef>
                <a:spcPts val="0"/>
              </a:spcBef>
              <a:spcAft>
                <a:spcPts val="0"/>
              </a:spcAft>
              <a:buClr>
                <a:schemeClr val="accent6"/>
              </a:buClr>
              <a:buSzPts val="1200"/>
              <a:buNone/>
            </a:pPr>
            <a:r>
              <a:rPr lang="ja-JP"/>
              <a:t>・直属の後輩がいる</a:t>
            </a:r>
            <a:endParaRPr/>
          </a:p>
          <a:p>
            <a:pPr indent="0" lvl="0" marL="0" rtl="0" algn="l">
              <a:lnSpc>
                <a:spcPct val="90000"/>
              </a:lnSpc>
              <a:spcBef>
                <a:spcPts val="0"/>
              </a:spcBef>
              <a:spcAft>
                <a:spcPts val="0"/>
              </a:spcAft>
              <a:buClr>
                <a:schemeClr val="accent6"/>
              </a:buClr>
              <a:buSzPts val="1200"/>
              <a:buNone/>
            </a:pPr>
            <a:r>
              <a:rPr lang="ja-JP"/>
              <a:t>・後輩からの相談事など断りづらい</a:t>
            </a:r>
            <a:endParaRPr/>
          </a:p>
          <a:p>
            <a:pPr indent="0" lvl="0" marL="0" rtl="0" algn="l">
              <a:lnSpc>
                <a:spcPct val="90000"/>
              </a:lnSpc>
              <a:spcBef>
                <a:spcPts val="0"/>
              </a:spcBef>
              <a:spcAft>
                <a:spcPts val="0"/>
              </a:spcAft>
              <a:buClr>
                <a:schemeClr val="accent6"/>
              </a:buClr>
              <a:buSzPts val="1200"/>
              <a:buNone/>
            </a:pPr>
            <a:r>
              <a:rPr lang="ja-JP"/>
              <a:t>→フグ山さんはフラットに接してくれる</a:t>
            </a:r>
            <a:endParaRPr/>
          </a:p>
          <a:p>
            <a:pPr indent="0" lvl="0" marL="0" rtl="0" algn="l">
              <a:lnSpc>
                <a:spcPct val="90000"/>
              </a:lnSpc>
              <a:spcBef>
                <a:spcPts val="0"/>
              </a:spcBef>
              <a:spcAft>
                <a:spcPts val="0"/>
              </a:spcAft>
              <a:buClr>
                <a:schemeClr val="accent6"/>
              </a:buClr>
              <a:buSzPts val="1200"/>
              <a:buNone/>
            </a:pPr>
            <a:r>
              <a:rPr lang="ja-JP"/>
              <a:t>→業務関係の相談が多い。会社の人間関係も？</a:t>
            </a:r>
            <a:endParaRPr/>
          </a:p>
          <a:p>
            <a:pPr indent="0" lvl="0" marL="0" rtl="0" algn="l">
              <a:lnSpc>
                <a:spcPct val="90000"/>
              </a:lnSpc>
              <a:spcBef>
                <a:spcPts val="0"/>
              </a:spcBef>
              <a:spcAft>
                <a:spcPts val="0"/>
              </a:spcAft>
              <a:buClr>
                <a:schemeClr val="accent6"/>
              </a:buClr>
              <a:buSzPts val="1200"/>
              <a:buNone/>
            </a:pPr>
            <a:r>
              <a:rPr lang="ja-JP"/>
              <a:t>→教えるのはいいけど、時間を取られるのが嫌…</a:t>
            </a:r>
            <a:endParaRPr/>
          </a:p>
          <a:p>
            <a:pPr indent="0" lvl="0" marL="0" rtl="0" algn="l">
              <a:lnSpc>
                <a:spcPct val="90000"/>
              </a:lnSpc>
              <a:spcBef>
                <a:spcPts val="0"/>
              </a:spcBef>
              <a:spcAft>
                <a:spcPts val="0"/>
              </a:spcAft>
              <a:buClr>
                <a:schemeClr val="accent6"/>
              </a:buClr>
              <a:buSzPts val="1200"/>
              <a:buNone/>
            </a:pPr>
            <a:r>
              <a:rPr lang="ja-JP"/>
              <a:t>・人柄がいいのがあだとなるときがある</a:t>
            </a:r>
            <a:endParaRPr/>
          </a:p>
          <a:p>
            <a:pPr indent="0" lvl="0" marL="0" rtl="0" algn="l">
              <a:lnSpc>
                <a:spcPct val="90000"/>
              </a:lnSpc>
              <a:spcBef>
                <a:spcPts val="0"/>
              </a:spcBef>
              <a:spcAft>
                <a:spcPts val="0"/>
              </a:spcAft>
              <a:buClr>
                <a:schemeClr val="accent6"/>
              </a:buClr>
              <a:buSzPts val="1200"/>
              <a:buNone/>
            </a:pPr>
            <a:r>
              <a:rPr lang="ja-JP"/>
              <a:t>・人柄がいいため仕事はうまくいく</a:t>
            </a:r>
            <a:endParaRPr/>
          </a:p>
          <a:p>
            <a:pPr indent="0" lvl="0" marL="0" rtl="0" algn="l">
              <a:lnSpc>
                <a:spcPct val="90000"/>
              </a:lnSpc>
              <a:spcBef>
                <a:spcPts val="0"/>
              </a:spcBef>
              <a:spcAft>
                <a:spcPts val="0"/>
              </a:spcAft>
              <a:buClr>
                <a:schemeClr val="accent6"/>
              </a:buClr>
              <a:buSzPts val="1200"/>
              <a:buNone/>
            </a:pPr>
            <a:r>
              <a:rPr lang="ja-JP"/>
              <a:t>・新規営業メイン</a:t>
            </a:r>
            <a:endParaRPr/>
          </a:p>
          <a:p>
            <a:pPr indent="0" lvl="0" marL="0" rtl="0" algn="l">
              <a:lnSpc>
                <a:spcPct val="90000"/>
              </a:lnSpc>
              <a:spcBef>
                <a:spcPts val="0"/>
              </a:spcBef>
              <a:spcAft>
                <a:spcPts val="0"/>
              </a:spcAft>
              <a:buClr>
                <a:schemeClr val="accent6"/>
              </a:buClr>
              <a:buSzPts val="1200"/>
              <a:buNone/>
            </a:pPr>
            <a:r>
              <a:rPr lang="ja-JP"/>
              <a:t>・人材派遣</a:t>
            </a:r>
            <a:endParaRPr/>
          </a:p>
          <a:p>
            <a:pPr indent="0" lvl="0" marL="0" rtl="0" algn="l">
              <a:lnSpc>
                <a:spcPct val="90000"/>
              </a:lnSpc>
              <a:spcBef>
                <a:spcPts val="0"/>
              </a:spcBef>
              <a:spcAft>
                <a:spcPts val="0"/>
              </a:spcAft>
              <a:buClr>
                <a:schemeClr val="accent6"/>
              </a:buClr>
              <a:buSzPts val="1200"/>
              <a:buNone/>
            </a:pPr>
            <a:r>
              <a:rPr lang="ja-JP"/>
              <a:t>・同期からは妬まれているかも</a:t>
            </a:r>
            <a:endParaRPr/>
          </a:p>
          <a:p>
            <a:pPr indent="0" lvl="0" marL="0" rtl="0" algn="l">
              <a:lnSpc>
                <a:spcPct val="90000"/>
              </a:lnSpc>
              <a:spcBef>
                <a:spcPts val="0"/>
              </a:spcBef>
              <a:spcAft>
                <a:spcPts val="0"/>
              </a:spcAft>
              <a:buClr>
                <a:schemeClr val="accent6"/>
              </a:buClr>
              <a:buSzPts val="1200"/>
              <a:buNone/>
            </a:pPr>
            <a:r>
              <a:rPr lang="ja-JP"/>
              <a:t>・フグ山さんに相談が殺到する理由</a:t>
            </a:r>
            <a:endParaRPr/>
          </a:p>
          <a:p>
            <a:pPr indent="0" lvl="0" marL="0" rtl="0" algn="l">
              <a:lnSpc>
                <a:spcPct val="90000"/>
              </a:lnSpc>
              <a:spcBef>
                <a:spcPts val="0"/>
              </a:spcBef>
              <a:spcAft>
                <a:spcPts val="0"/>
              </a:spcAft>
              <a:buClr>
                <a:schemeClr val="accent6"/>
              </a:buClr>
              <a:buSzPts val="1200"/>
              <a:buNone/>
            </a:pPr>
            <a:r>
              <a:rPr lang="ja-JP"/>
              <a:t>→会社の風通しが悪い？ or </a:t>
            </a:r>
            <a:r>
              <a:rPr lang="ja-JP" u="sng"/>
              <a:t>フグ山さんが完璧すぎる</a:t>
            </a:r>
            <a:endParaRPr/>
          </a:p>
          <a:p>
            <a:pPr indent="0" lvl="0" marL="0" rtl="0" algn="l">
              <a:lnSpc>
                <a:spcPct val="90000"/>
              </a:lnSpc>
              <a:spcBef>
                <a:spcPts val="0"/>
              </a:spcBef>
              <a:spcAft>
                <a:spcPts val="0"/>
              </a:spcAft>
              <a:buClr>
                <a:schemeClr val="accent6"/>
              </a:buClr>
              <a:buSzPts val="1200"/>
              <a:buNone/>
            </a:pPr>
            <a:r>
              <a:rPr lang="ja-JP"/>
              <a:t>・魚が好きなことは会社の仲間に知らせていない（知られたくない）</a:t>
            </a:r>
            <a:endParaRPr/>
          </a:p>
          <a:p>
            <a:pPr indent="0" lvl="0" marL="0" rtl="0" algn="l">
              <a:lnSpc>
                <a:spcPct val="90000"/>
              </a:lnSpc>
              <a:spcBef>
                <a:spcPts val="0"/>
              </a:spcBef>
              <a:spcAft>
                <a:spcPts val="0"/>
              </a:spcAft>
              <a:buClr>
                <a:schemeClr val="accent6"/>
              </a:buClr>
              <a:buSzPts val="1200"/>
              <a:buNone/>
            </a:pPr>
            <a:r>
              <a:rPr lang="ja-JP"/>
              <a:t>→昔、魚好きを披露したことでよくない思い出が…</a:t>
            </a:r>
            <a:endParaRPr/>
          </a:p>
          <a:p>
            <a:pPr indent="0" lvl="0" marL="0" rtl="0" algn="l">
              <a:lnSpc>
                <a:spcPct val="90000"/>
              </a:lnSpc>
              <a:spcBef>
                <a:spcPts val="0"/>
              </a:spcBef>
              <a:spcAft>
                <a:spcPts val="0"/>
              </a:spcAft>
              <a:buClr>
                <a:schemeClr val="accent6"/>
              </a:buClr>
              <a:buSzPts val="1200"/>
              <a:buNone/>
            </a:pPr>
            <a:r>
              <a:rPr lang="ja-JP"/>
              <a:t>→（家庭もないし、帰りたい理由も言えないから）早く帰りたい、といえない</a:t>
            </a:r>
            <a:endParaRPr/>
          </a:p>
          <a:p>
            <a:pPr indent="0" lvl="0" marL="0" rtl="0" algn="l">
              <a:lnSpc>
                <a:spcPct val="90000"/>
              </a:lnSpc>
              <a:spcBef>
                <a:spcPts val="0"/>
              </a:spcBef>
              <a:spcAft>
                <a:spcPts val="0"/>
              </a:spcAft>
              <a:buClr>
                <a:schemeClr val="accent6"/>
              </a:buClr>
              <a:buSzPts val="1200"/>
              <a:buNone/>
            </a:pPr>
            <a:r>
              <a:rPr lang="ja-JP"/>
              <a:t>→受け入れてくれるならば、話したい（ジレンマ）</a:t>
            </a:r>
            <a:endParaRPr/>
          </a:p>
          <a:p>
            <a:pPr indent="0" lvl="0" marL="0" rtl="0" algn="l">
              <a:lnSpc>
                <a:spcPct val="90000"/>
              </a:lnSpc>
              <a:spcBef>
                <a:spcPts val="0"/>
              </a:spcBef>
              <a:spcAft>
                <a:spcPts val="0"/>
              </a:spcAft>
              <a:buClr>
                <a:schemeClr val="accent6"/>
              </a:buClr>
              <a:buSzPts val="1200"/>
              <a:buNone/>
            </a:pPr>
            <a:r>
              <a:rPr lang="ja-JP"/>
              <a:t>→Xに投稿することで我慢。隠し事、実は嫌（自分に許せない）</a:t>
            </a:r>
            <a:endParaRPr/>
          </a:p>
          <a:p>
            <a:pPr indent="0" lvl="0" marL="0" rtl="0" algn="l">
              <a:lnSpc>
                <a:spcPct val="90000"/>
              </a:lnSpc>
              <a:spcBef>
                <a:spcPts val="0"/>
              </a:spcBef>
              <a:spcAft>
                <a:spcPts val="0"/>
              </a:spcAft>
              <a:buClr>
                <a:schemeClr val="accent6"/>
              </a:buClr>
              <a:buSzPts val="1200"/>
              <a:buNone/>
            </a:pPr>
            <a:r>
              <a:rPr lang="ja-JP"/>
              <a:t>・魚飼ってる→珍しい熱帯魚</a:t>
            </a:r>
            <a:endParaRPr/>
          </a:p>
          <a:p>
            <a:pPr indent="0" lvl="0" marL="0" rtl="0" algn="l">
              <a:lnSpc>
                <a:spcPct val="90000"/>
              </a:lnSpc>
              <a:spcBef>
                <a:spcPts val="0"/>
              </a:spcBef>
              <a:spcAft>
                <a:spcPts val="0"/>
              </a:spcAft>
              <a:buClr>
                <a:schemeClr val="accent6"/>
              </a:buClr>
              <a:buSzPts val="1200"/>
              <a:buNone/>
            </a:pPr>
            <a:r>
              <a:rPr lang="ja-JP"/>
              <a:t>→決まった時間の餌やりや管理ができないことへ不満</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515185" y="-1"/>
            <a:ext cx="11289000" cy="423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2000"/>
              <a:buFont typeface="Arial"/>
              <a:buNone/>
            </a:pPr>
            <a:r>
              <a:rPr lang="ja-JP"/>
              <a:t>ペルソナ</a:t>
            </a:r>
            <a:endParaRPr/>
          </a:p>
        </p:txBody>
      </p:sp>
      <p:sp>
        <p:nvSpPr>
          <p:cNvPr id="140" name="Google Shape;140;p19"/>
          <p:cNvSpPr txBox="1"/>
          <p:nvPr>
            <p:ph idx="1" type="body"/>
          </p:nvPr>
        </p:nvSpPr>
        <p:spPr>
          <a:xfrm>
            <a:off x="3876500" y="1083200"/>
            <a:ext cx="7922100" cy="21522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accent6"/>
              </a:buClr>
              <a:buSzPts val="1200"/>
              <a:buNone/>
            </a:pPr>
            <a:r>
              <a:rPr lang="ja-JP"/>
              <a:t>・</a:t>
            </a:r>
            <a:r>
              <a:rPr lang="ja-JP"/>
              <a:t>長女。下に男二人。両親が小学生時代に離婚し、父が出ていく。父親の代わりをして、弟たちの面倒を見た。弟たちからは慕われている。</a:t>
            </a:r>
            <a:endParaRPr/>
          </a:p>
          <a:p>
            <a:pPr indent="0" lvl="0" marL="0" rtl="0" algn="l">
              <a:lnSpc>
                <a:spcPct val="90000"/>
              </a:lnSpc>
              <a:spcBef>
                <a:spcPts val="0"/>
              </a:spcBef>
              <a:spcAft>
                <a:spcPts val="0"/>
              </a:spcAft>
              <a:buClr>
                <a:schemeClr val="accent6"/>
              </a:buClr>
              <a:buSzPts val="1200"/>
              <a:buNone/>
            </a:pPr>
            <a:r>
              <a:rPr lang="ja-JP"/>
              <a:t>・母は高齢。老人ホーム</a:t>
            </a:r>
            <a:endParaRPr/>
          </a:p>
          <a:p>
            <a:pPr indent="0" lvl="0" marL="0" rtl="0" algn="l">
              <a:lnSpc>
                <a:spcPct val="90000"/>
              </a:lnSpc>
              <a:spcBef>
                <a:spcPts val="0"/>
              </a:spcBef>
              <a:spcAft>
                <a:spcPts val="0"/>
              </a:spcAft>
              <a:buClr>
                <a:schemeClr val="accent6"/>
              </a:buClr>
              <a:buSzPts val="1200"/>
              <a:buNone/>
            </a:pPr>
            <a:r>
              <a:rPr lang="ja-JP"/>
              <a:t>・夫との出会いはスキー。ちゃらんぽらんな人？　抜けてる人（のび太くんみたいな…）</a:t>
            </a:r>
            <a:endParaRPr/>
          </a:p>
          <a:p>
            <a:pPr indent="0" lvl="0" marL="0" rtl="0" algn="l">
              <a:lnSpc>
                <a:spcPct val="90000"/>
              </a:lnSpc>
              <a:spcBef>
                <a:spcPts val="0"/>
              </a:spcBef>
              <a:spcAft>
                <a:spcPts val="0"/>
              </a:spcAft>
              <a:buClr>
                <a:schemeClr val="accent6"/>
              </a:buClr>
              <a:buSzPts val="1200"/>
              <a:buNone/>
            </a:pPr>
            <a:r>
              <a:rPr lang="ja-JP"/>
              <a:t>・子どもたちは実家出てる。大学も都内。仲はいい。友人のような関係。たまに帰ってくる。</a:t>
            </a:r>
            <a:endParaRPr/>
          </a:p>
          <a:p>
            <a:pPr indent="0" lvl="0" marL="0" rtl="0" algn="l">
              <a:lnSpc>
                <a:spcPct val="90000"/>
              </a:lnSpc>
              <a:spcBef>
                <a:spcPts val="0"/>
              </a:spcBef>
              <a:spcAft>
                <a:spcPts val="0"/>
              </a:spcAft>
              <a:buClr>
                <a:schemeClr val="accent6"/>
              </a:buClr>
              <a:buSzPts val="1200"/>
              <a:buNone/>
            </a:pPr>
            <a:r>
              <a:rPr lang="ja-JP"/>
              <a:t>・仕事量多いけどさばいている。新入社員に怖がられているし、なんでできないの！？とイライラしている。</a:t>
            </a:r>
            <a:endParaRPr/>
          </a:p>
          <a:p>
            <a:pPr indent="0" lvl="0" marL="0" rtl="0" algn="l">
              <a:lnSpc>
                <a:spcPct val="90000"/>
              </a:lnSpc>
              <a:spcBef>
                <a:spcPts val="0"/>
              </a:spcBef>
              <a:spcAft>
                <a:spcPts val="0"/>
              </a:spcAft>
              <a:buClr>
                <a:schemeClr val="accent6"/>
              </a:buClr>
              <a:buSzPts val="1200"/>
              <a:buNone/>
            </a:pPr>
            <a:r>
              <a:rPr lang="ja-JP"/>
              <a:t>・「私の若い頃は～」が口癖。</a:t>
            </a:r>
            <a:endParaRPr/>
          </a:p>
          <a:p>
            <a:pPr indent="0" lvl="0" marL="0" rtl="0" algn="l">
              <a:lnSpc>
                <a:spcPct val="90000"/>
              </a:lnSpc>
              <a:spcBef>
                <a:spcPts val="0"/>
              </a:spcBef>
              <a:spcAft>
                <a:spcPts val="0"/>
              </a:spcAft>
              <a:buClr>
                <a:schemeClr val="accent6"/>
              </a:buClr>
              <a:buSzPts val="1200"/>
              <a:buNone/>
            </a:pPr>
            <a:r>
              <a:rPr lang="ja-JP"/>
              <a:t>・仲いい人には甘い。好き嫌いが激しい。</a:t>
            </a:r>
            <a:endParaRPr/>
          </a:p>
          <a:p>
            <a:pPr indent="0" lvl="0" marL="0" rtl="0" algn="l">
              <a:lnSpc>
                <a:spcPct val="90000"/>
              </a:lnSpc>
              <a:spcBef>
                <a:spcPts val="0"/>
              </a:spcBef>
              <a:spcAft>
                <a:spcPts val="0"/>
              </a:spcAft>
              <a:buClr>
                <a:schemeClr val="accent6"/>
              </a:buClr>
              <a:buSzPts val="1200"/>
              <a:buNone/>
            </a:pPr>
            <a:r>
              <a:rPr lang="ja-JP"/>
              <a:t>・ダックスフントのショコラちゃんが日々の癒し</a:t>
            </a:r>
            <a:endParaRPr/>
          </a:p>
          <a:p>
            <a:pPr indent="0" lvl="0" marL="0" rtl="0" algn="l">
              <a:lnSpc>
                <a:spcPct val="90000"/>
              </a:lnSpc>
              <a:spcBef>
                <a:spcPts val="0"/>
              </a:spcBef>
              <a:spcAft>
                <a:spcPts val="0"/>
              </a:spcAft>
              <a:buClr>
                <a:schemeClr val="accent6"/>
              </a:buClr>
              <a:buSzPts val="1200"/>
              <a:buNone/>
            </a:pPr>
            <a:r>
              <a:rPr lang="ja-JP"/>
              <a:t>・若者が嫌い</a:t>
            </a:r>
            <a:endParaRPr/>
          </a:p>
          <a:p>
            <a:pPr indent="0" lvl="0" marL="0" rtl="0" algn="l">
              <a:lnSpc>
                <a:spcPct val="90000"/>
              </a:lnSpc>
              <a:spcBef>
                <a:spcPts val="0"/>
              </a:spcBef>
              <a:spcAft>
                <a:spcPts val="0"/>
              </a:spcAft>
              <a:buClr>
                <a:schemeClr val="accent6"/>
              </a:buClr>
              <a:buSzPts val="1200"/>
              <a:buNone/>
            </a:pPr>
            <a:r>
              <a:rPr lang="ja-JP"/>
              <a:t>・家事は分担。料理は夫が担当。自分でも作れる。</a:t>
            </a:r>
            <a:endParaRPr/>
          </a:p>
          <a:p>
            <a:pPr indent="0" lvl="0" marL="0" rtl="0" algn="l">
              <a:lnSpc>
                <a:spcPct val="90000"/>
              </a:lnSpc>
              <a:spcBef>
                <a:spcPts val="0"/>
              </a:spcBef>
              <a:spcAft>
                <a:spcPts val="0"/>
              </a:spcAft>
              <a:buClr>
                <a:schemeClr val="accent6"/>
              </a:buClr>
              <a:buSzPts val="1200"/>
              <a:buNone/>
            </a:pPr>
            <a:r>
              <a:rPr lang="ja-JP"/>
              <a:t>・夫は管理栄養士。食生活整っている。</a:t>
            </a:r>
            <a:endParaRPr/>
          </a:p>
          <a:p>
            <a:pPr indent="0" lvl="0" marL="0" rtl="0" algn="l">
              <a:lnSpc>
                <a:spcPct val="90000"/>
              </a:lnSpc>
              <a:spcBef>
                <a:spcPts val="0"/>
              </a:spcBef>
              <a:spcAft>
                <a:spcPts val="0"/>
              </a:spcAft>
              <a:buClr>
                <a:schemeClr val="accent6"/>
              </a:buClr>
              <a:buSzPts val="1200"/>
              <a:buNone/>
            </a:pPr>
            <a:r>
              <a:rPr lang="ja-JP"/>
              <a:t>・趣味もアウトドア系のため健康</a:t>
            </a:r>
            <a:endParaRPr/>
          </a:p>
        </p:txBody>
      </p:sp>
      <p:sp>
        <p:nvSpPr>
          <p:cNvPr id="141" name="Google Shape;141;p19"/>
          <p:cNvSpPr txBox="1"/>
          <p:nvPr>
            <p:ph idx="3" type="body"/>
          </p:nvPr>
        </p:nvSpPr>
        <p:spPr>
          <a:xfrm>
            <a:off x="515186" y="3452606"/>
            <a:ext cx="3125700" cy="27672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200"/>
              <a:buFont typeface="Arial"/>
              <a:buNone/>
            </a:pPr>
            <a:r>
              <a:rPr lang="ja-JP">
                <a:solidFill>
                  <a:schemeClr val="dk1"/>
                </a:solidFill>
              </a:rPr>
              <a:t>氏名：</a:t>
            </a:r>
            <a:r>
              <a:rPr lang="ja-JP">
                <a:solidFill>
                  <a:schemeClr val="dk1"/>
                </a:solidFill>
              </a:rPr>
              <a:t>山本 明子</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年齢：</a:t>
            </a:r>
            <a:r>
              <a:rPr lang="ja-JP">
                <a:solidFill>
                  <a:schemeClr val="dk1"/>
                </a:solidFill>
              </a:rPr>
              <a:t>50歳</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職業：</a:t>
            </a:r>
            <a:r>
              <a:rPr lang="ja-JP">
                <a:solidFill>
                  <a:schemeClr val="dk1"/>
                </a:solidFill>
              </a:rPr>
              <a:t>長野銀行 管理職（支社長）</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収入：</a:t>
            </a:r>
            <a:r>
              <a:rPr lang="ja-JP">
                <a:solidFill>
                  <a:schemeClr val="dk1"/>
                </a:solidFill>
              </a:rPr>
              <a:t>年収 800万</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学歴：</a:t>
            </a:r>
            <a:r>
              <a:rPr lang="ja-JP">
                <a:solidFill>
                  <a:schemeClr val="dk1"/>
                </a:solidFill>
              </a:rPr>
              <a:t>中卒</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出生：</a:t>
            </a:r>
            <a:r>
              <a:rPr lang="ja-JP">
                <a:solidFill>
                  <a:schemeClr val="dk1"/>
                </a:solidFill>
              </a:rPr>
              <a:t>長野県</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家族：夫と</a:t>
            </a:r>
            <a:r>
              <a:rPr lang="ja-JP">
                <a:solidFill>
                  <a:schemeClr val="dk1"/>
                </a:solidFill>
              </a:rPr>
              <a:t>息子</a:t>
            </a:r>
            <a:r>
              <a:rPr lang="ja-JP">
                <a:solidFill>
                  <a:schemeClr val="dk1"/>
                </a:solidFill>
              </a:rPr>
              <a:t>2人</a:t>
            </a:r>
            <a:r>
              <a:rPr lang="ja-JP">
                <a:solidFill>
                  <a:schemeClr val="dk1"/>
                </a:solidFill>
              </a:rPr>
              <a:t>（社会人＆大学生）＋ペットのダックスフント（ショコラちゃん）</a:t>
            </a:r>
            <a:endParaRPr>
              <a:solidFill>
                <a:schemeClr val="dk1"/>
              </a:solidFill>
            </a:endParaRPr>
          </a:p>
          <a:p>
            <a:pPr indent="0" lvl="0" marL="0" rtl="0" algn="l">
              <a:spcBef>
                <a:spcPts val="600"/>
              </a:spcBef>
              <a:spcAft>
                <a:spcPts val="0"/>
              </a:spcAft>
              <a:buClr>
                <a:schemeClr val="dk1"/>
              </a:buClr>
              <a:buSzPts val="1200"/>
              <a:buNone/>
            </a:pPr>
            <a:r>
              <a:rPr lang="ja-JP">
                <a:solidFill>
                  <a:schemeClr val="dk1"/>
                </a:solidFill>
              </a:rPr>
              <a:t>特徴：</a:t>
            </a:r>
            <a:r>
              <a:rPr lang="ja-JP">
                <a:solidFill>
                  <a:schemeClr val="dk1"/>
                </a:solidFill>
              </a:rPr>
              <a:t>気が強い。根性論が好き。自分に厳しく、他人にも厳しい</a:t>
            </a:r>
            <a:endParaRPr>
              <a:solidFill>
                <a:schemeClr val="dk1"/>
              </a:solidFill>
            </a:endParaRPr>
          </a:p>
          <a:p>
            <a:pPr indent="0" lvl="0" marL="0" rtl="0" algn="l">
              <a:spcBef>
                <a:spcPts val="600"/>
              </a:spcBef>
              <a:spcAft>
                <a:spcPts val="0"/>
              </a:spcAft>
              <a:buClr>
                <a:schemeClr val="dk1"/>
              </a:buClr>
              <a:buSzPts val="1200"/>
              <a:buNone/>
            </a:pPr>
            <a:r>
              <a:rPr lang="ja-JP">
                <a:solidFill>
                  <a:schemeClr val="dk1"/>
                </a:solidFill>
              </a:rPr>
              <a:t>趣味：</a:t>
            </a:r>
            <a:r>
              <a:rPr lang="ja-JP">
                <a:solidFill>
                  <a:schemeClr val="dk1"/>
                </a:solidFill>
              </a:rPr>
              <a:t>スキー、キャンプなどアウトドア系。</a:t>
            </a:r>
            <a:endParaRPr>
              <a:solidFill>
                <a:schemeClr val="dk1"/>
              </a:solidFill>
            </a:endParaRPr>
          </a:p>
        </p:txBody>
      </p:sp>
      <p:sp>
        <p:nvSpPr>
          <p:cNvPr id="142" name="Google Shape;142;p19"/>
          <p:cNvSpPr txBox="1"/>
          <p:nvPr>
            <p:ph idx="4" type="body"/>
          </p:nvPr>
        </p:nvSpPr>
        <p:spPr>
          <a:xfrm>
            <a:off x="8988825" y="3657525"/>
            <a:ext cx="2859600" cy="2562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200"/>
              <a:buFont typeface="Arial"/>
              <a:buNone/>
            </a:pPr>
            <a:r>
              <a:rPr lang="ja-JP">
                <a:solidFill>
                  <a:schemeClr val="dk1"/>
                </a:solidFill>
              </a:rPr>
              <a:t>LINE：</a:t>
            </a:r>
            <a:r>
              <a:rPr lang="ja-JP">
                <a:solidFill>
                  <a:schemeClr val="dk1"/>
                </a:solidFill>
              </a:rPr>
              <a:t>毎日使う。息子たちに連絡。</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Instagram：</a:t>
            </a:r>
            <a:r>
              <a:rPr lang="ja-JP">
                <a:solidFill>
                  <a:schemeClr val="dk1"/>
                </a:solidFill>
              </a:rPr>
              <a:t>ペットの写真を投稿。</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Facebook：</a:t>
            </a:r>
            <a:r>
              <a:rPr lang="ja-JP">
                <a:solidFill>
                  <a:schemeClr val="dk1"/>
                </a:solidFill>
              </a:rPr>
              <a:t>インストールはしている。</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YouTube：</a:t>
            </a:r>
            <a:r>
              <a:rPr lang="ja-JP">
                <a:solidFill>
                  <a:schemeClr val="dk1"/>
                </a:solidFill>
              </a:rPr>
              <a:t>キャンプ系のYouTubeを見る。</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TikTok</a:t>
            </a:r>
            <a:r>
              <a:rPr lang="ja-JP">
                <a:solidFill>
                  <a:schemeClr val="dk1"/>
                </a:solidFill>
              </a:rPr>
              <a:t>：なし</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X（twitter）:</a:t>
            </a:r>
            <a:r>
              <a:rPr lang="ja-JP">
                <a:solidFill>
                  <a:schemeClr val="dk1"/>
                </a:solidFill>
              </a:rPr>
              <a:t>なし</a:t>
            </a:r>
            <a:endParaRPr>
              <a:solidFill>
                <a:schemeClr val="dk1"/>
              </a:solidFill>
            </a:endParaRPr>
          </a:p>
          <a:p>
            <a:pPr indent="0" lvl="0" marL="0" rtl="0" algn="l">
              <a:spcBef>
                <a:spcPts val="600"/>
              </a:spcBef>
              <a:spcAft>
                <a:spcPts val="0"/>
              </a:spcAft>
              <a:buClr>
                <a:schemeClr val="dk1"/>
              </a:buClr>
              <a:buSzPts val="1200"/>
              <a:buFont typeface="Arial"/>
              <a:buNone/>
            </a:pPr>
            <a:r>
              <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使用スマホはandroid</a:t>
            </a:r>
            <a:endParaRPr>
              <a:solidFill>
                <a:schemeClr val="dk1"/>
              </a:solidFill>
            </a:endParaRPr>
          </a:p>
        </p:txBody>
      </p:sp>
      <p:sp>
        <p:nvSpPr>
          <p:cNvPr id="143" name="Google Shape;143;p19"/>
          <p:cNvSpPr txBox="1"/>
          <p:nvPr>
            <p:ph idx="5" type="body"/>
          </p:nvPr>
        </p:nvSpPr>
        <p:spPr>
          <a:xfrm>
            <a:off x="3876500" y="3452606"/>
            <a:ext cx="4876800" cy="2767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不満：</a:t>
            </a:r>
            <a:endParaRPr/>
          </a:p>
          <a:p>
            <a:pPr indent="0" lvl="0" marL="0" rtl="0" algn="l">
              <a:lnSpc>
                <a:spcPct val="90000"/>
              </a:lnSpc>
              <a:spcBef>
                <a:spcPts val="0"/>
              </a:spcBef>
              <a:spcAft>
                <a:spcPts val="0"/>
              </a:spcAft>
              <a:buClr>
                <a:schemeClr val="accent6"/>
              </a:buClr>
              <a:buSzPts val="1200"/>
              <a:buNone/>
            </a:pPr>
            <a:r>
              <a:rPr lang="ja-JP"/>
              <a:t>周囲の仕事のできなさ、レベルが上がらないこと</a:t>
            </a:r>
            <a:endParaRPr/>
          </a:p>
          <a:p>
            <a:pPr indent="0" lvl="0" marL="0" rtl="0" algn="l">
              <a:lnSpc>
                <a:spcPct val="90000"/>
              </a:lnSpc>
              <a:spcBef>
                <a:spcPts val="0"/>
              </a:spcBef>
              <a:spcAft>
                <a:spcPts val="0"/>
              </a:spcAft>
              <a:buClr>
                <a:schemeClr val="accent6"/>
              </a:buClr>
              <a:buSzPts val="1200"/>
              <a:buNone/>
            </a:pPr>
            <a:r>
              <a:rPr lang="ja-JP"/>
              <a:t>周囲の健康に対する意識の低さ</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rPr lang="ja-JP"/>
              <a:t>満足：</a:t>
            </a:r>
            <a:endParaRPr/>
          </a:p>
          <a:p>
            <a:pPr indent="0" lvl="0" marL="0" rtl="0" algn="l">
              <a:lnSpc>
                <a:spcPct val="90000"/>
              </a:lnSpc>
              <a:spcBef>
                <a:spcPts val="0"/>
              </a:spcBef>
              <a:spcAft>
                <a:spcPts val="0"/>
              </a:spcAft>
              <a:buClr>
                <a:schemeClr val="accent6"/>
              </a:buClr>
              <a:buSzPts val="1200"/>
              <a:buNone/>
            </a:pPr>
            <a:r>
              <a:rPr lang="ja-JP"/>
              <a:t>支社長になれたこと。自分のキャリアに対して誇りを持っている。</a:t>
            </a:r>
            <a:endParaRPr/>
          </a:p>
          <a:p>
            <a:pPr indent="0" lvl="0" marL="0" rtl="0" algn="l">
              <a:lnSpc>
                <a:spcPct val="90000"/>
              </a:lnSpc>
              <a:spcBef>
                <a:spcPts val="0"/>
              </a:spcBef>
              <a:spcAft>
                <a:spcPts val="0"/>
              </a:spcAft>
              <a:buClr>
                <a:schemeClr val="accent6"/>
              </a:buClr>
              <a:buSzPts val="1200"/>
              <a:buNone/>
            </a:pPr>
            <a:r>
              <a:rPr lang="ja-JP"/>
              <a:t>現在の環境に満足している。</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rPr lang="ja-JP"/>
              <a:t>欲求：</a:t>
            </a:r>
            <a:endParaRPr/>
          </a:p>
          <a:p>
            <a:pPr indent="0" lvl="0" marL="0" rtl="0" algn="l">
              <a:lnSpc>
                <a:spcPct val="90000"/>
              </a:lnSpc>
              <a:spcBef>
                <a:spcPts val="0"/>
              </a:spcBef>
              <a:spcAft>
                <a:spcPts val="0"/>
              </a:spcAft>
              <a:buClr>
                <a:schemeClr val="accent6"/>
              </a:buClr>
              <a:buSzPts val="1200"/>
              <a:buNone/>
            </a:pPr>
            <a:r>
              <a:rPr lang="ja-JP"/>
              <a:t>昇進。長く働きたい。周囲ちゃんとしてほしい。現状維持。</a:t>
            </a:r>
            <a:endParaRPr/>
          </a:p>
          <a:p>
            <a:pPr indent="0" lvl="0" marL="0" rtl="0" algn="l">
              <a:lnSpc>
                <a:spcPct val="90000"/>
              </a:lnSpc>
              <a:spcBef>
                <a:spcPts val="0"/>
              </a:spcBef>
              <a:spcAft>
                <a:spcPts val="0"/>
              </a:spcAft>
              <a:buClr>
                <a:schemeClr val="accent6"/>
              </a:buClr>
              <a:buSzPts val="1200"/>
              <a:buNone/>
            </a:pPr>
            <a:r>
              <a:rPr lang="ja-JP"/>
              <a:t>ほかの人に自分のような食生活や仕事ぶりを見習ってほしい。自己管理して自分で成長してほしい。</a:t>
            </a:r>
            <a:endParaRPr/>
          </a:p>
        </p:txBody>
      </p:sp>
      <p:pic>
        <p:nvPicPr>
          <p:cNvPr id="144" name="Google Shape;144;p19"/>
          <p:cNvPicPr preferRelativeResize="0"/>
          <p:nvPr/>
        </p:nvPicPr>
        <p:blipFill>
          <a:blip r:embed="rId3">
            <a:alphaModFix/>
          </a:blip>
          <a:stretch>
            <a:fillRect/>
          </a:stretch>
        </p:blipFill>
        <p:spPr>
          <a:xfrm>
            <a:off x="716075" y="576300"/>
            <a:ext cx="2468300" cy="246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515185" y="-1"/>
            <a:ext cx="11289000" cy="423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2000"/>
              <a:buFont typeface="Arial"/>
              <a:buNone/>
            </a:pPr>
            <a:r>
              <a:t/>
            </a:r>
            <a:endParaRPr/>
          </a:p>
        </p:txBody>
      </p:sp>
      <p:sp>
        <p:nvSpPr>
          <p:cNvPr id="150" name="Google Shape;150;p20"/>
          <p:cNvSpPr txBox="1"/>
          <p:nvPr>
            <p:ph idx="1" type="body"/>
          </p:nvPr>
        </p:nvSpPr>
        <p:spPr>
          <a:xfrm>
            <a:off x="515185" y="1130530"/>
            <a:ext cx="11289000" cy="5089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会社</a:t>
            </a:r>
            <a:endParaRPr/>
          </a:p>
          <a:p>
            <a:pPr indent="0" lvl="0" marL="0" rtl="0" algn="l">
              <a:lnSpc>
                <a:spcPct val="90000"/>
              </a:lnSpc>
              <a:spcBef>
                <a:spcPts val="0"/>
              </a:spcBef>
              <a:spcAft>
                <a:spcPts val="0"/>
              </a:spcAft>
              <a:buClr>
                <a:schemeClr val="accent6"/>
              </a:buClr>
              <a:buSzPts val="1200"/>
              <a:buNone/>
            </a:pPr>
            <a:r>
              <a:rPr lang="ja-JP"/>
              <a:t>・</a:t>
            </a:r>
            <a:r>
              <a:rPr lang="ja-JP"/>
              <a:t>定時きっちりで帰る。</a:t>
            </a:r>
            <a:endParaRPr/>
          </a:p>
          <a:p>
            <a:pPr indent="0" lvl="0" marL="0" rtl="0" algn="l">
              <a:lnSpc>
                <a:spcPct val="90000"/>
              </a:lnSpc>
              <a:spcBef>
                <a:spcPts val="0"/>
              </a:spcBef>
              <a:spcAft>
                <a:spcPts val="0"/>
              </a:spcAft>
              <a:buClr>
                <a:schemeClr val="accent6"/>
              </a:buClr>
              <a:buSzPts val="1200"/>
              <a:buNone/>
            </a:pPr>
            <a:r>
              <a:rPr lang="ja-JP"/>
              <a:t>・退職者が多い</a:t>
            </a:r>
            <a:endParaRPr/>
          </a:p>
          <a:p>
            <a:pPr indent="0" lvl="0" marL="0" rtl="0" algn="l">
              <a:lnSpc>
                <a:spcPct val="90000"/>
              </a:lnSpc>
              <a:spcBef>
                <a:spcPts val="0"/>
              </a:spcBef>
              <a:spcAft>
                <a:spcPts val="0"/>
              </a:spcAft>
              <a:buClr>
                <a:schemeClr val="accent6"/>
              </a:buClr>
              <a:buSzPts val="1200"/>
              <a:buNone/>
            </a:pPr>
            <a:r>
              <a:rPr lang="ja-JP"/>
              <a:t>・明子さんは上司からは好印象。主に仕事面で評価GOOD</a:t>
            </a:r>
            <a:endParaRPr/>
          </a:p>
          <a:p>
            <a:pPr indent="0" lvl="0" marL="0" rtl="0" algn="l">
              <a:lnSpc>
                <a:spcPct val="90000"/>
              </a:lnSpc>
              <a:spcBef>
                <a:spcPts val="0"/>
              </a:spcBef>
              <a:spcAft>
                <a:spcPts val="0"/>
              </a:spcAft>
              <a:buClr>
                <a:schemeClr val="accent6"/>
              </a:buClr>
              <a:buSzPts val="1200"/>
              <a:buNone/>
            </a:pPr>
            <a:r>
              <a:rPr lang="ja-JP"/>
              <a:t>・自分はできる・欠点がないと思い込んでおり、上司にも自分に非はない・周りができないと伝えている。</a:t>
            </a:r>
            <a:endParaRPr/>
          </a:p>
          <a:p>
            <a:pPr indent="0" lvl="0" marL="0" rtl="0" algn="l">
              <a:lnSpc>
                <a:spcPct val="90000"/>
              </a:lnSpc>
              <a:spcBef>
                <a:spcPts val="0"/>
              </a:spcBef>
              <a:spcAft>
                <a:spcPts val="0"/>
              </a:spcAft>
              <a:buClr>
                <a:schemeClr val="accent6"/>
              </a:buClr>
              <a:buSzPts val="1200"/>
              <a:buNone/>
            </a:pPr>
            <a:r>
              <a:rPr lang="ja-JP"/>
              <a:t>・上司からは「もっと優しく接してやれ」とやんわり言われているが、本人はそのつもり</a:t>
            </a:r>
            <a:endParaRPr/>
          </a:p>
          <a:p>
            <a:pPr indent="0" lvl="0" marL="0" rtl="0" algn="l">
              <a:lnSpc>
                <a:spcPct val="90000"/>
              </a:lnSpc>
              <a:spcBef>
                <a:spcPts val="0"/>
              </a:spcBef>
              <a:spcAft>
                <a:spcPts val="0"/>
              </a:spcAft>
              <a:buClr>
                <a:schemeClr val="accent6"/>
              </a:buClr>
              <a:buSzPts val="1200"/>
              <a:buNone/>
            </a:pPr>
            <a:r>
              <a:rPr lang="ja-JP"/>
              <a:t>・同僚も似たような性格で支社内の2強。</a:t>
            </a:r>
            <a:endParaRPr/>
          </a:p>
          <a:p>
            <a:pPr indent="0" lvl="0" marL="0" rtl="0" algn="l">
              <a:lnSpc>
                <a:spcPct val="90000"/>
              </a:lnSpc>
              <a:spcBef>
                <a:spcPts val="0"/>
              </a:spcBef>
              <a:spcAft>
                <a:spcPts val="0"/>
              </a:spcAft>
              <a:buClr>
                <a:schemeClr val="accent6"/>
              </a:buClr>
              <a:buSzPts val="1200"/>
              <a:buNone/>
            </a:pPr>
            <a:r>
              <a:rPr lang="ja-JP"/>
              <a:t>・明子さんよりほかの社員が先に出社しなければならない。</a:t>
            </a:r>
            <a:endParaRPr/>
          </a:p>
          <a:p>
            <a:pPr indent="0" lvl="0" marL="0" rtl="0" algn="l">
              <a:lnSpc>
                <a:spcPct val="90000"/>
              </a:lnSpc>
              <a:spcBef>
                <a:spcPts val="0"/>
              </a:spcBef>
              <a:spcAft>
                <a:spcPts val="0"/>
              </a:spcAft>
              <a:buClr>
                <a:schemeClr val="accent6"/>
              </a:buClr>
              <a:buSzPts val="1200"/>
              <a:buNone/>
            </a:pPr>
            <a:r>
              <a:rPr lang="ja-JP"/>
              <a:t>・できるところはちゃんと認めている</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rPr lang="ja-JP"/>
              <a:t>家庭</a:t>
            </a:r>
            <a:endParaRPr/>
          </a:p>
          <a:p>
            <a:pPr indent="0" lvl="0" marL="0" rtl="0" algn="l">
              <a:lnSpc>
                <a:spcPct val="90000"/>
              </a:lnSpc>
              <a:spcBef>
                <a:spcPts val="0"/>
              </a:spcBef>
              <a:spcAft>
                <a:spcPts val="0"/>
              </a:spcAft>
              <a:buClr>
                <a:schemeClr val="accent6"/>
              </a:buClr>
              <a:buSzPts val="1200"/>
              <a:buNone/>
            </a:pPr>
            <a:r>
              <a:rPr lang="ja-JP"/>
              <a:t>・スキーやキャンプは旦那と行くことが多い。</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rPr lang="ja-JP"/>
              <a:t>友人</a:t>
            </a:r>
            <a:endParaRPr/>
          </a:p>
          <a:p>
            <a:pPr indent="0" lvl="0" marL="0" rtl="0" algn="l">
              <a:lnSpc>
                <a:spcPct val="90000"/>
              </a:lnSpc>
              <a:spcBef>
                <a:spcPts val="0"/>
              </a:spcBef>
              <a:spcAft>
                <a:spcPts val="0"/>
              </a:spcAft>
              <a:buClr>
                <a:schemeClr val="accent6"/>
              </a:buClr>
              <a:buSzPts val="1200"/>
              <a:buNone/>
            </a:pPr>
            <a:r>
              <a:rPr lang="ja-JP"/>
              <a:t>・親友が二人。それ以外は広く浅く</a:t>
            </a:r>
            <a:endParaRPr/>
          </a:p>
          <a:p>
            <a:pPr indent="0" lvl="0" marL="0" rtl="0" algn="l">
              <a:lnSpc>
                <a:spcPct val="90000"/>
              </a:lnSpc>
              <a:spcBef>
                <a:spcPts val="0"/>
              </a:spcBef>
              <a:spcAft>
                <a:spcPts val="0"/>
              </a:spcAft>
              <a:buClr>
                <a:schemeClr val="accent6"/>
              </a:buClr>
              <a:buSzPts val="1200"/>
              <a:buNone/>
            </a:pPr>
            <a:r>
              <a:rPr lang="ja-JP"/>
              <a:t>・親友は遠くに住んでる。電話で連絡を取っている（長電話）。</a:t>
            </a:r>
            <a:endParaRPr/>
          </a:p>
          <a:p>
            <a:pPr indent="0" lvl="0" marL="0" rtl="0" algn="l">
              <a:lnSpc>
                <a:spcPct val="90000"/>
              </a:lnSpc>
              <a:spcBef>
                <a:spcPts val="0"/>
              </a:spcBef>
              <a:spcAft>
                <a:spcPts val="0"/>
              </a:spcAft>
              <a:buClr>
                <a:schemeClr val="accent6"/>
              </a:buClr>
              <a:buSzPts val="1200"/>
              <a:buNone/>
            </a:pPr>
            <a:r>
              <a:rPr lang="ja-JP"/>
              <a:t>・人としてのコミュニケーションは取る（ビジネスマナーとして）。話しかけて素通りとかはしない。</a:t>
            </a:r>
            <a:endParaRPr/>
          </a:p>
          <a:p>
            <a:pPr indent="0" lvl="0" marL="0" rtl="0" algn="l">
              <a:lnSpc>
                <a:spcPct val="90000"/>
              </a:lnSpc>
              <a:spcBef>
                <a:spcPts val="0"/>
              </a:spcBef>
              <a:spcAft>
                <a:spcPts val="0"/>
              </a:spcAft>
              <a:buClr>
                <a:schemeClr val="accent6"/>
              </a:buClr>
              <a:buSzPts val="1200"/>
              <a:buNone/>
            </a:pPr>
            <a:r>
              <a:rPr lang="ja-JP"/>
              <a:t>・旦那や親友に先に死なれては困る。</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rPr lang="ja-JP"/>
              <a:t>自己肯定感が高い</a:t>
            </a:r>
            <a:endParaRPr/>
          </a:p>
          <a:p>
            <a:pPr indent="0" lvl="0" marL="0" rtl="0" algn="l">
              <a:lnSpc>
                <a:spcPct val="90000"/>
              </a:lnSpc>
              <a:spcBef>
                <a:spcPts val="0"/>
              </a:spcBef>
              <a:spcAft>
                <a:spcPts val="0"/>
              </a:spcAft>
              <a:buClr>
                <a:schemeClr val="accent6"/>
              </a:buClr>
              <a:buSzPts val="1200"/>
              <a:buNone/>
            </a:pPr>
            <a:r>
              <a:rPr lang="ja-JP"/>
              <a:t>芯が通っている</a:t>
            </a:r>
            <a:endParaRPr/>
          </a:p>
          <a:p>
            <a:pPr indent="0" lvl="0" marL="0" rtl="0" algn="l">
              <a:lnSpc>
                <a:spcPct val="90000"/>
              </a:lnSpc>
              <a:spcBef>
                <a:spcPts val="0"/>
              </a:spcBef>
              <a:spcAft>
                <a:spcPts val="0"/>
              </a:spcAft>
              <a:buClr>
                <a:schemeClr val="accent6"/>
              </a:buClr>
              <a:buSzPts val="1200"/>
              <a:buNone/>
            </a:pPr>
            <a:r>
              <a:rPr lang="ja-JP"/>
              <a:t>負けず嫌い</a:t>
            </a:r>
            <a:endParaRPr/>
          </a:p>
          <a:p>
            <a:pPr indent="0" lvl="0" marL="0" rtl="0" algn="l">
              <a:lnSpc>
                <a:spcPct val="90000"/>
              </a:lnSpc>
              <a:spcBef>
                <a:spcPts val="0"/>
              </a:spcBef>
              <a:spcAft>
                <a:spcPts val="0"/>
              </a:spcAft>
              <a:buClr>
                <a:schemeClr val="accent6"/>
              </a:buClr>
              <a:buSzPts val="1200"/>
              <a:buNone/>
            </a:pPr>
            <a:r>
              <a:rPr lang="ja-JP"/>
              <a:t>基準を自分にして周りを評価（周りが自分に従ってきた）</a:t>
            </a:r>
            <a:endParaRPr/>
          </a:p>
          <a:p>
            <a:pPr indent="0" lvl="0" marL="0" rtl="0" algn="l">
              <a:lnSpc>
                <a:spcPct val="90000"/>
              </a:lnSpc>
              <a:spcBef>
                <a:spcPts val="0"/>
              </a:spcBef>
              <a:spcAft>
                <a:spcPts val="0"/>
              </a:spcAft>
              <a:buClr>
                <a:schemeClr val="accent6"/>
              </a:buClr>
              <a:buSzPts val="1200"/>
              <a:buNone/>
            </a:pPr>
            <a:r>
              <a:rPr lang="ja-JP"/>
              <a:t>健康意識高い</a:t>
            </a:r>
            <a:endParaRPr/>
          </a:p>
          <a:p>
            <a:pPr indent="0" lvl="0" marL="0" rtl="0" algn="l">
              <a:lnSpc>
                <a:spcPct val="90000"/>
              </a:lnSpc>
              <a:spcBef>
                <a:spcPts val="0"/>
              </a:spcBef>
              <a:spcAft>
                <a:spcPts val="0"/>
              </a:spcAft>
              <a:buClr>
                <a:schemeClr val="accent6"/>
              </a:buClr>
              <a:buSzPts val="1200"/>
              <a:buNone/>
            </a:pPr>
            <a:r>
              <a:rPr lang="ja-JP"/>
              <a:t>目標も高い</a:t>
            </a:r>
            <a:endParaRPr/>
          </a:p>
          <a:p>
            <a:pPr indent="0" lvl="0" marL="0" rtl="0" algn="l">
              <a:lnSpc>
                <a:spcPct val="90000"/>
              </a:lnSpc>
              <a:spcBef>
                <a:spcPts val="0"/>
              </a:spcBef>
              <a:spcAft>
                <a:spcPts val="0"/>
              </a:spcAft>
              <a:buClr>
                <a:schemeClr val="accent6"/>
              </a:buClr>
              <a:buSzPts val="1200"/>
              <a:buNone/>
            </a:pPr>
            <a:r>
              <a:rPr lang="ja-JP"/>
              <a:t>根はやさしい</a:t>
            </a:r>
            <a:endParaRPr/>
          </a:p>
          <a:p>
            <a:pPr indent="0" lvl="0" marL="0" rtl="0" algn="l">
              <a:lnSpc>
                <a:spcPct val="90000"/>
              </a:lnSpc>
              <a:spcBef>
                <a:spcPts val="0"/>
              </a:spcBef>
              <a:spcAft>
                <a:spcPts val="0"/>
              </a:spcAft>
              <a:buClr>
                <a:schemeClr val="accent6"/>
              </a:buClr>
              <a:buSzPts val="1200"/>
              <a:buNone/>
            </a:pPr>
            <a:r>
              <a:rPr lang="ja-JP"/>
              <a:t>四駆に乗ってる。運転がうまい。</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515185" y="-1"/>
            <a:ext cx="11288885" cy="4239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2000"/>
              <a:buFont typeface="Arial"/>
              <a:buNone/>
            </a:pPr>
            <a:r>
              <a:rPr lang="ja-JP"/>
              <a:t>ペルソナ（サンプル）</a:t>
            </a:r>
            <a:endParaRPr/>
          </a:p>
        </p:txBody>
      </p:sp>
      <p:sp>
        <p:nvSpPr>
          <p:cNvPr id="156" name="Google Shape;156;p21"/>
          <p:cNvSpPr txBox="1"/>
          <p:nvPr>
            <p:ph idx="1" type="body"/>
          </p:nvPr>
        </p:nvSpPr>
        <p:spPr>
          <a:xfrm>
            <a:off x="3882043" y="1130531"/>
            <a:ext cx="7922029" cy="18204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インテリアが好きで、デザイナーになりたいと思い学生時代から雑貨屋でアルバイトをする。22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a:p>
          <a:p>
            <a:pPr indent="0" lvl="0" marL="0" rtl="0" algn="l">
              <a:lnSpc>
                <a:spcPct val="90000"/>
              </a:lnSpc>
              <a:spcBef>
                <a:spcPts val="600"/>
              </a:spcBef>
              <a:spcAft>
                <a:spcPts val="0"/>
              </a:spcAft>
              <a:buClr>
                <a:schemeClr val="accent6"/>
              </a:buClr>
              <a:buSzPts val="1200"/>
              <a:buNone/>
            </a:pPr>
            <a:r>
              <a:rPr lang="ja-JP"/>
              <a:t>生活：通勤は電車20分込みで片道35分。シフト制で10:00～19:00または12:00～21:00。実際には10:00～21:00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endParaRPr/>
          </a:p>
        </p:txBody>
      </p:sp>
      <p:pic>
        <p:nvPicPr>
          <p:cNvPr descr="窓のそばに座っている女性&#10;&#10;低い精度で自動的に生成された説明" id="157" name="Google Shape;157;p21"/>
          <p:cNvPicPr preferRelativeResize="0"/>
          <p:nvPr>
            <p:ph idx="2" type="pic"/>
          </p:nvPr>
        </p:nvPicPr>
        <p:blipFill rotWithShape="1">
          <a:blip r:embed="rId3">
            <a:alphaModFix/>
          </a:blip>
          <a:srcRect b="7074" l="0" r="0" t="7075"/>
          <a:stretch/>
        </p:blipFill>
        <p:spPr>
          <a:xfrm>
            <a:off x="515185" y="789072"/>
            <a:ext cx="3125788" cy="2161886"/>
          </a:xfrm>
          <a:prstGeom prst="rect">
            <a:avLst/>
          </a:prstGeom>
          <a:noFill/>
          <a:ln>
            <a:noFill/>
          </a:ln>
        </p:spPr>
      </p:pic>
      <p:sp>
        <p:nvSpPr>
          <p:cNvPr id="158" name="Google Shape;158;p21"/>
          <p:cNvSpPr txBox="1"/>
          <p:nvPr>
            <p:ph idx="3" type="body"/>
          </p:nvPr>
        </p:nvSpPr>
        <p:spPr>
          <a:xfrm>
            <a:off x="515186" y="3452606"/>
            <a:ext cx="3125788" cy="276721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氏名：山田夕貴 やまだゆうき</a:t>
            </a:r>
            <a:endParaRPr/>
          </a:p>
          <a:p>
            <a:pPr indent="0" lvl="0" marL="0" rtl="0" algn="l">
              <a:lnSpc>
                <a:spcPct val="90000"/>
              </a:lnSpc>
              <a:spcBef>
                <a:spcPts val="600"/>
              </a:spcBef>
              <a:spcAft>
                <a:spcPts val="0"/>
              </a:spcAft>
              <a:buClr>
                <a:schemeClr val="accent6"/>
              </a:buClr>
              <a:buSzPts val="1200"/>
              <a:buNone/>
            </a:pPr>
            <a:r>
              <a:rPr lang="ja-JP"/>
              <a:t>年齢：29歳</a:t>
            </a:r>
            <a:endParaRPr/>
          </a:p>
          <a:p>
            <a:pPr indent="0" lvl="0" marL="0" rtl="0" algn="l">
              <a:lnSpc>
                <a:spcPct val="90000"/>
              </a:lnSpc>
              <a:spcBef>
                <a:spcPts val="600"/>
              </a:spcBef>
              <a:spcAft>
                <a:spcPts val="0"/>
              </a:spcAft>
              <a:buClr>
                <a:schemeClr val="accent6"/>
              </a:buClr>
              <a:buSzPts val="1200"/>
              <a:buNone/>
            </a:pPr>
            <a:r>
              <a:rPr lang="ja-JP"/>
              <a:t>職業：インテリア雑貨販売（副店長）</a:t>
            </a:r>
            <a:endParaRPr/>
          </a:p>
          <a:p>
            <a:pPr indent="0" lvl="0" marL="0" rtl="0" algn="l">
              <a:lnSpc>
                <a:spcPct val="90000"/>
              </a:lnSpc>
              <a:spcBef>
                <a:spcPts val="600"/>
              </a:spcBef>
              <a:spcAft>
                <a:spcPts val="0"/>
              </a:spcAft>
              <a:buClr>
                <a:schemeClr val="accent6"/>
              </a:buClr>
              <a:buSzPts val="1200"/>
              <a:buNone/>
            </a:pPr>
            <a:r>
              <a:rPr lang="ja-JP"/>
              <a:t>収入：４６０万円</a:t>
            </a:r>
            <a:endParaRPr/>
          </a:p>
          <a:p>
            <a:pPr indent="0" lvl="0" marL="0" rtl="0" algn="l">
              <a:lnSpc>
                <a:spcPct val="90000"/>
              </a:lnSpc>
              <a:spcBef>
                <a:spcPts val="600"/>
              </a:spcBef>
              <a:spcAft>
                <a:spcPts val="0"/>
              </a:spcAft>
              <a:buClr>
                <a:schemeClr val="accent6"/>
              </a:buClr>
              <a:buSzPts val="1200"/>
              <a:buNone/>
            </a:pPr>
            <a:r>
              <a:rPr lang="ja-JP"/>
              <a:t>学歴：大学卒</a:t>
            </a:r>
            <a:endParaRPr/>
          </a:p>
          <a:p>
            <a:pPr indent="0" lvl="0" marL="0" rtl="0" algn="l">
              <a:lnSpc>
                <a:spcPct val="90000"/>
              </a:lnSpc>
              <a:spcBef>
                <a:spcPts val="600"/>
              </a:spcBef>
              <a:spcAft>
                <a:spcPts val="0"/>
              </a:spcAft>
              <a:buClr>
                <a:schemeClr val="accent6"/>
              </a:buClr>
              <a:buSzPts val="1200"/>
              <a:buNone/>
            </a:pPr>
            <a:r>
              <a:rPr lang="ja-JP"/>
              <a:t>出生：宮城県</a:t>
            </a:r>
            <a:endParaRPr/>
          </a:p>
          <a:p>
            <a:pPr indent="0" lvl="0" marL="0" rtl="0" algn="l">
              <a:lnSpc>
                <a:spcPct val="90000"/>
              </a:lnSpc>
              <a:spcBef>
                <a:spcPts val="600"/>
              </a:spcBef>
              <a:spcAft>
                <a:spcPts val="0"/>
              </a:spcAft>
              <a:buClr>
                <a:schemeClr val="accent6"/>
              </a:buClr>
              <a:buSzPts val="1200"/>
              <a:buNone/>
            </a:pPr>
            <a:r>
              <a:rPr lang="ja-JP"/>
              <a:t>家族：両親と弟。一人暮らし</a:t>
            </a:r>
            <a:endParaRPr/>
          </a:p>
          <a:p>
            <a:pPr indent="0" lvl="0" marL="0" rtl="0" algn="l">
              <a:lnSpc>
                <a:spcPct val="90000"/>
              </a:lnSpc>
              <a:spcBef>
                <a:spcPts val="600"/>
              </a:spcBef>
              <a:spcAft>
                <a:spcPts val="0"/>
              </a:spcAft>
              <a:buClr>
                <a:schemeClr val="accent6"/>
              </a:buClr>
              <a:buSzPts val="1200"/>
              <a:buNone/>
            </a:pPr>
            <a:r>
              <a:rPr lang="ja-JP"/>
              <a:t>特徴：本来は人付き合いが好き。近年は仕事で人と話すことに疲れてきている。学生時代の友人とは疎遠になっている。会社の同期５人は仲がいいものの、勤務地が違うためたまに会う程度。</a:t>
            </a:r>
            <a:endParaRPr/>
          </a:p>
          <a:p>
            <a:pPr indent="0" lvl="0" marL="0" rtl="0" algn="l">
              <a:lnSpc>
                <a:spcPct val="90000"/>
              </a:lnSpc>
              <a:spcBef>
                <a:spcPts val="600"/>
              </a:spcBef>
              <a:spcAft>
                <a:spcPts val="0"/>
              </a:spcAft>
              <a:buClr>
                <a:schemeClr val="accent6"/>
              </a:buClr>
              <a:buSzPts val="1200"/>
              <a:buNone/>
            </a:pPr>
            <a:r>
              <a:t/>
            </a:r>
            <a:endParaRPr/>
          </a:p>
        </p:txBody>
      </p:sp>
      <p:sp>
        <p:nvSpPr>
          <p:cNvPr id="159" name="Google Shape;159;p21"/>
          <p:cNvSpPr txBox="1"/>
          <p:nvPr>
            <p:ph idx="4" type="body"/>
          </p:nvPr>
        </p:nvSpPr>
        <p:spPr>
          <a:xfrm>
            <a:off x="8944494" y="3452606"/>
            <a:ext cx="2859577" cy="27672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LINE：毎日。タイムラインは見ない。</a:t>
            </a:r>
            <a:endParaRPr/>
          </a:p>
          <a:p>
            <a:pPr indent="0" lvl="0" marL="0" rtl="0" algn="l">
              <a:lnSpc>
                <a:spcPct val="90000"/>
              </a:lnSpc>
              <a:spcBef>
                <a:spcPts val="600"/>
              </a:spcBef>
              <a:spcAft>
                <a:spcPts val="0"/>
              </a:spcAft>
              <a:buClr>
                <a:schemeClr val="accent6"/>
              </a:buClr>
              <a:buSzPts val="1200"/>
              <a:buNone/>
            </a:pPr>
            <a:r>
              <a:rPr lang="ja-JP"/>
              <a:t>X(旧Twitter)：利用していない。</a:t>
            </a:r>
            <a:endParaRPr/>
          </a:p>
          <a:p>
            <a:pPr indent="0" lvl="0" marL="0" rtl="0" algn="l">
              <a:lnSpc>
                <a:spcPct val="90000"/>
              </a:lnSpc>
              <a:spcBef>
                <a:spcPts val="600"/>
              </a:spcBef>
              <a:spcAft>
                <a:spcPts val="0"/>
              </a:spcAft>
              <a:buClr>
                <a:schemeClr val="accent6"/>
              </a:buClr>
              <a:buSzPts val="1200"/>
              <a:buNone/>
            </a:pPr>
            <a:r>
              <a:rPr lang="ja-JP"/>
              <a:t>Instagram：毎日。たまにカフェに行った時に食事のみ投稿。</a:t>
            </a:r>
            <a:endParaRPr/>
          </a:p>
          <a:p>
            <a:pPr indent="0" lvl="0" marL="0" rtl="0" algn="l">
              <a:lnSpc>
                <a:spcPct val="90000"/>
              </a:lnSpc>
              <a:spcBef>
                <a:spcPts val="600"/>
              </a:spcBef>
              <a:spcAft>
                <a:spcPts val="0"/>
              </a:spcAft>
              <a:buClr>
                <a:schemeClr val="accent6"/>
              </a:buClr>
              <a:buSzPts val="1200"/>
              <a:buNone/>
            </a:pPr>
            <a:r>
              <a:rPr lang="ja-JP"/>
              <a:t>Facebook：登録したが、投稿はしていない。学生時代の友人の投稿をたまに見る。</a:t>
            </a:r>
            <a:endParaRPr/>
          </a:p>
          <a:p>
            <a:pPr indent="0" lvl="0" marL="0" rtl="0" algn="l">
              <a:lnSpc>
                <a:spcPct val="90000"/>
              </a:lnSpc>
              <a:spcBef>
                <a:spcPts val="600"/>
              </a:spcBef>
              <a:spcAft>
                <a:spcPts val="0"/>
              </a:spcAft>
              <a:buClr>
                <a:schemeClr val="accent6"/>
              </a:buClr>
              <a:buSzPts val="1200"/>
              <a:buNone/>
            </a:pPr>
            <a:r>
              <a:rPr lang="ja-JP"/>
              <a:t>YouTube：家に帰ってからはよく見ている。趣味のネイルに関する動画を見ながら食事をすることが多い。</a:t>
            </a:r>
            <a:endParaRPr/>
          </a:p>
          <a:p>
            <a:pPr indent="0" lvl="0" marL="0" rtl="0" algn="l">
              <a:lnSpc>
                <a:spcPct val="90000"/>
              </a:lnSpc>
              <a:spcBef>
                <a:spcPts val="600"/>
              </a:spcBef>
              <a:spcAft>
                <a:spcPts val="0"/>
              </a:spcAft>
              <a:buClr>
                <a:schemeClr val="accent6"/>
              </a:buClr>
              <a:buSzPts val="1200"/>
              <a:buNone/>
            </a:pPr>
            <a:r>
              <a:rPr lang="ja-JP"/>
              <a:t>TikTok：ちょっと冷めた目で見ているが、羨ましさも感じる。</a:t>
            </a:r>
            <a:endParaRPr/>
          </a:p>
        </p:txBody>
      </p:sp>
      <p:sp>
        <p:nvSpPr>
          <p:cNvPr id="160" name="Google Shape;160;p21"/>
          <p:cNvSpPr txBox="1"/>
          <p:nvPr>
            <p:ph idx="5" type="body"/>
          </p:nvPr>
        </p:nvSpPr>
        <p:spPr>
          <a:xfrm>
            <a:off x="3876500" y="3452606"/>
            <a:ext cx="4876801" cy="27672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LINEに反応するのも面倒になってきた。</a:t>
            </a:r>
            <a:endParaRPr/>
          </a:p>
          <a:p>
            <a:pPr indent="0" lvl="0" marL="0" rtl="0" algn="l">
              <a:lnSpc>
                <a:spcPct val="90000"/>
              </a:lnSpc>
              <a:spcBef>
                <a:spcPts val="600"/>
              </a:spcBef>
              <a:spcAft>
                <a:spcPts val="0"/>
              </a:spcAft>
              <a:buClr>
                <a:schemeClr val="accent6"/>
              </a:buClr>
              <a:buSzPts val="1200"/>
              <a:buNone/>
            </a:pPr>
            <a:r>
              <a:rPr lang="ja-JP"/>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a:p>
          <a:p>
            <a:pPr indent="0" lvl="0" marL="0" rtl="0" algn="l">
              <a:lnSpc>
                <a:spcPct val="90000"/>
              </a:lnSpc>
              <a:spcBef>
                <a:spcPts val="600"/>
              </a:spcBef>
              <a:spcAft>
                <a:spcPts val="0"/>
              </a:spcAft>
              <a:buClr>
                <a:schemeClr val="accent6"/>
              </a:buClr>
              <a:buSzPts val="1200"/>
              <a:buNone/>
            </a:pPr>
            <a:r>
              <a:rPr lang="ja-JP"/>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SNSで繋がるのは性に合わなかった。</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ユーザー定義 2">
      <a:dk1>
        <a:srgbClr val="5A4556"/>
      </a:dk1>
      <a:lt1>
        <a:srgbClr val="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