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4"/>
  </p:sldMasterIdLst>
  <p:notesMasterIdLst>
    <p:notesMasterId r:id="rId47"/>
  </p:notesMasterIdLst>
  <p:sldIdLst>
    <p:sldId id="256" r:id="rId5"/>
    <p:sldId id="258" r:id="rId6"/>
    <p:sldId id="283" r:id="rId7"/>
    <p:sldId id="268" r:id="rId8"/>
    <p:sldId id="260" r:id="rId9"/>
    <p:sldId id="284" r:id="rId10"/>
    <p:sldId id="263" r:id="rId11"/>
    <p:sldId id="272" r:id="rId12"/>
    <p:sldId id="274" r:id="rId13"/>
    <p:sldId id="287" r:id="rId14"/>
    <p:sldId id="312" r:id="rId15"/>
    <p:sldId id="314" r:id="rId16"/>
    <p:sldId id="315" r:id="rId17"/>
    <p:sldId id="313" r:id="rId18"/>
    <p:sldId id="288" r:id="rId19"/>
    <p:sldId id="270" r:id="rId20"/>
    <p:sldId id="316" r:id="rId21"/>
    <p:sldId id="317" r:id="rId22"/>
    <p:sldId id="297" r:id="rId23"/>
    <p:sldId id="276" r:id="rId24"/>
    <p:sldId id="308" r:id="rId25"/>
    <p:sldId id="305" r:id="rId26"/>
    <p:sldId id="302" r:id="rId27"/>
    <p:sldId id="301" r:id="rId28"/>
    <p:sldId id="291" r:id="rId29"/>
    <p:sldId id="295" r:id="rId30"/>
    <p:sldId id="303" r:id="rId31"/>
    <p:sldId id="278" r:id="rId32"/>
    <p:sldId id="299" r:id="rId33"/>
    <p:sldId id="307" r:id="rId34"/>
    <p:sldId id="280" r:id="rId35"/>
    <p:sldId id="265" r:id="rId36"/>
    <p:sldId id="311" r:id="rId37"/>
    <p:sldId id="289" r:id="rId38"/>
    <p:sldId id="306" r:id="rId39"/>
    <p:sldId id="294" r:id="rId40"/>
    <p:sldId id="310" r:id="rId41"/>
    <p:sldId id="318" r:id="rId42"/>
    <p:sldId id="320" r:id="rId43"/>
    <p:sldId id="319" r:id="rId44"/>
    <p:sldId id="262" r:id="rId45"/>
    <p:sldId id="26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2A11877-DB24-C4BB-9039-1DAFA83EC948}" name="川口翔" initials="翔川" userId="S::kawaguchi-sho-plusdojo2024@seplus2016.onmicrosoft.com::7516ce7a-b236-4014-bc80-61d658920fb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2AC"/>
    <a:srgbClr val="E7E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171FF-B953-40A0-9044-3A055C3D5047}" v="5294" dt="2024-06-27T07:49:27.804"/>
    <p1510:client id="{72A04E78-FF75-4AC3-B711-B915C0CFBB6A}" v="3829" dt="2024-06-27T07:58:50.912"/>
    <p1510:client id="{C468A46A-57D1-46DA-89E0-FE2B42FB0586}" v="12396" dt="2024-06-27T08:13:58.640"/>
    <p1510:client id="{CDFB63DE-E143-45F3-ABCB-A2C49CF79A62}" v="7215" dt="2024-06-27T08:11:45.733"/>
    <p1510:client id="{E4F131DF-C593-4C0B-9F59-139F1B76010B}" v="5789" dt="2024-06-27T08:02:24.30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01" autoAdjust="0"/>
  </p:normalViewPr>
  <p:slideViewPr>
    <p:cSldViewPr snapToGrid="0">
      <p:cViewPr varScale="1">
        <p:scale>
          <a:sx n="45" d="100"/>
          <a:sy n="45" d="100"/>
        </p:scale>
        <p:origin x="202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BCA324-178A-49DC-92D8-D35B30290ED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CC2D39F4-AAA4-477B-B12F-D74709D5F457}">
      <dgm:prSet phldrT="[テキスト]"/>
      <dgm:spPr/>
      <dgm:t>
        <a:bodyPr/>
        <a:lstStyle/>
        <a:p>
          <a:pPr>
            <a:buFontTx/>
            <a:buBlip>
              <a:blip xmlns:r="http://schemas.openxmlformats.org/officeDocument/2006/relationships" r:embed="rId1"/>
            </a:buBlip>
          </a:pPr>
          <a:r>
            <a:rPr kumimoji="1" lang="ja-JP" altLang="en-US"/>
            <a:t>ターゲットは社会人</a:t>
          </a:r>
        </a:p>
      </dgm:t>
    </dgm:pt>
    <dgm:pt modelId="{7FE70369-0946-43A2-80EF-CB9AECACABD1}" type="parTrans" cxnId="{EF72C665-AE68-4CBE-97AD-F8B9EEB28012}">
      <dgm:prSet/>
      <dgm:spPr/>
      <dgm:t>
        <a:bodyPr/>
        <a:lstStyle/>
        <a:p>
          <a:endParaRPr kumimoji="1" lang="ja-JP" altLang="en-US"/>
        </a:p>
      </dgm:t>
    </dgm:pt>
    <dgm:pt modelId="{AA3FB2E5-A37B-4238-86EF-184C98874A78}" type="sibTrans" cxnId="{EF72C665-AE68-4CBE-97AD-F8B9EEB28012}">
      <dgm:prSet/>
      <dgm:spPr/>
      <dgm:t>
        <a:bodyPr/>
        <a:lstStyle/>
        <a:p>
          <a:endParaRPr kumimoji="1" lang="ja-JP" altLang="en-US"/>
        </a:p>
      </dgm:t>
    </dgm:pt>
    <dgm:pt modelId="{E1139994-5D7D-43C8-81EE-621E88B2FD72}">
      <dgm:prSet phldrT="[テキスト]"/>
      <dgm:spPr/>
      <dgm:t>
        <a:bodyPr/>
        <a:lstStyle/>
        <a:p>
          <a:r>
            <a:rPr kumimoji="1" lang="ja-JP" altLang="en-US"/>
            <a:t>想定する</a:t>
          </a:r>
          <a:br>
            <a:rPr kumimoji="1" lang="en-US" altLang="ja-JP"/>
          </a:br>
          <a:r>
            <a:rPr kumimoji="1" lang="ja-JP" altLang="en-US"/>
            <a:t>ユーザー</a:t>
          </a:r>
        </a:p>
      </dgm:t>
    </dgm:pt>
    <dgm:pt modelId="{860DE039-1456-45CB-8652-F4F49FE50CBE}" type="parTrans" cxnId="{E51A47F4-3EA0-4AA0-8953-DD96A3174075}">
      <dgm:prSet/>
      <dgm:spPr/>
      <dgm:t>
        <a:bodyPr/>
        <a:lstStyle/>
        <a:p>
          <a:endParaRPr kumimoji="1" lang="ja-JP" altLang="en-US"/>
        </a:p>
      </dgm:t>
    </dgm:pt>
    <dgm:pt modelId="{0877ECD1-C7D1-416E-ABF2-3D595E834751}" type="sibTrans" cxnId="{E51A47F4-3EA0-4AA0-8953-DD96A3174075}">
      <dgm:prSet/>
      <dgm:spPr/>
      <dgm:t>
        <a:bodyPr/>
        <a:lstStyle/>
        <a:p>
          <a:endParaRPr kumimoji="1" lang="ja-JP" altLang="en-US"/>
        </a:p>
      </dgm:t>
    </dgm:pt>
    <dgm:pt modelId="{F83D6AAA-9B99-4297-8FF5-D0CC7CFA5E4C}">
      <dgm:prSet phldrT="[テキスト]"/>
      <dgm:spPr/>
      <dgm:t>
        <a:bodyPr/>
        <a:lstStyle/>
        <a:p>
          <a:r>
            <a:rPr kumimoji="1" lang="ja-JP" altLang="en-US"/>
            <a:t>前提条件</a:t>
          </a:r>
        </a:p>
      </dgm:t>
    </dgm:pt>
    <dgm:pt modelId="{85DA3F40-399C-4BB6-8695-31E91FDC21C2}" type="parTrans" cxnId="{FB122ADD-2F20-44AC-8872-0B5B8802A224}">
      <dgm:prSet/>
      <dgm:spPr/>
      <dgm:t>
        <a:bodyPr/>
        <a:lstStyle/>
        <a:p>
          <a:endParaRPr kumimoji="1" lang="ja-JP" altLang="en-US"/>
        </a:p>
      </dgm:t>
    </dgm:pt>
    <dgm:pt modelId="{636F737E-7243-4FB2-8731-364741A1FD50}" type="sibTrans" cxnId="{FB122ADD-2F20-44AC-8872-0B5B8802A224}">
      <dgm:prSet/>
      <dgm:spPr/>
      <dgm:t>
        <a:bodyPr/>
        <a:lstStyle/>
        <a:p>
          <a:endParaRPr kumimoji="1" lang="ja-JP" altLang="en-US"/>
        </a:p>
      </dgm:t>
    </dgm:pt>
    <dgm:pt modelId="{B562A882-AF27-4D19-BE01-FED36CF12BAA}">
      <dgm:prSet phldrT="[テキスト]"/>
      <dgm:spPr/>
      <dgm:t>
        <a:bodyPr/>
        <a:lstStyle/>
        <a:p>
          <a:pPr>
            <a:buFontTx/>
            <a:buBlip>
              <a:blip xmlns:r="http://schemas.openxmlformats.org/officeDocument/2006/relationships" r:embed="rId1"/>
            </a:buBlip>
          </a:pPr>
          <a:r>
            <a:rPr kumimoji="1" lang="ja-JP" altLang="en-US"/>
            <a:t>ほぼ毎日利用するシステム</a:t>
          </a:r>
        </a:p>
      </dgm:t>
    </dgm:pt>
    <dgm:pt modelId="{FBB8CF0F-E454-42B7-AE25-2A7B9CA6CF69}" type="parTrans" cxnId="{682E7F16-B939-4892-8248-CDD12FF588F4}">
      <dgm:prSet/>
      <dgm:spPr/>
      <dgm:t>
        <a:bodyPr/>
        <a:lstStyle/>
        <a:p>
          <a:endParaRPr kumimoji="1" lang="ja-JP" altLang="en-US"/>
        </a:p>
      </dgm:t>
    </dgm:pt>
    <dgm:pt modelId="{E07D227C-AE52-427F-9216-10D374EE612A}" type="sibTrans" cxnId="{682E7F16-B939-4892-8248-CDD12FF588F4}">
      <dgm:prSet/>
      <dgm:spPr/>
      <dgm:t>
        <a:bodyPr/>
        <a:lstStyle/>
        <a:p>
          <a:endParaRPr kumimoji="1" lang="ja-JP" altLang="en-US"/>
        </a:p>
      </dgm:t>
    </dgm:pt>
    <dgm:pt modelId="{03F36BD5-26DC-4C75-B020-361CF6A27979}">
      <dgm:prSet phldrT="[テキスト]"/>
      <dgm:spPr/>
      <dgm:t>
        <a:bodyPr/>
        <a:lstStyle/>
        <a:p>
          <a:pPr>
            <a:buFontTx/>
            <a:buBlip>
              <a:blip xmlns:r="http://schemas.openxmlformats.org/officeDocument/2006/relationships" r:embed="rId1"/>
            </a:buBlip>
          </a:pPr>
          <a:r>
            <a:rPr kumimoji="1" lang="ja-JP" altLang="en-US"/>
            <a:t>日々が楽しい、幸せになるもの</a:t>
          </a:r>
        </a:p>
      </dgm:t>
    </dgm:pt>
    <dgm:pt modelId="{BF921F1E-9FD1-40A2-8339-D519E1885BAB}" type="parTrans" cxnId="{CD24FEFA-0C58-4814-BDC8-3B92582975E2}">
      <dgm:prSet/>
      <dgm:spPr/>
      <dgm:t>
        <a:bodyPr/>
        <a:lstStyle/>
        <a:p>
          <a:endParaRPr kumimoji="1" lang="ja-JP" altLang="en-US"/>
        </a:p>
      </dgm:t>
    </dgm:pt>
    <dgm:pt modelId="{5D2BC9B3-3FD1-4FFB-87E1-139A9B773DFF}" type="sibTrans" cxnId="{CD24FEFA-0C58-4814-BDC8-3B92582975E2}">
      <dgm:prSet/>
      <dgm:spPr/>
      <dgm:t>
        <a:bodyPr/>
        <a:lstStyle/>
        <a:p>
          <a:endParaRPr kumimoji="1" lang="ja-JP" altLang="en-US"/>
        </a:p>
      </dgm:t>
    </dgm:pt>
    <dgm:pt modelId="{102A4613-EB5E-4054-A364-25F8346F59A3}">
      <dgm:prSet phldrT="[テキスト]"/>
      <dgm:spPr/>
      <dgm:t>
        <a:bodyPr/>
        <a:lstStyle/>
        <a:p>
          <a:pPr>
            <a:buFontTx/>
            <a:buBlip>
              <a:blip xmlns:r="http://schemas.openxmlformats.org/officeDocument/2006/relationships" r:embed="rId1"/>
            </a:buBlip>
          </a:pPr>
          <a:r>
            <a:rPr kumimoji="1" lang="ja-JP" altLang="en-US"/>
            <a:t>欲求や不満に着目</a:t>
          </a:r>
        </a:p>
      </dgm:t>
    </dgm:pt>
    <dgm:pt modelId="{356C80D3-1825-4024-A85A-C56F6078E9E5}" type="parTrans" cxnId="{9CB5BC95-3129-4E37-B9AC-6CBE4CAC7962}">
      <dgm:prSet/>
      <dgm:spPr/>
      <dgm:t>
        <a:bodyPr/>
        <a:lstStyle/>
        <a:p>
          <a:endParaRPr kumimoji="1" lang="ja-JP" altLang="en-US"/>
        </a:p>
      </dgm:t>
    </dgm:pt>
    <dgm:pt modelId="{027C0AA3-3656-42B1-9159-50DB495FE088}" type="sibTrans" cxnId="{9CB5BC95-3129-4E37-B9AC-6CBE4CAC7962}">
      <dgm:prSet/>
      <dgm:spPr/>
      <dgm:t>
        <a:bodyPr/>
        <a:lstStyle/>
        <a:p>
          <a:endParaRPr kumimoji="1" lang="ja-JP" altLang="en-US"/>
        </a:p>
      </dgm:t>
    </dgm:pt>
    <dgm:pt modelId="{17C105E3-4B98-4B42-8BD4-381EC79698AD}">
      <dgm:prSet phldrT="[テキスト]"/>
      <dgm:spPr/>
      <dgm:t>
        <a:bodyPr/>
        <a:lstStyle/>
        <a:p>
          <a:pPr>
            <a:buFontTx/>
            <a:buBlip>
              <a:blip xmlns:r="http://schemas.openxmlformats.org/officeDocument/2006/relationships" r:embed="rId1"/>
            </a:buBlip>
          </a:pPr>
          <a:r>
            <a:rPr kumimoji="1" lang="ja-JP" altLang="en-US"/>
            <a:t>詳細に人物像を考える</a:t>
          </a:r>
        </a:p>
      </dgm:t>
    </dgm:pt>
    <dgm:pt modelId="{4DEC0296-D04A-4344-80C8-4BE39C617F8E}" type="parTrans" cxnId="{694715C7-B706-425E-A78E-65CB9255F12A}">
      <dgm:prSet/>
      <dgm:spPr/>
      <dgm:t>
        <a:bodyPr/>
        <a:lstStyle/>
        <a:p>
          <a:endParaRPr kumimoji="1" lang="ja-JP" altLang="en-US"/>
        </a:p>
      </dgm:t>
    </dgm:pt>
    <dgm:pt modelId="{0591CD96-A580-4917-B516-C9C063BE4157}" type="sibTrans" cxnId="{694715C7-B706-425E-A78E-65CB9255F12A}">
      <dgm:prSet/>
      <dgm:spPr/>
      <dgm:t>
        <a:bodyPr/>
        <a:lstStyle/>
        <a:p>
          <a:endParaRPr kumimoji="1" lang="ja-JP" altLang="en-US"/>
        </a:p>
      </dgm:t>
    </dgm:pt>
    <dgm:pt modelId="{FD02DB69-091F-49B4-B17F-D397A9205227}" type="pres">
      <dgm:prSet presAssocID="{F4BCA324-178A-49DC-92D8-D35B30290ED8}" presName="linearFlow" presStyleCnt="0">
        <dgm:presLayoutVars>
          <dgm:dir/>
          <dgm:animLvl val="lvl"/>
          <dgm:resizeHandles val="exact"/>
        </dgm:presLayoutVars>
      </dgm:prSet>
      <dgm:spPr/>
    </dgm:pt>
    <dgm:pt modelId="{73E07DD3-499E-4C1B-83EB-EA45AE495DE7}" type="pres">
      <dgm:prSet presAssocID="{F83D6AAA-9B99-4297-8FF5-D0CC7CFA5E4C}" presName="composite" presStyleCnt="0"/>
      <dgm:spPr/>
    </dgm:pt>
    <dgm:pt modelId="{FD4B37D3-90E8-4932-A673-CA29D3562B63}" type="pres">
      <dgm:prSet presAssocID="{F83D6AAA-9B99-4297-8FF5-D0CC7CFA5E4C}" presName="parentText" presStyleLbl="alignNode1" presStyleIdx="0" presStyleCnt="2">
        <dgm:presLayoutVars>
          <dgm:chMax val="1"/>
          <dgm:bulletEnabled val="1"/>
        </dgm:presLayoutVars>
      </dgm:prSet>
      <dgm:spPr/>
    </dgm:pt>
    <dgm:pt modelId="{9D2CBFE8-1537-407E-B9B1-D22350BF1031}" type="pres">
      <dgm:prSet presAssocID="{F83D6AAA-9B99-4297-8FF5-D0CC7CFA5E4C}" presName="descendantText" presStyleLbl="alignAcc1" presStyleIdx="0" presStyleCnt="2">
        <dgm:presLayoutVars>
          <dgm:bulletEnabled val="1"/>
        </dgm:presLayoutVars>
      </dgm:prSet>
      <dgm:spPr/>
    </dgm:pt>
    <dgm:pt modelId="{9A75D3AC-2E6F-4D6D-844F-030F002D39A2}" type="pres">
      <dgm:prSet presAssocID="{636F737E-7243-4FB2-8731-364741A1FD50}" presName="sp" presStyleCnt="0"/>
      <dgm:spPr/>
    </dgm:pt>
    <dgm:pt modelId="{B9F04826-F8EE-439F-B046-E6E7166ADCC5}" type="pres">
      <dgm:prSet presAssocID="{E1139994-5D7D-43C8-81EE-621E88B2FD72}" presName="composite" presStyleCnt="0"/>
      <dgm:spPr/>
    </dgm:pt>
    <dgm:pt modelId="{713A22BA-5D14-41F3-B5CE-9427E81A63E4}" type="pres">
      <dgm:prSet presAssocID="{E1139994-5D7D-43C8-81EE-621E88B2FD72}" presName="parentText" presStyleLbl="alignNode1" presStyleIdx="1" presStyleCnt="2">
        <dgm:presLayoutVars>
          <dgm:chMax val="1"/>
          <dgm:bulletEnabled val="1"/>
        </dgm:presLayoutVars>
      </dgm:prSet>
      <dgm:spPr/>
    </dgm:pt>
    <dgm:pt modelId="{039FB4AD-4A16-4795-8523-F0155E593B96}" type="pres">
      <dgm:prSet presAssocID="{E1139994-5D7D-43C8-81EE-621E88B2FD72}" presName="descendantText" presStyleLbl="alignAcc1" presStyleIdx="1" presStyleCnt="2">
        <dgm:presLayoutVars>
          <dgm:bulletEnabled val="1"/>
        </dgm:presLayoutVars>
      </dgm:prSet>
      <dgm:spPr/>
    </dgm:pt>
  </dgm:ptLst>
  <dgm:cxnLst>
    <dgm:cxn modelId="{545B3006-6232-43CB-8710-FC9B44838D2A}" type="presOf" srcId="{17C105E3-4B98-4B42-8BD4-381EC79698AD}" destId="{039FB4AD-4A16-4795-8523-F0155E593B96}" srcOrd="0" destOrd="0" presId="urn:microsoft.com/office/officeart/2005/8/layout/chevron2"/>
    <dgm:cxn modelId="{0BFB6B07-ECDB-45FE-A515-493BFE0B24EA}" type="presOf" srcId="{03F36BD5-26DC-4C75-B020-361CF6A27979}" destId="{9D2CBFE8-1537-407E-B9B1-D22350BF1031}" srcOrd="0" destOrd="2" presId="urn:microsoft.com/office/officeart/2005/8/layout/chevron2"/>
    <dgm:cxn modelId="{682E7F16-B939-4892-8248-CDD12FF588F4}" srcId="{F83D6AAA-9B99-4297-8FF5-D0CC7CFA5E4C}" destId="{B562A882-AF27-4D19-BE01-FED36CF12BAA}" srcOrd="1" destOrd="0" parTransId="{FBB8CF0F-E454-42B7-AE25-2A7B9CA6CF69}" sibTransId="{E07D227C-AE52-427F-9216-10D374EE612A}"/>
    <dgm:cxn modelId="{3621023A-C0B9-42E2-AF94-69D21933E8BC}" type="presOf" srcId="{B562A882-AF27-4D19-BE01-FED36CF12BAA}" destId="{9D2CBFE8-1537-407E-B9B1-D22350BF1031}" srcOrd="0" destOrd="1" presId="urn:microsoft.com/office/officeart/2005/8/layout/chevron2"/>
    <dgm:cxn modelId="{EF72C665-AE68-4CBE-97AD-F8B9EEB28012}" srcId="{F83D6AAA-9B99-4297-8FF5-D0CC7CFA5E4C}" destId="{CC2D39F4-AAA4-477B-B12F-D74709D5F457}" srcOrd="0" destOrd="0" parTransId="{7FE70369-0946-43A2-80EF-CB9AECACABD1}" sibTransId="{AA3FB2E5-A37B-4238-86EF-184C98874A78}"/>
    <dgm:cxn modelId="{9CB5BC95-3129-4E37-B9AC-6CBE4CAC7962}" srcId="{E1139994-5D7D-43C8-81EE-621E88B2FD72}" destId="{102A4613-EB5E-4054-A364-25F8346F59A3}" srcOrd="1" destOrd="0" parTransId="{356C80D3-1825-4024-A85A-C56F6078E9E5}" sibTransId="{027C0AA3-3656-42B1-9159-50DB495FE088}"/>
    <dgm:cxn modelId="{C918BD95-3874-4CC9-B865-38C567DA3509}" type="presOf" srcId="{F4BCA324-178A-49DC-92D8-D35B30290ED8}" destId="{FD02DB69-091F-49B4-B17F-D397A9205227}" srcOrd="0" destOrd="0" presId="urn:microsoft.com/office/officeart/2005/8/layout/chevron2"/>
    <dgm:cxn modelId="{694715C7-B706-425E-A78E-65CB9255F12A}" srcId="{E1139994-5D7D-43C8-81EE-621E88B2FD72}" destId="{17C105E3-4B98-4B42-8BD4-381EC79698AD}" srcOrd="0" destOrd="0" parTransId="{4DEC0296-D04A-4344-80C8-4BE39C617F8E}" sibTransId="{0591CD96-A580-4917-B516-C9C063BE4157}"/>
    <dgm:cxn modelId="{FD0EEED4-DB89-4298-9140-9EAAF647D611}" type="presOf" srcId="{F83D6AAA-9B99-4297-8FF5-D0CC7CFA5E4C}" destId="{FD4B37D3-90E8-4932-A673-CA29D3562B63}" srcOrd="0" destOrd="0" presId="urn:microsoft.com/office/officeart/2005/8/layout/chevron2"/>
    <dgm:cxn modelId="{F0557ED7-26B7-4E21-BF90-30A7047F924F}" type="presOf" srcId="{E1139994-5D7D-43C8-81EE-621E88B2FD72}" destId="{713A22BA-5D14-41F3-B5CE-9427E81A63E4}" srcOrd="0" destOrd="0" presId="urn:microsoft.com/office/officeart/2005/8/layout/chevron2"/>
    <dgm:cxn modelId="{FB122ADD-2F20-44AC-8872-0B5B8802A224}" srcId="{F4BCA324-178A-49DC-92D8-D35B30290ED8}" destId="{F83D6AAA-9B99-4297-8FF5-D0CC7CFA5E4C}" srcOrd="0" destOrd="0" parTransId="{85DA3F40-399C-4BB6-8695-31E91FDC21C2}" sibTransId="{636F737E-7243-4FB2-8731-364741A1FD50}"/>
    <dgm:cxn modelId="{B28A62ED-94F4-4871-90F4-B922448D9FF5}" type="presOf" srcId="{CC2D39F4-AAA4-477B-B12F-D74709D5F457}" destId="{9D2CBFE8-1537-407E-B9B1-D22350BF1031}" srcOrd="0" destOrd="0" presId="urn:microsoft.com/office/officeart/2005/8/layout/chevron2"/>
    <dgm:cxn modelId="{96F023F2-ED26-4EF9-83EC-09FC5412392A}" type="presOf" srcId="{102A4613-EB5E-4054-A364-25F8346F59A3}" destId="{039FB4AD-4A16-4795-8523-F0155E593B96}" srcOrd="0" destOrd="1" presId="urn:microsoft.com/office/officeart/2005/8/layout/chevron2"/>
    <dgm:cxn modelId="{E51A47F4-3EA0-4AA0-8953-DD96A3174075}" srcId="{F4BCA324-178A-49DC-92D8-D35B30290ED8}" destId="{E1139994-5D7D-43C8-81EE-621E88B2FD72}" srcOrd="1" destOrd="0" parTransId="{860DE039-1456-45CB-8652-F4F49FE50CBE}" sibTransId="{0877ECD1-C7D1-416E-ABF2-3D595E834751}"/>
    <dgm:cxn modelId="{CD24FEFA-0C58-4814-BDC8-3B92582975E2}" srcId="{F83D6AAA-9B99-4297-8FF5-D0CC7CFA5E4C}" destId="{03F36BD5-26DC-4C75-B020-361CF6A27979}" srcOrd="2" destOrd="0" parTransId="{BF921F1E-9FD1-40A2-8339-D519E1885BAB}" sibTransId="{5D2BC9B3-3FD1-4FFB-87E1-139A9B773DFF}"/>
    <dgm:cxn modelId="{F9D68A11-0D98-436E-ACC6-625B6B47AC87}" type="presParOf" srcId="{FD02DB69-091F-49B4-B17F-D397A9205227}" destId="{73E07DD3-499E-4C1B-83EB-EA45AE495DE7}" srcOrd="0" destOrd="0" presId="urn:microsoft.com/office/officeart/2005/8/layout/chevron2"/>
    <dgm:cxn modelId="{D72DDAB4-6DF0-4FFD-B8A2-77FD9AC5ED9B}" type="presParOf" srcId="{73E07DD3-499E-4C1B-83EB-EA45AE495DE7}" destId="{FD4B37D3-90E8-4932-A673-CA29D3562B63}" srcOrd="0" destOrd="0" presId="urn:microsoft.com/office/officeart/2005/8/layout/chevron2"/>
    <dgm:cxn modelId="{B6DA7D81-9835-4D82-8374-9AEA639893FB}" type="presParOf" srcId="{73E07DD3-499E-4C1B-83EB-EA45AE495DE7}" destId="{9D2CBFE8-1537-407E-B9B1-D22350BF1031}" srcOrd="1" destOrd="0" presId="urn:microsoft.com/office/officeart/2005/8/layout/chevron2"/>
    <dgm:cxn modelId="{4576B5B5-8F46-46FA-8957-69E10C2E4E9C}" type="presParOf" srcId="{FD02DB69-091F-49B4-B17F-D397A9205227}" destId="{9A75D3AC-2E6F-4D6D-844F-030F002D39A2}" srcOrd="1" destOrd="0" presId="urn:microsoft.com/office/officeart/2005/8/layout/chevron2"/>
    <dgm:cxn modelId="{88AC3C5B-298F-4F36-B007-1621C86455B2}" type="presParOf" srcId="{FD02DB69-091F-49B4-B17F-D397A9205227}" destId="{B9F04826-F8EE-439F-B046-E6E7166ADCC5}" srcOrd="2" destOrd="0" presId="urn:microsoft.com/office/officeart/2005/8/layout/chevron2"/>
    <dgm:cxn modelId="{48B4AC80-7944-4AB9-B9F8-C8419E288DC7}" type="presParOf" srcId="{B9F04826-F8EE-439F-B046-E6E7166ADCC5}" destId="{713A22BA-5D14-41F3-B5CE-9427E81A63E4}" srcOrd="0" destOrd="0" presId="urn:microsoft.com/office/officeart/2005/8/layout/chevron2"/>
    <dgm:cxn modelId="{4077F9BB-9357-4555-ABE4-B344FAA62FAB}" type="presParOf" srcId="{B9F04826-F8EE-439F-B046-E6E7166ADCC5}" destId="{039FB4AD-4A16-4795-8523-F0155E593B9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04F29-070C-432D-BE12-A26E87E1DF63}" type="doc">
      <dgm:prSet loTypeId="urn:microsoft.com/office/officeart/2005/8/layout/hProcess6" loCatId="process" qsTypeId="urn:microsoft.com/office/officeart/2005/8/quickstyle/3d2" qsCatId="3D" csTypeId="urn:microsoft.com/office/officeart/2005/8/colors/accent5_2" csCatId="accent5" phldr="1"/>
      <dgm:spPr/>
      <dgm:t>
        <a:bodyPr/>
        <a:lstStyle/>
        <a:p>
          <a:endParaRPr kumimoji="1" lang="ja-JP" altLang="en-US"/>
        </a:p>
      </dgm:t>
    </dgm:pt>
    <dgm:pt modelId="{BCF110DA-118B-49C8-9F92-349C15B20661}">
      <dgm:prSet phldrT="[テキスト]"/>
      <dgm:spPr/>
      <dgm:t>
        <a:bodyPr/>
        <a:lstStyle/>
        <a:p>
          <a:r>
            <a:rPr kumimoji="1" lang="ja-JP" altLang="en-US" dirty="0"/>
            <a:t>①</a:t>
          </a:r>
        </a:p>
      </dgm:t>
    </dgm:pt>
    <dgm:pt modelId="{D08CDA39-8E96-4E8A-8000-A4FACCD74D28}" type="parTrans" cxnId="{709BB032-ABF9-4938-B6A9-0C69C1E8D8F2}">
      <dgm:prSet/>
      <dgm:spPr/>
      <dgm:t>
        <a:bodyPr/>
        <a:lstStyle/>
        <a:p>
          <a:endParaRPr kumimoji="1" lang="ja-JP" altLang="en-US"/>
        </a:p>
      </dgm:t>
    </dgm:pt>
    <dgm:pt modelId="{A87A360A-2B88-4821-85EC-935F155EBFBF}" type="sibTrans" cxnId="{709BB032-ABF9-4938-B6A9-0C69C1E8D8F2}">
      <dgm:prSet/>
      <dgm:spPr/>
      <dgm:t>
        <a:bodyPr/>
        <a:lstStyle/>
        <a:p>
          <a:endParaRPr kumimoji="1" lang="ja-JP" altLang="en-US"/>
        </a:p>
      </dgm:t>
    </dgm:pt>
    <dgm:pt modelId="{ECC3274B-30DB-48F5-991A-2A4C2E6B0C11}">
      <dgm:prSet phldrT="[テキスト]"/>
      <dgm:spPr/>
      <dgm:t>
        <a:bodyPr/>
        <a:lstStyle/>
        <a:p>
          <a:r>
            <a:rPr kumimoji="1" lang="ja-JP" altLang="en-US"/>
            <a:t>②</a:t>
          </a:r>
        </a:p>
      </dgm:t>
    </dgm:pt>
    <dgm:pt modelId="{0B55F9A9-31B2-4ACA-9025-1433906FA483}" type="parTrans" cxnId="{B4ED34C5-99CA-4E94-8BF9-54F8090D1E02}">
      <dgm:prSet/>
      <dgm:spPr/>
      <dgm:t>
        <a:bodyPr/>
        <a:lstStyle/>
        <a:p>
          <a:endParaRPr kumimoji="1" lang="ja-JP" altLang="en-US"/>
        </a:p>
      </dgm:t>
    </dgm:pt>
    <dgm:pt modelId="{FC512B32-7C94-4CCD-AD94-747F764E1868}" type="sibTrans" cxnId="{B4ED34C5-99CA-4E94-8BF9-54F8090D1E02}">
      <dgm:prSet/>
      <dgm:spPr/>
      <dgm:t>
        <a:bodyPr/>
        <a:lstStyle/>
        <a:p>
          <a:endParaRPr kumimoji="1" lang="ja-JP" altLang="en-US"/>
        </a:p>
      </dgm:t>
    </dgm:pt>
    <dgm:pt modelId="{CAF801BC-3EB0-432A-8C89-DE4750BE3B56}">
      <dgm:prSet phldrT="[テキスト]"/>
      <dgm:spPr/>
      <dgm:t>
        <a:bodyPr/>
        <a:lstStyle/>
        <a:p>
          <a:r>
            <a:rPr kumimoji="1" lang="ja-JP" altLang="en-US"/>
            <a:t>③</a:t>
          </a:r>
        </a:p>
      </dgm:t>
    </dgm:pt>
    <dgm:pt modelId="{71F7D6C4-3C70-4C92-BB15-8F26B34311BC}" type="parTrans" cxnId="{B3DB537E-A1F3-431B-B457-18CF4268C8EC}">
      <dgm:prSet/>
      <dgm:spPr/>
      <dgm:t>
        <a:bodyPr/>
        <a:lstStyle/>
        <a:p>
          <a:endParaRPr kumimoji="1" lang="ja-JP" altLang="en-US"/>
        </a:p>
      </dgm:t>
    </dgm:pt>
    <dgm:pt modelId="{462888F0-2381-46B6-B498-BFD2F2263533}" type="sibTrans" cxnId="{B3DB537E-A1F3-431B-B457-18CF4268C8EC}">
      <dgm:prSet/>
      <dgm:spPr/>
      <dgm:t>
        <a:bodyPr/>
        <a:lstStyle/>
        <a:p>
          <a:endParaRPr kumimoji="1" lang="ja-JP" altLang="en-US"/>
        </a:p>
      </dgm:t>
    </dgm:pt>
    <dgm:pt modelId="{252AB592-F195-43C3-807A-ED4518E0FA2A}">
      <dgm:prSet phldrT="[テキスト]"/>
      <dgm:spPr/>
      <dgm:t>
        <a:bodyPr/>
        <a:lstStyle/>
        <a:p>
          <a:r>
            <a:rPr kumimoji="1" lang="ja-JP" altLang="en-US"/>
            <a:t>④</a:t>
          </a:r>
        </a:p>
      </dgm:t>
    </dgm:pt>
    <dgm:pt modelId="{39ED6EB4-60E5-4752-B88B-A7933602F20C}" type="parTrans" cxnId="{8F102B4B-37BD-4A25-9F6D-7F7587EB5C6F}">
      <dgm:prSet/>
      <dgm:spPr/>
      <dgm:t>
        <a:bodyPr/>
        <a:lstStyle/>
        <a:p>
          <a:endParaRPr kumimoji="1" lang="ja-JP" altLang="en-US"/>
        </a:p>
      </dgm:t>
    </dgm:pt>
    <dgm:pt modelId="{E9213DF7-E0B4-4C2E-8830-9312CEFAAC00}" type="sibTrans" cxnId="{8F102B4B-37BD-4A25-9F6D-7F7587EB5C6F}">
      <dgm:prSet/>
      <dgm:spPr/>
      <dgm:t>
        <a:bodyPr/>
        <a:lstStyle/>
        <a:p>
          <a:endParaRPr kumimoji="1" lang="ja-JP" altLang="en-US"/>
        </a:p>
      </dgm:t>
    </dgm:pt>
    <dgm:pt modelId="{12683849-B019-489F-BE62-3B6768627FA5}">
      <dgm:prSet phldrT="[テキスト]"/>
      <dgm:spPr/>
      <dgm:t>
        <a:bodyPr/>
        <a:lstStyle/>
        <a:p>
          <a:r>
            <a:rPr kumimoji="1" lang="ja-JP" altLang="en-US"/>
            <a:t>⑤</a:t>
          </a:r>
        </a:p>
      </dgm:t>
    </dgm:pt>
    <dgm:pt modelId="{B6FE737E-037F-49F8-B33D-FB34A65C4FA4}" type="parTrans" cxnId="{97B4C46D-A712-4854-9C3B-E809234092F9}">
      <dgm:prSet/>
      <dgm:spPr/>
      <dgm:t>
        <a:bodyPr/>
        <a:lstStyle/>
        <a:p>
          <a:endParaRPr kumimoji="1" lang="ja-JP" altLang="en-US"/>
        </a:p>
      </dgm:t>
    </dgm:pt>
    <dgm:pt modelId="{F09D2855-E342-4E7B-BB18-648F6EFBB366}" type="sibTrans" cxnId="{97B4C46D-A712-4854-9C3B-E809234092F9}">
      <dgm:prSet/>
      <dgm:spPr/>
      <dgm:t>
        <a:bodyPr/>
        <a:lstStyle/>
        <a:p>
          <a:endParaRPr kumimoji="1" lang="ja-JP" altLang="en-US"/>
        </a:p>
      </dgm:t>
    </dgm:pt>
    <dgm:pt modelId="{7354A5F3-CC70-412A-9620-9DF9316792B1}">
      <dgm:prSet phldrT="[テキスト]"/>
      <dgm:spPr/>
      <dgm:t>
        <a:bodyPr/>
        <a:lstStyle/>
        <a:p>
          <a:endParaRPr lang="ja-JP" altLang="en-US"/>
        </a:p>
      </dgm:t>
    </dgm:pt>
    <dgm:pt modelId="{40FA02B9-3955-4C74-AB07-D7BA2A9A1831}" type="parTrans" cxnId="{055B58F1-6E08-4E5D-A678-C17AD6DE698E}">
      <dgm:prSet/>
      <dgm:spPr/>
      <dgm:t>
        <a:bodyPr/>
        <a:lstStyle/>
        <a:p>
          <a:endParaRPr kumimoji="1" lang="ja-JP" altLang="en-US"/>
        </a:p>
      </dgm:t>
    </dgm:pt>
    <dgm:pt modelId="{5C5869BB-7B7E-4A1D-A1C5-CC99BB5B6305}" type="sibTrans" cxnId="{055B58F1-6E08-4E5D-A678-C17AD6DE698E}">
      <dgm:prSet/>
      <dgm:spPr/>
      <dgm:t>
        <a:bodyPr/>
        <a:lstStyle/>
        <a:p>
          <a:endParaRPr kumimoji="1" lang="ja-JP" altLang="en-US"/>
        </a:p>
      </dgm:t>
    </dgm:pt>
    <dgm:pt modelId="{135E59DF-8CEE-48A1-8BD5-19EE9CB08721}" type="pres">
      <dgm:prSet presAssocID="{CD404F29-070C-432D-BE12-A26E87E1DF63}" presName="theList" presStyleCnt="0">
        <dgm:presLayoutVars>
          <dgm:dir/>
          <dgm:animLvl val="lvl"/>
          <dgm:resizeHandles val="exact"/>
        </dgm:presLayoutVars>
      </dgm:prSet>
      <dgm:spPr/>
    </dgm:pt>
    <dgm:pt modelId="{6A88BAF7-05D1-4E82-AEE1-F587F7A6294E}" type="pres">
      <dgm:prSet presAssocID="{BCF110DA-118B-49C8-9F92-349C15B20661}" presName="compNode" presStyleCnt="0"/>
      <dgm:spPr/>
    </dgm:pt>
    <dgm:pt modelId="{8C48841C-B258-4D32-AC51-1404D5D58D77}" type="pres">
      <dgm:prSet presAssocID="{BCF110DA-118B-49C8-9F92-349C15B20661}" presName="noGeometry" presStyleCnt="0"/>
      <dgm:spPr/>
    </dgm:pt>
    <dgm:pt modelId="{301A37BB-29E9-4E1C-A629-34CA48ACC1EB}" type="pres">
      <dgm:prSet presAssocID="{BCF110DA-118B-49C8-9F92-349C15B20661}" presName="childTextVisible" presStyleLbl="bgAccFollowNode1" presStyleIdx="0" presStyleCnt="5" custLinFactNeighborX="-1210" custLinFactNeighborY="-49628">
        <dgm:presLayoutVars>
          <dgm:bulletEnabled val="1"/>
        </dgm:presLayoutVars>
      </dgm:prSet>
      <dgm:spPr/>
    </dgm:pt>
    <dgm:pt modelId="{DD738924-62B3-4592-834E-4D2B402AAF1E}" type="pres">
      <dgm:prSet presAssocID="{BCF110DA-118B-49C8-9F92-349C15B20661}" presName="childTextHidden" presStyleLbl="bgAccFollowNode1" presStyleIdx="0" presStyleCnt="5"/>
      <dgm:spPr/>
    </dgm:pt>
    <dgm:pt modelId="{523EEA65-0FF6-41C2-B782-397C2F00DC8F}" type="pres">
      <dgm:prSet presAssocID="{BCF110DA-118B-49C8-9F92-349C15B20661}" presName="parentText" presStyleLbl="node1" presStyleIdx="0" presStyleCnt="5" custLinFactY="-100000" custLinFactNeighborX="-1238" custLinFactNeighborY="-110328">
        <dgm:presLayoutVars>
          <dgm:chMax val="1"/>
          <dgm:bulletEnabled val="1"/>
        </dgm:presLayoutVars>
      </dgm:prSet>
      <dgm:spPr/>
    </dgm:pt>
    <dgm:pt modelId="{E5C4279E-6975-4AAB-8156-15A2190854D9}" type="pres">
      <dgm:prSet presAssocID="{BCF110DA-118B-49C8-9F92-349C15B20661}" presName="aSpace" presStyleCnt="0"/>
      <dgm:spPr/>
    </dgm:pt>
    <dgm:pt modelId="{7C2A644E-3715-4F95-9272-212C3C42E315}" type="pres">
      <dgm:prSet presAssocID="{ECC3274B-30DB-48F5-991A-2A4C2E6B0C11}" presName="compNode" presStyleCnt="0"/>
      <dgm:spPr/>
    </dgm:pt>
    <dgm:pt modelId="{93408AAD-9249-4BA2-A40A-9B98CCB85436}" type="pres">
      <dgm:prSet presAssocID="{ECC3274B-30DB-48F5-991A-2A4C2E6B0C11}" presName="noGeometry" presStyleCnt="0"/>
      <dgm:spPr/>
    </dgm:pt>
    <dgm:pt modelId="{911CADC8-4048-45B2-9ED2-7F7D2BC00391}" type="pres">
      <dgm:prSet presAssocID="{ECC3274B-30DB-48F5-991A-2A4C2E6B0C11}" presName="childTextVisible" presStyleLbl="bgAccFollowNode1" presStyleIdx="1" presStyleCnt="5" custLinFactNeighborX="5535" custLinFactNeighborY="-49628">
        <dgm:presLayoutVars>
          <dgm:bulletEnabled val="1"/>
        </dgm:presLayoutVars>
      </dgm:prSet>
      <dgm:spPr/>
    </dgm:pt>
    <dgm:pt modelId="{6137D333-1C1E-4B0E-8B23-0A242EB79F8F}" type="pres">
      <dgm:prSet presAssocID="{ECC3274B-30DB-48F5-991A-2A4C2E6B0C11}" presName="childTextHidden" presStyleLbl="bgAccFollowNode1" presStyleIdx="1" presStyleCnt="5"/>
      <dgm:spPr/>
    </dgm:pt>
    <dgm:pt modelId="{C5E6DCEF-F0A6-4015-8D6D-15948E29A7F9}" type="pres">
      <dgm:prSet presAssocID="{ECC3274B-30DB-48F5-991A-2A4C2E6B0C11}" presName="parentText" presStyleLbl="node1" presStyleIdx="1" presStyleCnt="5" custLinFactY="-80230" custLinFactNeighborX="4226" custLinFactNeighborY="-100000">
        <dgm:presLayoutVars>
          <dgm:chMax val="1"/>
          <dgm:bulletEnabled val="1"/>
        </dgm:presLayoutVars>
      </dgm:prSet>
      <dgm:spPr/>
    </dgm:pt>
    <dgm:pt modelId="{704CF712-76A9-4BEE-8DE3-0EA9938A9BFC}" type="pres">
      <dgm:prSet presAssocID="{ECC3274B-30DB-48F5-991A-2A4C2E6B0C11}" presName="aSpace" presStyleCnt="0"/>
      <dgm:spPr/>
    </dgm:pt>
    <dgm:pt modelId="{67927A30-9C5C-4AD9-AAA2-C907C3C9B16D}" type="pres">
      <dgm:prSet presAssocID="{CAF801BC-3EB0-432A-8C89-DE4750BE3B56}" presName="compNode" presStyleCnt="0"/>
      <dgm:spPr/>
    </dgm:pt>
    <dgm:pt modelId="{732C5E1C-C205-4343-B54F-25626B689856}" type="pres">
      <dgm:prSet presAssocID="{CAF801BC-3EB0-432A-8C89-DE4750BE3B56}" presName="noGeometry" presStyleCnt="0"/>
      <dgm:spPr/>
    </dgm:pt>
    <dgm:pt modelId="{C906FC24-8279-4F1F-B6E9-5E47434889E8}" type="pres">
      <dgm:prSet presAssocID="{CAF801BC-3EB0-432A-8C89-DE4750BE3B56}" presName="childTextVisible" presStyleLbl="bgAccFollowNode1" presStyleIdx="2" presStyleCnt="5" custLinFactNeighborX="3608" custLinFactNeighborY="-49628">
        <dgm:presLayoutVars>
          <dgm:bulletEnabled val="1"/>
        </dgm:presLayoutVars>
      </dgm:prSet>
      <dgm:spPr/>
    </dgm:pt>
    <dgm:pt modelId="{8DA40308-6FA5-41A7-AFF4-469EF11983BE}" type="pres">
      <dgm:prSet presAssocID="{CAF801BC-3EB0-432A-8C89-DE4750BE3B56}" presName="childTextHidden" presStyleLbl="bgAccFollowNode1" presStyleIdx="2" presStyleCnt="5"/>
      <dgm:spPr/>
    </dgm:pt>
    <dgm:pt modelId="{2824120B-C416-4A66-961C-DBD2D9716A63}" type="pres">
      <dgm:prSet presAssocID="{CAF801BC-3EB0-432A-8C89-DE4750BE3B56}" presName="parentText" presStyleLbl="node1" presStyleIdx="2" presStyleCnt="5" custLinFactY="-100000" custLinFactNeighborX="-1238" custLinFactNeighborY="-110328">
        <dgm:presLayoutVars>
          <dgm:chMax val="1"/>
          <dgm:bulletEnabled val="1"/>
        </dgm:presLayoutVars>
      </dgm:prSet>
      <dgm:spPr/>
    </dgm:pt>
    <dgm:pt modelId="{4EAEC79D-E03A-4351-810A-9DB94E3F6CEA}" type="pres">
      <dgm:prSet presAssocID="{CAF801BC-3EB0-432A-8C89-DE4750BE3B56}" presName="aSpace" presStyleCnt="0"/>
      <dgm:spPr/>
    </dgm:pt>
    <dgm:pt modelId="{431F6A37-4E42-451B-8E3F-D98DA3D24939}" type="pres">
      <dgm:prSet presAssocID="{252AB592-F195-43C3-807A-ED4518E0FA2A}" presName="compNode" presStyleCnt="0"/>
      <dgm:spPr/>
    </dgm:pt>
    <dgm:pt modelId="{AFE54EC7-CC7A-4F28-81E1-125042DE9C7A}" type="pres">
      <dgm:prSet presAssocID="{252AB592-F195-43C3-807A-ED4518E0FA2A}" presName="noGeometry" presStyleCnt="0"/>
      <dgm:spPr/>
    </dgm:pt>
    <dgm:pt modelId="{7E51AF79-2A85-4AE0-A658-AB45FEAE41D4}" type="pres">
      <dgm:prSet presAssocID="{252AB592-F195-43C3-807A-ED4518E0FA2A}" presName="childTextVisible" presStyleLbl="bgAccFollowNode1" presStyleIdx="3" presStyleCnt="5" custLinFactNeighborX="3041" custLinFactNeighborY="-49628">
        <dgm:presLayoutVars>
          <dgm:bulletEnabled val="1"/>
        </dgm:presLayoutVars>
      </dgm:prSet>
      <dgm:spPr/>
    </dgm:pt>
    <dgm:pt modelId="{62945413-A437-4755-9FF5-CA376E87E711}" type="pres">
      <dgm:prSet presAssocID="{252AB592-F195-43C3-807A-ED4518E0FA2A}" presName="childTextHidden" presStyleLbl="bgAccFollowNode1" presStyleIdx="3" presStyleCnt="5"/>
      <dgm:spPr/>
    </dgm:pt>
    <dgm:pt modelId="{529E4FBA-1069-4475-943D-F184BA513109}" type="pres">
      <dgm:prSet presAssocID="{252AB592-F195-43C3-807A-ED4518E0FA2A}" presName="parentText" presStyleLbl="node1" presStyleIdx="3" presStyleCnt="5" custLinFactY="-100000" custLinFactNeighborX="-1238" custLinFactNeighborY="-110328">
        <dgm:presLayoutVars>
          <dgm:chMax val="1"/>
          <dgm:bulletEnabled val="1"/>
        </dgm:presLayoutVars>
      </dgm:prSet>
      <dgm:spPr/>
    </dgm:pt>
    <dgm:pt modelId="{580B44DB-C1EF-435E-9B33-07AE8EFAB59C}" type="pres">
      <dgm:prSet presAssocID="{252AB592-F195-43C3-807A-ED4518E0FA2A}" presName="aSpace" presStyleCnt="0"/>
      <dgm:spPr/>
    </dgm:pt>
    <dgm:pt modelId="{565E740E-4125-4891-B86F-A0706686526E}" type="pres">
      <dgm:prSet presAssocID="{12683849-B019-489F-BE62-3B6768627FA5}" presName="compNode" presStyleCnt="0"/>
      <dgm:spPr/>
    </dgm:pt>
    <dgm:pt modelId="{0BB953BF-8CE7-40AB-A80C-F71EB7274418}" type="pres">
      <dgm:prSet presAssocID="{12683849-B019-489F-BE62-3B6768627FA5}" presName="noGeometry" presStyleCnt="0"/>
      <dgm:spPr/>
    </dgm:pt>
    <dgm:pt modelId="{4F0B17FC-6511-4228-9E08-0BC847628345}" type="pres">
      <dgm:prSet presAssocID="{12683849-B019-489F-BE62-3B6768627FA5}" presName="childTextVisible" presStyleLbl="bgAccFollowNode1" presStyleIdx="4" presStyleCnt="5" custLinFactNeighborX="3314" custLinFactNeighborY="-49628">
        <dgm:presLayoutVars>
          <dgm:bulletEnabled val="1"/>
        </dgm:presLayoutVars>
      </dgm:prSet>
      <dgm:spPr/>
    </dgm:pt>
    <dgm:pt modelId="{38AD7B10-F89B-4D03-B9A5-5B7C05DA54D9}" type="pres">
      <dgm:prSet presAssocID="{12683849-B019-489F-BE62-3B6768627FA5}" presName="childTextHidden" presStyleLbl="bgAccFollowNode1" presStyleIdx="4" presStyleCnt="5"/>
      <dgm:spPr/>
    </dgm:pt>
    <dgm:pt modelId="{E0E5EEED-ACA8-45C1-9D70-F0734049550A}" type="pres">
      <dgm:prSet presAssocID="{12683849-B019-489F-BE62-3B6768627FA5}" presName="parentText" presStyleLbl="node1" presStyleIdx="4" presStyleCnt="5" custLinFactY="-100000" custLinFactNeighborX="-1238" custLinFactNeighborY="-110328">
        <dgm:presLayoutVars>
          <dgm:chMax val="1"/>
          <dgm:bulletEnabled val="1"/>
        </dgm:presLayoutVars>
      </dgm:prSet>
      <dgm:spPr/>
    </dgm:pt>
  </dgm:ptLst>
  <dgm:cxnLst>
    <dgm:cxn modelId="{31828114-A421-4BC4-B75F-3E8E4E73AE5B}" type="presOf" srcId="{ECC3274B-30DB-48F5-991A-2A4C2E6B0C11}" destId="{C5E6DCEF-F0A6-4015-8D6D-15948E29A7F9}" srcOrd="0" destOrd="0" presId="urn:microsoft.com/office/officeart/2005/8/layout/hProcess6"/>
    <dgm:cxn modelId="{709BB032-ABF9-4938-B6A9-0C69C1E8D8F2}" srcId="{CD404F29-070C-432D-BE12-A26E87E1DF63}" destId="{BCF110DA-118B-49C8-9F92-349C15B20661}" srcOrd="0" destOrd="0" parTransId="{D08CDA39-8E96-4E8A-8000-A4FACCD74D28}" sibTransId="{A87A360A-2B88-4821-85EC-935F155EBFBF}"/>
    <dgm:cxn modelId="{D51DB65B-86BD-43DF-952D-0873E555AC10}" type="presOf" srcId="{CAF801BC-3EB0-432A-8C89-DE4750BE3B56}" destId="{2824120B-C416-4A66-961C-DBD2D9716A63}" srcOrd="0" destOrd="0" presId="urn:microsoft.com/office/officeart/2005/8/layout/hProcess6"/>
    <dgm:cxn modelId="{8F102B4B-37BD-4A25-9F6D-7F7587EB5C6F}" srcId="{CD404F29-070C-432D-BE12-A26E87E1DF63}" destId="{252AB592-F195-43C3-807A-ED4518E0FA2A}" srcOrd="3" destOrd="0" parTransId="{39ED6EB4-60E5-4752-B88B-A7933602F20C}" sibTransId="{E9213DF7-E0B4-4C2E-8830-9312CEFAAC00}"/>
    <dgm:cxn modelId="{97B4C46D-A712-4854-9C3B-E809234092F9}" srcId="{CD404F29-070C-432D-BE12-A26E87E1DF63}" destId="{12683849-B019-489F-BE62-3B6768627FA5}" srcOrd="4" destOrd="0" parTransId="{B6FE737E-037F-49F8-B33D-FB34A65C4FA4}" sibTransId="{F09D2855-E342-4E7B-BB18-648F6EFBB366}"/>
    <dgm:cxn modelId="{B3DB537E-A1F3-431B-B457-18CF4268C8EC}" srcId="{CD404F29-070C-432D-BE12-A26E87E1DF63}" destId="{CAF801BC-3EB0-432A-8C89-DE4750BE3B56}" srcOrd="2" destOrd="0" parTransId="{71F7D6C4-3C70-4C92-BB15-8F26B34311BC}" sibTransId="{462888F0-2381-46B6-B498-BFD2F2263533}"/>
    <dgm:cxn modelId="{9CBF7494-4F84-4176-AD58-F3C1F6912484}" type="presOf" srcId="{CD404F29-070C-432D-BE12-A26E87E1DF63}" destId="{135E59DF-8CEE-48A1-8BD5-19EE9CB08721}" srcOrd="0" destOrd="0" presId="urn:microsoft.com/office/officeart/2005/8/layout/hProcess6"/>
    <dgm:cxn modelId="{CA0D6BA0-AC0E-410D-9B80-E4DE2D03D2A0}" type="presOf" srcId="{12683849-B019-489F-BE62-3B6768627FA5}" destId="{E0E5EEED-ACA8-45C1-9D70-F0734049550A}" srcOrd="0" destOrd="0" presId="urn:microsoft.com/office/officeart/2005/8/layout/hProcess6"/>
    <dgm:cxn modelId="{BE90AFA9-34BB-4AB8-8B54-3F748DAAD933}" type="presOf" srcId="{BCF110DA-118B-49C8-9F92-349C15B20661}" destId="{523EEA65-0FF6-41C2-B782-397C2F00DC8F}" srcOrd="0" destOrd="0" presId="urn:microsoft.com/office/officeart/2005/8/layout/hProcess6"/>
    <dgm:cxn modelId="{18796DAE-8E2E-4A35-9473-CF01E355EB25}" type="presOf" srcId="{252AB592-F195-43C3-807A-ED4518E0FA2A}" destId="{529E4FBA-1069-4475-943D-F184BA513109}" srcOrd="0" destOrd="0" presId="urn:microsoft.com/office/officeart/2005/8/layout/hProcess6"/>
    <dgm:cxn modelId="{0F5DD1BF-D335-4D5E-9E3A-89D896F3433A}" type="presOf" srcId="{7354A5F3-CC70-412A-9620-9DF9316792B1}" destId="{38AD7B10-F89B-4D03-B9A5-5B7C05DA54D9}" srcOrd="1" destOrd="0" presId="urn:microsoft.com/office/officeart/2005/8/layout/hProcess6"/>
    <dgm:cxn modelId="{B4ED34C5-99CA-4E94-8BF9-54F8090D1E02}" srcId="{CD404F29-070C-432D-BE12-A26E87E1DF63}" destId="{ECC3274B-30DB-48F5-991A-2A4C2E6B0C11}" srcOrd="1" destOrd="0" parTransId="{0B55F9A9-31B2-4ACA-9025-1433906FA483}" sibTransId="{FC512B32-7C94-4CCD-AD94-747F764E1868}"/>
    <dgm:cxn modelId="{47FBCBEC-DF97-4873-8738-70E5EA868615}" type="presOf" srcId="{7354A5F3-CC70-412A-9620-9DF9316792B1}" destId="{4F0B17FC-6511-4228-9E08-0BC847628345}" srcOrd="0" destOrd="0" presId="urn:microsoft.com/office/officeart/2005/8/layout/hProcess6"/>
    <dgm:cxn modelId="{055B58F1-6E08-4E5D-A678-C17AD6DE698E}" srcId="{12683849-B019-489F-BE62-3B6768627FA5}" destId="{7354A5F3-CC70-412A-9620-9DF9316792B1}" srcOrd="0" destOrd="0" parTransId="{40FA02B9-3955-4C74-AB07-D7BA2A9A1831}" sibTransId="{5C5869BB-7B7E-4A1D-A1C5-CC99BB5B6305}"/>
    <dgm:cxn modelId="{A36D3908-9599-4ABA-B72E-5D79203A0DC4}" type="presParOf" srcId="{135E59DF-8CEE-48A1-8BD5-19EE9CB08721}" destId="{6A88BAF7-05D1-4E82-AEE1-F587F7A6294E}" srcOrd="0" destOrd="0" presId="urn:microsoft.com/office/officeart/2005/8/layout/hProcess6"/>
    <dgm:cxn modelId="{0638B7A0-3019-4668-AA71-3C7C15706B08}" type="presParOf" srcId="{6A88BAF7-05D1-4E82-AEE1-F587F7A6294E}" destId="{8C48841C-B258-4D32-AC51-1404D5D58D77}" srcOrd="0" destOrd="0" presId="urn:microsoft.com/office/officeart/2005/8/layout/hProcess6"/>
    <dgm:cxn modelId="{3D76AA63-C8E9-460A-8F5B-114C637BC0C7}" type="presParOf" srcId="{6A88BAF7-05D1-4E82-AEE1-F587F7A6294E}" destId="{301A37BB-29E9-4E1C-A629-34CA48ACC1EB}" srcOrd="1" destOrd="0" presId="urn:microsoft.com/office/officeart/2005/8/layout/hProcess6"/>
    <dgm:cxn modelId="{1264C134-FABD-46E7-8BB3-51490B039B60}" type="presParOf" srcId="{6A88BAF7-05D1-4E82-AEE1-F587F7A6294E}" destId="{DD738924-62B3-4592-834E-4D2B402AAF1E}" srcOrd="2" destOrd="0" presId="urn:microsoft.com/office/officeart/2005/8/layout/hProcess6"/>
    <dgm:cxn modelId="{D52422B8-B055-44DD-8F11-041E124A3B6A}" type="presParOf" srcId="{6A88BAF7-05D1-4E82-AEE1-F587F7A6294E}" destId="{523EEA65-0FF6-41C2-B782-397C2F00DC8F}" srcOrd="3" destOrd="0" presId="urn:microsoft.com/office/officeart/2005/8/layout/hProcess6"/>
    <dgm:cxn modelId="{E5DA9799-B283-485E-8A8B-5CE001DB3135}" type="presParOf" srcId="{135E59DF-8CEE-48A1-8BD5-19EE9CB08721}" destId="{E5C4279E-6975-4AAB-8156-15A2190854D9}" srcOrd="1" destOrd="0" presId="urn:microsoft.com/office/officeart/2005/8/layout/hProcess6"/>
    <dgm:cxn modelId="{AB63086C-022C-4086-AC98-41D606D7C0AB}" type="presParOf" srcId="{135E59DF-8CEE-48A1-8BD5-19EE9CB08721}" destId="{7C2A644E-3715-4F95-9272-212C3C42E315}" srcOrd="2" destOrd="0" presId="urn:microsoft.com/office/officeart/2005/8/layout/hProcess6"/>
    <dgm:cxn modelId="{8238109B-2908-420F-ACFE-B18DE1B6EEE4}" type="presParOf" srcId="{7C2A644E-3715-4F95-9272-212C3C42E315}" destId="{93408AAD-9249-4BA2-A40A-9B98CCB85436}" srcOrd="0" destOrd="0" presId="urn:microsoft.com/office/officeart/2005/8/layout/hProcess6"/>
    <dgm:cxn modelId="{3E767987-620C-45C6-80B3-A046FE359E52}" type="presParOf" srcId="{7C2A644E-3715-4F95-9272-212C3C42E315}" destId="{911CADC8-4048-45B2-9ED2-7F7D2BC00391}" srcOrd="1" destOrd="0" presId="urn:microsoft.com/office/officeart/2005/8/layout/hProcess6"/>
    <dgm:cxn modelId="{B6072A41-1AD7-4D94-9A04-4A11235AF482}" type="presParOf" srcId="{7C2A644E-3715-4F95-9272-212C3C42E315}" destId="{6137D333-1C1E-4B0E-8B23-0A242EB79F8F}" srcOrd="2" destOrd="0" presId="urn:microsoft.com/office/officeart/2005/8/layout/hProcess6"/>
    <dgm:cxn modelId="{6F16276B-62E6-4C6B-9CCF-FF43C84DE3C2}" type="presParOf" srcId="{7C2A644E-3715-4F95-9272-212C3C42E315}" destId="{C5E6DCEF-F0A6-4015-8D6D-15948E29A7F9}" srcOrd="3" destOrd="0" presId="urn:microsoft.com/office/officeart/2005/8/layout/hProcess6"/>
    <dgm:cxn modelId="{80D62CC8-4635-4730-8300-40062B1BA3D5}" type="presParOf" srcId="{135E59DF-8CEE-48A1-8BD5-19EE9CB08721}" destId="{704CF712-76A9-4BEE-8DE3-0EA9938A9BFC}" srcOrd="3" destOrd="0" presId="urn:microsoft.com/office/officeart/2005/8/layout/hProcess6"/>
    <dgm:cxn modelId="{7DF33F6D-4E73-47A5-AB83-D34F2477087A}" type="presParOf" srcId="{135E59DF-8CEE-48A1-8BD5-19EE9CB08721}" destId="{67927A30-9C5C-4AD9-AAA2-C907C3C9B16D}" srcOrd="4" destOrd="0" presId="urn:microsoft.com/office/officeart/2005/8/layout/hProcess6"/>
    <dgm:cxn modelId="{F2080F41-B3DE-4D3C-ABCB-F96F1941645A}" type="presParOf" srcId="{67927A30-9C5C-4AD9-AAA2-C907C3C9B16D}" destId="{732C5E1C-C205-4343-B54F-25626B689856}" srcOrd="0" destOrd="0" presId="urn:microsoft.com/office/officeart/2005/8/layout/hProcess6"/>
    <dgm:cxn modelId="{9C5BAF22-BE77-4103-ADE0-0C951BAD101A}" type="presParOf" srcId="{67927A30-9C5C-4AD9-AAA2-C907C3C9B16D}" destId="{C906FC24-8279-4F1F-B6E9-5E47434889E8}" srcOrd="1" destOrd="0" presId="urn:microsoft.com/office/officeart/2005/8/layout/hProcess6"/>
    <dgm:cxn modelId="{E4519138-A906-461F-8758-2FE25CA0D2E7}" type="presParOf" srcId="{67927A30-9C5C-4AD9-AAA2-C907C3C9B16D}" destId="{8DA40308-6FA5-41A7-AFF4-469EF11983BE}" srcOrd="2" destOrd="0" presId="urn:microsoft.com/office/officeart/2005/8/layout/hProcess6"/>
    <dgm:cxn modelId="{0BBE052B-2FE8-4BA3-9562-3434D1A7F27D}" type="presParOf" srcId="{67927A30-9C5C-4AD9-AAA2-C907C3C9B16D}" destId="{2824120B-C416-4A66-961C-DBD2D9716A63}" srcOrd="3" destOrd="0" presId="urn:microsoft.com/office/officeart/2005/8/layout/hProcess6"/>
    <dgm:cxn modelId="{0A222198-5839-4723-B2FC-E128374EA0EF}" type="presParOf" srcId="{135E59DF-8CEE-48A1-8BD5-19EE9CB08721}" destId="{4EAEC79D-E03A-4351-810A-9DB94E3F6CEA}" srcOrd="5" destOrd="0" presId="urn:microsoft.com/office/officeart/2005/8/layout/hProcess6"/>
    <dgm:cxn modelId="{31D41EF4-B760-4967-8D55-DC30FCA4B163}" type="presParOf" srcId="{135E59DF-8CEE-48A1-8BD5-19EE9CB08721}" destId="{431F6A37-4E42-451B-8E3F-D98DA3D24939}" srcOrd="6" destOrd="0" presId="urn:microsoft.com/office/officeart/2005/8/layout/hProcess6"/>
    <dgm:cxn modelId="{AFEB14FB-A0C2-49B2-9C2D-E0F0D4FA9157}" type="presParOf" srcId="{431F6A37-4E42-451B-8E3F-D98DA3D24939}" destId="{AFE54EC7-CC7A-4F28-81E1-125042DE9C7A}" srcOrd="0" destOrd="0" presId="urn:microsoft.com/office/officeart/2005/8/layout/hProcess6"/>
    <dgm:cxn modelId="{A02EF656-CD5B-4F1F-BABB-8479F056A7DA}" type="presParOf" srcId="{431F6A37-4E42-451B-8E3F-D98DA3D24939}" destId="{7E51AF79-2A85-4AE0-A658-AB45FEAE41D4}" srcOrd="1" destOrd="0" presId="urn:microsoft.com/office/officeart/2005/8/layout/hProcess6"/>
    <dgm:cxn modelId="{DE2E491E-FC99-4FE2-8CF2-35EDA2905F99}" type="presParOf" srcId="{431F6A37-4E42-451B-8E3F-D98DA3D24939}" destId="{62945413-A437-4755-9FF5-CA376E87E711}" srcOrd="2" destOrd="0" presId="urn:microsoft.com/office/officeart/2005/8/layout/hProcess6"/>
    <dgm:cxn modelId="{E8A46A3E-8679-47B1-96F5-3A338ECEA303}" type="presParOf" srcId="{431F6A37-4E42-451B-8E3F-D98DA3D24939}" destId="{529E4FBA-1069-4475-943D-F184BA513109}" srcOrd="3" destOrd="0" presId="urn:microsoft.com/office/officeart/2005/8/layout/hProcess6"/>
    <dgm:cxn modelId="{2CAE8415-8CF6-4B04-9063-8BFFA8F43E7A}" type="presParOf" srcId="{135E59DF-8CEE-48A1-8BD5-19EE9CB08721}" destId="{580B44DB-C1EF-435E-9B33-07AE8EFAB59C}" srcOrd="7" destOrd="0" presId="urn:microsoft.com/office/officeart/2005/8/layout/hProcess6"/>
    <dgm:cxn modelId="{4A0CC31A-AA97-45C7-BFA4-039C00089653}" type="presParOf" srcId="{135E59DF-8CEE-48A1-8BD5-19EE9CB08721}" destId="{565E740E-4125-4891-B86F-A0706686526E}" srcOrd="8" destOrd="0" presId="urn:microsoft.com/office/officeart/2005/8/layout/hProcess6"/>
    <dgm:cxn modelId="{ABE74AFE-68A6-4335-9D85-88E9646E0AEC}" type="presParOf" srcId="{565E740E-4125-4891-B86F-A0706686526E}" destId="{0BB953BF-8CE7-40AB-A80C-F71EB7274418}" srcOrd="0" destOrd="0" presId="urn:microsoft.com/office/officeart/2005/8/layout/hProcess6"/>
    <dgm:cxn modelId="{E46E36E3-57DC-4BAA-93AA-97A77B3DB736}" type="presParOf" srcId="{565E740E-4125-4891-B86F-A0706686526E}" destId="{4F0B17FC-6511-4228-9E08-0BC847628345}" srcOrd="1" destOrd="0" presId="urn:microsoft.com/office/officeart/2005/8/layout/hProcess6"/>
    <dgm:cxn modelId="{4FE22238-0882-48CD-94A5-9F56A72207A9}" type="presParOf" srcId="{565E740E-4125-4891-B86F-A0706686526E}" destId="{38AD7B10-F89B-4D03-B9A5-5B7C05DA54D9}" srcOrd="2" destOrd="0" presId="urn:microsoft.com/office/officeart/2005/8/layout/hProcess6"/>
    <dgm:cxn modelId="{3B68B262-9B14-4904-AE5B-FB18AB552B7A}" type="presParOf" srcId="{565E740E-4125-4891-B86F-A0706686526E}" destId="{E0E5EEED-ACA8-45C1-9D70-F0734049550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B37D3-90E8-4932-A673-CA29D3562B63}">
      <dsp:nvSpPr>
        <dsp:cNvPr id="0" name=""/>
        <dsp:cNvSpPr/>
      </dsp:nvSpPr>
      <dsp:spPr>
        <a:xfrm rot="5400000">
          <a:off x="-419080" y="420109"/>
          <a:ext cx="2793868" cy="195570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前提条件</a:t>
          </a:r>
        </a:p>
      </dsp:txBody>
      <dsp:txXfrm rot="-5400000">
        <a:off x="0" y="978883"/>
        <a:ext cx="1955708" cy="838160"/>
      </dsp:txXfrm>
    </dsp:sp>
    <dsp:sp modelId="{9D2CBFE8-1537-407E-B9B1-D22350BF1031}">
      <dsp:nvSpPr>
        <dsp:cNvPr id="0" name=""/>
        <dsp:cNvSpPr/>
      </dsp:nvSpPr>
      <dsp:spPr>
        <a:xfrm rot="5400000">
          <a:off x="4050720" y="-2093982"/>
          <a:ext cx="1816014" cy="600603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Tx/>
            <a:buBlip>
              <a:blip xmlns:r="http://schemas.openxmlformats.org/officeDocument/2006/relationships" r:embed="rId1"/>
            </a:buBlip>
          </a:pPr>
          <a:r>
            <a:rPr kumimoji="1" lang="ja-JP" altLang="en-US" sz="2100" kern="1200"/>
            <a:t>ターゲットは社会人</a:t>
          </a:r>
        </a:p>
        <a:p>
          <a:pPr marL="228600" lvl="1" indent="-228600" algn="l" defTabSz="933450">
            <a:lnSpc>
              <a:spcPct val="90000"/>
            </a:lnSpc>
            <a:spcBef>
              <a:spcPct val="0"/>
            </a:spcBef>
            <a:spcAft>
              <a:spcPct val="15000"/>
            </a:spcAft>
            <a:buFontTx/>
            <a:buBlip>
              <a:blip xmlns:r="http://schemas.openxmlformats.org/officeDocument/2006/relationships" r:embed="rId1"/>
            </a:buBlip>
          </a:pPr>
          <a:r>
            <a:rPr kumimoji="1" lang="ja-JP" altLang="en-US" sz="2100" kern="1200"/>
            <a:t>ほぼ毎日利用するシステム</a:t>
          </a:r>
        </a:p>
        <a:p>
          <a:pPr marL="228600" lvl="1" indent="-228600" algn="l" defTabSz="933450">
            <a:lnSpc>
              <a:spcPct val="90000"/>
            </a:lnSpc>
            <a:spcBef>
              <a:spcPct val="0"/>
            </a:spcBef>
            <a:spcAft>
              <a:spcPct val="15000"/>
            </a:spcAft>
            <a:buFontTx/>
            <a:buBlip>
              <a:blip xmlns:r="http://schemas.openxmlformats.org/officeDocument/2006/relationships" r:embed="rId1"/>
            </a:buBlip>
          </a:pPr>
          <a:r>
            <a:rPr kumimoji="1" lang="ja-JP" altLang="en-US" sz="2100" kern="1200"/>
            <a:t>日々が楽しい、幸せになるもの</a:t>
          </a:r>
        </a:p>
      </dsp:txBody>
      <dsp:txXfrm rot="-5400000">
        <a:off x="1955708" y="89680"/>
        <a:ext cx="5917388" cy="1638714"/>
      </dsp:txXfrm>
    </dsp:sp>
    <dsp:sp modelId="{713A22BA-5D14-41F3-B5CE-9427E81A63E4}">
      <dsp:nvSpPr>
        <dsp:cNvPr id="0" name=""/>
        <dsp:cNvSpPr/>
      </dsp:nvSpPr>
      <dsp:spPr>
        <a:xfrm rot="5400000">
          <a:off x="-419080" y="2932014"/>
          <a:ext cx="2793868" cy="195570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想定する</a:t>
          </a:r>
          <a:br>
            <a:rPr kumimoji="1" lang="en-US" altLang="ja-JP" sz="1800" kern="1200"/>
          </a:br>
          <a:r>
            <a:rPr kumimoji="1" lang="ja-JP" altLang="en-US" sz="1800" kern="1200"/>
            <a:t>ユーザー</a:t>
          </a:r>
        </a:p>
      </dsp:txBody>
      <dsp:txXfrm rot="-5400000">
        <a:off x="0" y="3490788"/>
        <a:ext cx="1955708" cy="838160"/>
      </dsp:txXfrm>
    </dsp:sp>
    <dsp:sp modelId="{039FB4AD-4A16-4795-8523-F0155E593B96}">
      <dsp:nvSpPr>
        <dsp:cNvPr id="0" name=""/>
        <dsp:cNvSpPr/>
      </dsp:nvSpPr>
      <dsp:spPr>
        <a:xfrm rot="5400000">
          <a:off x="4050720" y="417921"/>
          <a:ext cx="1816014" cy="600603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FontTx/>
            <a:buBlip>
              <a:blip xmlns:r="http://schemas.openxmlformats.org/officeDocument/2006/relationships" r:embed="rId1"/>
            </a:buBlip>
          </a:pPr>
          <a:r>
            <a:rPr kumimoji="1" lang="ja-JP" altLang="en-US" sz="2100" kern="1200"/>
            <a:t>詳細に人物像を考える</a:t>
          </a:r>
        </a:p>
        <a:p>
          <a:pPr marL="228600" lvl="1" indent="-228600" algn="l" defTabSz="933450">
            <a:lnSpc>
              <a:spcPct val="90000"/>
            </a:lnSpc>
            <a:spcBef>
              <a:spcPct val="0"/>
            </a:spcBef>
            <a:spcAft>
              <a:spcPct val="15000"/>
            </a:spcAft>
            <a:buFontTx/>
            <a:buBlip>
              <a:blip xmlns:r="http://schemas.openxmlformats.org/officeDocument/2006/relationships" r:embed="rId1"/>
            </a:buBlip>
          </a:pPr>
          <a:r>
            <a:rPr kumimoji="1" lang="ja-JP" altLang="en-US" sz="2100" kern="1200"/>
            <a:t>欲求や不満に着目</a:t>
          </a:r>
        </a:p>
      </dsp:txBody>
      <dsp:txXfrm rot="-5400000">
        <a:off x="1955708" y="2601583"/>
        <a:ext cx="5917388" cy="1638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A37BB-29E9-4E1C-A629-34CA48ACC1EB}">
      <dsp:nvSpPr>
        <dsp:cNvPr id="0" name=""/>
        <dsp:cNvSpPr/>
      </dsp:nvSpPr>
      <dsp:spPr>
        <a:xfrm>
          <a:off x="452177" y="0"/>
          <a:ext cx="1878133" cy="1641725"/>
        </a:xfrm>
        <a:prstGeom prst="rightArrow">
          <a:avLst>
            <a:gd name="adj1" fmla="val 70000"/>
            <a:gd name="adj2" fmla="val 50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sp>
    <dsp:sp modelId="{523EEA65-0FF6-41C2-B782-397C2F00DC8F}">
      <dsp:nvSpPr>
        <dsp:cNvPr id="0" name=""/>
        <dsp:cNvSpPr/>
      </dsp:nvSpPr>
      <dsp:spPr>
        <a:xfrm>
          <a:off x="0" y="0"/>
          <a:ext cx="939066" cy="93906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dirty="0"/>
            <a:t>①</a:t>
          </a:r>
        </a:p>
      </dsp:txBody>
      <dsp:txXfrm>
        <a:off x="137523" y="137523"/>
        <a:ext cx="664020" cy="664020"/>
      </dsp:txXfrm>
    </dsp:sp>
    <dsp:sp modelId="{911CADC8-4048-45B2-9ED2-7F7D2BC00391}">
      <dsp:nvSpPr>
        <dsp:cNvPr id="0" name=""/>
        <dsp:cNvSpPr/>
      </dsp:nvSpPr>
      <dsp:spPr>
        <a:xfrm>
          <a:off x="3043908" y="0"/>
          <a:ext cx="1878133" cy="1641725"/>
        </a:xfrm>
        <a:prstGeom prst="rightArrow">
          <a:avLst>
            <a:gd name="adj1" fmla="val 70000"/>
            <a:gd name="adj2" fmla="val 50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sp>
    <dsp:sp modelId="{C5E6DCEF-F0A6-4015-8D6D-15948E29A7F9}">
      <dsp:nvSpPr>
        <dsp:cNvPr id="0" name=""/>
        <dsp:cNvSpPr/>
      </dsp:nvSpPr>
      <dsp:spPr>
        <a:xfrm>
          <a:off x="2510105" y="0"/>
          <a:ext cx="939066" cy="93906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②</a:t>
          </a:r>
        </a:p>
      </dsp:txBody>
      <dsp:txXfrm>
        <a:off x="2647628" y="137523"/>
        <a:ext cx="664020" cy="664020"/>
      </dsp:txXfrm>
    </dsp:sp>
    <dsp:sp modelId="{C906FC24-8279-4F1F-B6E9-5E47434889E8}">
      <dsp:nvSpPr>
        <dsp:cNvPr id="0" name=""/>
        <dsp:cNvSpPr/>
      </dsp:nvSpPr>
      <dsp:spPr>
        <a:xfrm>
          <a:off x="5472767" y="0"/>
          <a:ext cx="1878133" cy="1641725"/>
        </a:xfrm>
        <a:prstGeom prst="rightArrow">
          <a:avLst>
            <a:gd name="adj1" fmla="val 70000"/>
            <a:gd name="adj2" fmla="val 50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sp>
    <dsp:sp modelId="{2824120B-C416-4A66-961C-DBD2D9716A63}">
      <dsp:nvSpPr>
        <dsp:cNvPr id="0" name=""/>
        <dsp:cNvSpPr/>
      </dsp:nvSpPr>
      <dsp:spPr>
        <a:xfrm>
          <a:off x="4923845" y="0"/>
          <a:ext cx="939066" cy="93906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③</a:t>
          </a:r>
        </a:p>
      </dsp:txBody>
      <dsp:txXfrm>
        <a:off x="5061368" y="137523"/>
        <a:ext cx="664020" cy="664020"/>
      </dsp:txXfrm>
    </dsp:sp>
    <dsp:sp modelId="{7E51AF79-2A85-4AE0-A658-AB45FEAE41D4}">
      <dsp:nvSpPr>
        <dsp:cNvPr id="0" name=""/>
        <dsp:cNvSpPr/>
      </dsp:nvSpPr>
      <dsp:spPr>
        <a:xfrm>
          <a:off x="7927169" y="0"/>
          <a:ext cx="1878133" cy="1641725"/>
        </a:xfrm>
        <a:prstGeom prst="rightArrow">
          <a:avLst>
            <a:gd name="adj1" fmla="val 70000"/>
            <a:gd name="adj2" fmla="val 50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sp>
    <dsp:sp modelId="{529E4FBA-1069-4475-943D-F184BA513109}">
      <dsp:nvSpPr>
        <dsp:cNvPr id="0" name=""/>
        <dsp:cNvSpPr/>
      </dsp:nvSpPr>
      <dsp:spPr>
        <a:xfrm>
          <a:off x="7388896" y="0"/>
          <a:ext cx="939066" cy="93906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④</a:t>
          </a:r>
        </a:p>
      </dsp:txBody>
      <dsp:txXfrm>
        <a:off x="7526419" y="137523"/>
        <a:ext cx="664020" cy="664020"/>
      </dsp:txXfrm>
    </dsp:sp>
    <dsp:sp modelId="{4F0B17FC-6511-4228-9E08-0BC847628345}">
      <dsp:nvSpPr>
        <dsp:cNvPr id="0" name=""/>
        <dsp:cNvSpPr/>
      </dsp:nvSpPr>
      <dsp:spPr>
        <a:xfrm>
          <a:off x="10340476" y="0"/>
          <a:ext cx="1878133" cy="1641725"/>
        </a:xfrm>
        <a:prstGeom prst="rightArrow">
          <a:avLst>
            <a:gd name="adj1" fmla="val 70000"/>
            <a:gd name="adj2" fmla="val 50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5100" tIns="41275" rIns="82550" bIns="41275" numCol="1" spcCol="1270" anchor="ctr" anchorCtr="0">
          <a:noAutofit/>
        </a:bodyPr>
        <a:lstStyle/>
        <a:p>
          <a:pPr marL="0" lvl="0" indent="0" algn="ctr" defTabSz="2889250">
            <a:lnSpc>
              <a:spcPct val="90000"/>
            </a:lnSpc>
            <a:spcBef>
              <a:spcPct val="0"/>
            </a:spcBef>
            <a:spcAft>
              <a:spcPct val="35000"/>
            </a:spcAft>
            <a:buNone/>
          </a:pPr>
          <a:endParaRPr lang="ja-JP" altLang="en-US" sz="6500" kern="1200"/>
        </a:p>
      </dsp:txBody>
      <dsp:txXfrm>
        <a:off x="10810009" y="246259"/>
        <a:ext cx="915590" cy="1149207"/>
      </dsp:txXfrm>
    </dsp:sp>
    <dsp:sp modelId="{E0E5EEED-ACA8-45C1-9D70-F0734049550A}">
      <dsp:nvSpPr>
        <dsp:cNvPr id="0" name=""/>
        <dsp:cNvSpPr/>
      </dsp:nvSpPr>
      <dsp:spPr>
        <a:xfrm>
          <a:off x="9853947" y="0"/>
          <a:ext cx="939066" cy="93906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⑤</a:t>
          </a:r>
        </a:p>
      </dsp:txBody>
      <dsp:txXfrm>
        <a:off x="9991470" y="137523"/>
        <a:ext cx="664020" cy="6640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C979E-EB72-47BA-86BB-2728B4DAE964}" type="datetimeFigureOut">
              <a:rPr kumimoji="1" lang="ja-JP" altLang="en-US" smtClean="0"/>
              <a:t>2024/6/27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B27CE-CB39-4D4D-8F7A-ED13F7046FE0}" type="slidenum">
              <a:rPr kumimoji="1" lang="ja-JP" altLang="en-US" smtClean="0"/>
              <a:t>‹#›</a:t>
            </a:fld>
            <a:endParaRPr kumimoji="1" lang="ja-JP" altLang="en-US"/>
          </a:p>
        </p:txBody>
      </p:sp>
    </p:spTree>
    <p:extLst>
      <p:ext uri="{BB962C8B-B14F-4D97-AF65-F5344CB8AC3E}">
        <p14:creationId xmlns:p14="http://schemas.microsoft.com/office/powerpoint/2010/main" val="2487851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DIV</a:t>
            </a:r>
            <a:r>
              <a:rPr kumimoji="1" lang="ja-JP" altLang="en-US" dirty="0"/>
              <a:t>の発表を始めます。よろしくお願いします。</a:t>
            </a:r>
            <a:r>
              <a:rPr kumimoji="1" lang="ja-JP" altLang="en-US" b="0" u="none">
                <a:solidFill>
                  <a:srgbClr val="FF0000"/>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a:t>
            </a:fld>
            <a:endParaRPr kumimoji="1" lang="ja-JP" altLang="en-US"/>
          </a:p>
        </p:txBody>
      </p:sp>
    </p:spTree>
    <p:extLst>
      <p:ext uri="{BB962C8B-B14F-4D97-AF65-F5344CB8AC3E}">
        <p14:creationId xmlns:p14="http://schemas.microsoft.com/office/powerpoint/2010/main" val="250352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t>
            </a:r>
            <a:r>
              <a:rPr kumimoji="1" lang="ja-JP" altLang="en-US"/>
              <a:t>中田：開始</a:t>
            </a:r>
            <a:r>
              <a:rPr kumimoji="1" lang="en-US" altLang="ja-JP"/>
              <a:t>]</a:t>
            </a:r>
          </a:p>
          <a:p>
            <a:r>
              <a:rPr kumimoji="1" lang="ja-JP" altLang="en-US" dirty="0"/>
              <a:t>次に「とくめぇ～」を作成するまでの</a:t>
            </a:r>
            <a:r>
              <a:rPr kumimoji="1" lang="ja-JP" altLang="en-US" b="0" u="none" dirty="0">
                <a:solidFill>
                  <a:srgbClr val="FF0000"/>
                </a:solidFill>
              </a:rPr>
              <a:t>経緯についてです。➡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10</a:t>
            </a:fld>
            <a:endParaRPr kumimoji="1" lang="ja-JP" altLang="en-US"/>
          </a:p>
        </p:txBody>
      </p:sp>
    </p:spTree>
    <p:extLst>
      <p:ext uri="{BB962C8B-B14F-4D97-AF65-F5344CB8AC3E}">
        <p14:creationId xmlns:p14="http://schemas.microsoft.com/office/powerpoint/2010/main" val="411127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rtl="0">
              <a:spcBef>
                <a:spcPts val="0"/>
              </a:spcBef>
              <a:spcAft>
                <a:spcPts val="0"/>
              </a:spcAft>
            </a:pPr>
            <a:r>
              <a:rPr lang="ja-JP" altLang="en-US" dirty="0"/>
              <a:t>私たちはまず始めに、アプリを使うユーザーを詳細に考えることから始めました。</a:t>
            </a:r>
            <a:endParaRPr lang="en-US" altLang="ja-JP" dirty="0"/>
          </a:p>
          <a:p>
            <a:pPr algn="l" rtl="0">
              <a:spcBef>
                <a:spcPts val="0"/>
              </a:spcBef>
              <a:spcAft>
                <a:spcPts val="0"/>
              </a:spcAft>
            </a:pPr>
            <a:r>
              <a:rPr kumimoji="1" lang="ja-JP" altLang="en-US" dirty="0"/>
              <a:t>気が強く、仕事はできるが周りから怖がられている、山本明子さんと、</a:t>
            </a:r>
            <a:endParaRPr kumimoji="1" lang="en-US" altLang="ja-JP" dirty="0"/>
          </a:p>
          <a:p>
            <a:pPr algn="l" rtl="0">
              <a:spcBef>
                <a:spcPts val="0"/>
              </a:spcBef>
              <a:spcAft>
                <a:spcPts val="0"/>
              </a:spcAft>
            </a:pPr>
            <a:r>
              <a:rPr kumimoji="1" lang="ja-JP" altLang="en-US" dirty="0"/>
              <a:t>温厚でハイスペックなゆえに</a:t>
            </a:r>
            <a:r>
              <a:rPr kumimoji="1" lang="ja-JP" altLang="en-US" dirty="0">
                <a:solidFill>
                  <a:srgbClr val="FF0000"/>
                </a:solidFill>
              </a:rPr>
              <a:t>周りから過度</a:t>
            </a:r>
            <a:r>
              <a:rPr kumimoji="1" lang="ja-JP" altLang="en-US" dirty="0"/>
              <a:t>に頼られてしまうフグ山マスオさん、</a:t>
            </a:r>
            <a:endParaRPr kumimoji="1" lang="en-US" altLang="ja-JP" dirty="0"/>
          </a:p>
          <a:p>
            <a:pPr algn="l" rtl="0">
              <a:spcBef>
                <a:spcPts val="0"/>
              </a:spcBef>
              <a:spcAft>
                <a:spcPts val="0"/>
              </a:spcAft>
            </a:pPr>
            <a:r>
              <a:rPr kumimoji="1" lang="ja-JP" altLang="en-US" dirty="0"/>
              <a:t>二人の人物像と向き合いました。</a:t>
            </a:r>
            <a:r>
              <a:rPr kumimoji="1" lang="ja-JP" altLang="en-US"/>
              <a:t>（</a:t>
            </a:r>
            <a:r>
              <a:rPr kumimoji="1" lang="en-US" altLang="ja-JP"/>
              <a:t>3</a:t>
            </a:r>
            <a:r>
              <a:rPr kumimoji="1" lang="ja-JP" altLang="en-US"/>
              <a:t>秒あける）</a:t>
            </a:r>
            <a:r>
              <a:rPr kumimoji="1" lang="ja-JP" altLang="en-US" dirty="0"/>
              <a:t>➡</a:t>
            </a:r>
            <a:endParaRPr kumimoji="1" lang="en-US" altLang="ja-JP" dirty="0"/>
          </a:p>
          <a:p>
            <a:pPr algn="l" rtl="0">
              <a:spcBef>
                <a:spcPts val="0"/>
              </a:spcBef>
              <a:spcAft>
                <a:spcPts val="0"/>
              </a:spcAft>
            </a:pPr>
            <a:endParaRPr lang="en-US" altLang="ja-JP" dirty="0"/>
          </a:p>
          <a:p>
            <a:pPr algn="l" rtl="0">
              <a:spcBef>
                <a:spcPts val="0"/>
              </a:spcBef>
              <a:spcAft>
                <a:spcPts val="0"/>
              </a:spcAft>
            </a:pPr>
            <a:endParaRPr kumimoji="1" lang="ja-JP" altLang="en-US" dirty="0"/>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11</a:t>
            </a:fld>
            <a:endParaRPr kumimoji="1" lang="ja-JP" altLang="en-US"/>
          </a:p>
        </p:txBody>
      </p:sp>
    </p:spTree>
    <p:extLst>
      <p:ext uri="{BB962C8B-B14F-4D97-AF65-F5344CB8AC3E}">
        <p14:creationId xmlns:p14="http://schemas.microsoft.com/office/powerpoint/2010/main" val="3597864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rtl="0">
              <a:spcBef>
                <a:spcPts val="0"/>
              </a:spcBef>
              <a:spcAft>
                <a:spcPts val="0"/>
              </a:spcAft>
            </a:pPr>
            <a:r>
              <a:rPr lang="ja-JP" altLang="en-US"/>
              <a:t>彼らの欲求や不満、また周囲から見た印象に着目したところ、（</a:t>
            </a:r>
            <a:r>
              <a:rPr lang="en-US" altLang="ja-JP"/>
              <a:t>3</a:t>
            </a:r>
            <a:r>
              <a:rPr lang="ja-JP" altLang="en-US"/>
              <a:t>秒あける）➡</a:t>
            </a:r>
            <a:endParaRPr lang="en-US" altLang="ja-JP"/>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12</a:t>
            </a:fld>
            <a:endParaRPr kumimoji="1" lang="ja-JP" altLang="en-US"/>
          </a:p>
        </p:txBody>
      </p:sp>
    </p:spTree>
    <p:extLst>
      <p:ext uri="{BB962C8B-B14F-4D97-AF65-F5344CB8AC3E}">
        <p14:creationId xmlns:p14="http://schemas.microsoft.com/office/powerpoint/2010/main" val="1453916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rtl="0">
              <a:spcBef>
                <a:spcPts val="0"/>
              </a:spcBef>
              <a:spcAft>
                <a:spcPts val="0"/>
              </a:spcAft>
            </a:pPr>
            <a:r>
              <a:rPr lang="ja-JP" altLang="en-US"/>
              <a:t>キーワードとして、匿名、コミュニケーション、定時退社</a:t>
            </a:r>
            <a:endParaRPr lang="en-US" altLang="ja-JP"/>
          </a:p>
          <a:p>
            <a:pPr algn="l" rtl="0">
              <a:spcBef>
                <a:spcPts val="0"/>
              </a:spcBef>
              <a:spcAft>
                <a:spcPts val="0"/>
              </a:spcAft>
            </a:pPr>
            <a:r>
              <a:rPr lang="ja-JP" altLang="en-US"/>
              <a:t>などの言葉があげられました。➡</a:t>
            </a:r>
            <a:endParaRPr lang="en-US" altLang="ja-JP"/>
          </a:p>
          <a:p>
            <a:pPr algn="l" rtl="0">
              <a:spcBef>
                <a:spcPts val="0"/>
              </a:spcBef>
              <a:spcAft>
                <a:spcPts val="0"/>
              </a:spcAft>
            </a:pPr>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13</a:t>
            </a:fld>
            <a:endParaRPr kumimoji="1" lang="ja-JP" altLang="en-US"/>
          </a:p>
        </p:txBody>
      </p:sp>
    </p:spTree>
    <p:extLst>
      <p:ext uri="{BB962C8B-B14F-4D97-AF65-F5344CB8AC3E}">
        <p14:creationId xmlns:p14="http://schemas.microsoft.com/office/powerpoint/2010/main" val="686497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こうして、</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「日々が楽しくなったり幸せに」、「社会人が毎日利用」、などの前提として提示された条件と、</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私たちが真剣に考えた想定するユーザーの求めるものから、➡とくめぇロゴ表示</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匿名でコミュニケーションができるアプリ、とくめぇ～が誕生することとなりました。➡</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bg1"/>
                </a:solidFill>
              </a:rPr>
              <a:t>[</a:t>
            </a:r>
            <a:r>
              <a:rPr kumimoji="1" lang="ja-JP" altLang="en-US" dirty="0">
                <a:solidFill>
                  <a:schemeClr val="bg1"/>
                </a:solidFill>
              </a:rPr>
              <a:t>中田：終了</a:t>
            </a:r>
            <a:r>
              <a:rPr kumimoji="1" lang="en-US" altLang="ja-JP" dirty="0">
                <a:solidFill>
                  <a:schemeClr val="bg1"/>
                </a:solidFill>
              </a:rPr>
              <a:t>]</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14</a:t>
            </a:fld>
            <a:endParaRPr kumimoji="1" lang="ja-JP" altLang="en-US"/>
          </a:p>
        </p:txBody>
      </p:sp>
    </p:spTree>
    <p:extLst>
      <p:ext uri="{BB962C8B-B14F-4D97-AF65-F5344CB8AC3E}">
        <p14:creationId xmlns:p14="http://schemas.microsoft.com/office/powerpoint/2010/main" val="2905854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ここからは、とくめぇ～でできることについて、基本機能と注目ポイントをご紹介していきます。</a:t>
            </a:r>
            <a:r>
              <a:rPr kumimoji="1" lang="ja-JP" altLang="en-US">
                <a:solidFill>
                  <a:schemeClr val="bg1"/>
                </a:solidFill>
              </a:rPr>
              <a:t>➡</a:t>
            </a:r>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15</a:t>
            </a:fld>
            <a:endParaRPr kumimoji="1" lang="ja-JP" altLang="en-US"/>
          </a:p>
        </p:txBody>
      </p:sp>
    </p:spTree>
    <p:extLst>
      <p:ext uri="{BB962C8B-B14F-4D97-AF65-F5344CB8AC3E}">
        <p14:creationId xmlns:p14="http://schemas.microsoft.com/office/powerpoint/2010/main" val="985744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とくめぇ～の基本機能はこのようになっています（</a:t>
            </a:r>
            <a:r>
              <a:rPr kumimoji="1" lang="en-US" altLang="ja-JP" dirty="0"/>
              <a:t>5</a:t>
            </a:r>
            <a:r>
              <a:rPr kumimoji="1" lang="ja-JP" altLang="en-US" dirty="0"/>
              <a:t>秒ほどおいて）➡</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16</a:t>
            </a:fld>
            <a:endParaRPr kumimoji="1" lang="ja-JP" altLang="en-US"/>
          </a:p>
        </p:txBody>
      </p:sp>
    </p:spTree>
    <p:extLst>
      <p:ext uri="{BB962C8B-B14F-4D97-AF65-F5344CB8AC3E}">
        <p14:creationId xmlns:p14="http://schemas.microsoft.com/office/powerpoint/2010/main" val="2178778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まずはアプリ全体の構成について、動画をご覧ください。</a:t>
            </a:r>
            <a:r>
              <a:rPr kumimoji="1" lang="ja-JP" altLang="en-US">
                <a:solidFill>
                  <a:schemeClr val="bg1"/>
                </a:solidFill>
              </a:rPr>
              <a:t>➡</a:t>
            </a:r>
            <a:endParaRPr kumimoji="1" lang="en-US" altLang="ja-JP"/>
          </a:p>
          <a:p>
            <a:endParaRPr kumimoji="1" lang="en-US" altLang="ja-JP"/>
          </a:p>
          <a:p>
            <a:r>
              <a:rPr kumimoji="1" lang="ja-JP" altLang="en-US"/>
              <a:t>（簡易的なアプリ紹介）</a:t>
            </a:r>
            <a:endParaRPr kumimoji="1" lang="en-US" altLang="ja-JP"/>
          </a:p>
          <a:p>
            <a:r>
              <a:rPr kumimoji="1" lang="ja-JP" altLang="en-US"/>
              <a:t>ログインをすると、ホーム画面に移ります。ホーム画面では、新規に投稿された質問と要望を確認することができます。質問と要望については後程詳しく説明します。</a:t>
            </a:r>
            <a:endParaRPr kumimoji="1" lang="en-US" altLang="ja-JP"/>
          </a:p>
          <a:p>
            <a:r>
              <a:rPr kumimoji="1" lang="ja-JP" altLang="en-US"/>
              <a:t>このアプリでは質問を投稿することができます。投稿された質問の一覧画面を見ることもできます。</a:t>
            </a:r>
            <a:endParaRPr kumimoji="1" lang="en-US" altLang="ja-JP"/>
          </a:p>
          <a:p>
            <a:r>
              <a:rPr kumimoji="1" lang="ja-JP" altLang="en-US"/>
              <a:t>要望も同様に、投稿と一覧の確認をすることができます。</a:t>
            </a:r>
            <a:endParaRPr kumimoji="1" lang="en-US" altLang="ja-JP"/>
          </a:p>
          <a:p>
            <a:r>
              <a:rPr kumimoji="1" lang="ja-JP" altLang="en-US"/>
              <a:t>このアプリではログインや投稿によってポイントを獲得して、アノニくんというキャラクターを育てることができます。アノニくんに会いに行くページでは、現在のポイント数やアノニくんの状態を確認することができます。</a:t>
            </a:r>
            <a:endParaRPr kumimoji="1" lang="en-US" altLang="ja-JP"/>
          </a:p>
          <a:p>
            <a:r>
              <a:rPr kumimoji="1" lang="ja-JP" altLang="en-US"/>
              <a:t>他のユーザーが育成中のアノニくんの人数を確認することもできます。</a:t>
            </a:r>
            <a:endParaRPr kumimoji="1" lang="en-US" altLang="ja-JP"/>
          </a:p>
          <a:p>
            <a:r>
              <a:rPr kumimoji="1" lang="ja-JP" altLang="en-US"/>
              <a:t>では、それぞれの機能や注目ポイントついて詳しくご紹介します。➡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17</a:t>
            </a:fld>
            <a:endParaRPr kumimoji="1" lang="ja-JP" altLang="en-US"/>
          </a:p>
        </p:txBody>
      </p:sp>
    </p:spTree>
    <p:extLst>
      <p:ext uri="{BB962C8B-B14F-4D97-AF65-F5344CB8AC3E}">
        <p14:creationId xmlns:p14="http://schemas.microsoft.com/office/powerpoint/2010/main" val="4293252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（杤本）</a:t>
            </a:r>
            <a:endParaRPr kumimoji="1" lang="en-US" altLang="ja-JP" dirty="0"/>
          </a:p>
          <a:p>
            <a:r>
              <a:rPr kumimoji="1" lang="ja-JP" altLang="en-US" dirty="0"/>
              <a:t>まず、とくめぇ～にはセキュリティ対策を２つ取り入れています。</a:t>
            </a:r>
            <a:endParaRPr kumimoji="1" lang="en-US" altLang="ja-JP" dirty="0"/>
          </a:p>
          <a:p>
            <a:endParaRPr kumimoji="1" lang="en-US" altLang="ja-JP" dirty="0"/>
          </a:p>
          <a:p>
            <a:r>
              <a:rPr kumimoji="1" lang="en-US" altLang="ja-JP" dirty="0"/>
              <a:t>1</a:t>
            </a:r>
            <a:r>
              <a:rPr kumimoji="1" lang="ja-JP" altLang="en-US" dirty="0"/>
              <a:t>つ目は、ログインに使用するパスワードは、ハッシュ化した状態で通信が行われていることです。</a:t>
            </a:r>
            <a:endParaRPr kumimoji="1" lang="en-US" altLang="ja-JP" dirty="0"/>
          </a:p>
          <a:p>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こうすることで、サーバーとの通信を外から傍受されても、パスワードが漏れることなく不正ログインを防ぐことができます。</a:t>
            </a:r>
            <a:endParaRPr kumimoji="1" lang="en-US" altLang="ja-JP" dirty="0"/>
          </a:p>
          <a:p>
            <a:endParaRPr kumimoji="1" lang="en-US" altLang="ja-JP" dirty="0"/>
          </a:p>
          <a:p>
            <a:r>
              <a:rPr kumimoji="1" lang="en-US" altLang="ja-JP" dirty="0"/>
              <a:t>2</a:t>
            </a:r>
            <a:r>
              <a:rPr kumimoji="1" lang="ja-JP" altLang="en-US" dirty="0"/>
              <a:t>つ目は、画面が壊れてしまうような特殊文字に対してエスケープ処理を行っていることです。</a:t>
            </a:r>
            <a:endParaRPr kumimoji="1" lang="en-US" altLang="ja-JP" dirty="0"/>
          </a:p>
          <a:p>
            <a:endParaRPr kumimoji="1" lang="en-US" altLang="ja-JP" dirty="0"/>
          </a:p>
          <a:p>
            <a:r>
              <a:rPr kumimoji="1" lang="ja-JP" altLang="en-US" dirty="0"/>
              <a:t>これら</a:t>
            </a:r>
            <a:r>
              <a:rPr kumimoji="1" lang="en-US" altLang="ja-JP" dirty="0"/>
              <a:t>2</a:t>
            </a:r>
            <a:r>
              <a:rPr kumimoji="1" lang="ja-JP" altLang="en-US" dirty="0"/>
              <a:t>つのセキュリティ対策から、安全にアプリをご利用していただけます。➡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18</a:t>
            </a:fld>
            <a:endParaRPr kumimoji="1" lang="ja-JP" altLang="en-US"/>
          </a:p>
        </p:txBody>
      </p:sp>
    </p:spTree>
    <p:extLst>
      <p:ext uri="{BB962C8B-B14F-4D97-AF65-F5344CB8AC3E}">
        <p14:creationId xmlns:p14="http://schemas.microsoft.com/office/powerpoint/2010/main" val="18624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（杤本）</a:t>
            </a:r>
            <a:endParaRPr kumimoji="1" lang="en-US" altLang="ja-JP" dirty="0"/>
          </a:p>
          <a:p>
            <a:r>
              <a:rPr kumimoji="1" lang="ja-JP" altLang="en-US" dirty="0"/>
              <a:t>ここで</a:t>
            </a:r>
            <a:r>
              <a:rPr kumimoji="1" lang="en-US" altLang="ja-JP" dirty="0"/>
              <a:t>…</a:t>
            </a:r>
          </a:p>
          <a:p>
            <a:r>
              <a:rPr kumimoji="1" lang="ja-JP" altLang="en-US" dirty="0"/>
              <a:t>とくめぇ～のここがスゴい！</a:t>
            </a:r>
            <a:endParaRPr kumimoji="1" lang="en-US" altLang="ja-JP" dirty="0"/>
          </a:p>
          <a:p>
            <a:r>
              <a:rPr kumimoji="1" lang="ja-JP" altLang="en-US" dirty="0"/>
              <a:t>一つ目は、ログインしたらずっと一緒、親切なナビゲーションメニュー、です。</a:t>
            </a:r>
            <a:endParaRPr kumimoji="1" lang="en-US" altLang="ja-JP" dirty="0"/>
          </a:p>
          <a:p>
            <a:r>
              <a:rPr kumimoji="1" lang="ja-JP" altLang="en-US" dirty="0"/>
              <a:t>全てのページで画面の左側に表示され、マウスオーバーするとページ説明が現れます。</a:t>
            </a:r>
            <a:endParaRPr kumimoji="1" lang="en-US" altLang="ja-JP" dirty="0"/>
          </a:p>
          <a:p>
            <a:r>
              <a:rPr kumimoji="1" lang="ja-JP" altLang="en-US" dirty="0"/>
              <a:t>ご覧のように、今いるページが分かりやすい仕様となっています。</a:t>
            </a:r>
            <a:r>
              <a:rPr kumimoji="1" lang="en-US" altLang="ja-JP" dirty="0"/>
              <a:t>CSS</a:t>
            </a:r>
            <a:r>
              <a:rPr kumimoji="1" lang="ja-JP" altLang="en-US" dirty="0"/>
              <a:t>で作成しています。➡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19</a:t>
            </a:fld>
            <a:endParaRPr kumimoji="1" lang="ja-JP" altLang="en-US"/>
          </a:p>
        </p:txBody>
      </p:sp>
    </p:spTree>
    <p:extLst>
      <p:ext uri="{BB962C8B-B14F-4D97-AF65-F5344CB8AC3E}">
        <p14:creationId xmlns:p14="http://schemas.microsoft.com/office/powerpoint/2010/main" val="145717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今回の発表では、この</a:t>
            </a:r>
            <a:r>
              <a:rPr kumimoji="1" lang="en-US" altLang="ja-JP"/>
              <a:t>6</a:t>
            </a:r>
            <a:r>
              <a:rPr kumimoji="1" lang="ja-JP" altLang="en-US"/>
              <a:t>点についてお話いたします。</a:t>
            </a:r>
            <a:r>
              <a:rPr kumimoji="1" lang="ja-JP" altLang="en-US" b="0" u="none">
                <a:solidFill>
                  <a:srgbClr val="FF0000"/>
                </a:solidFill>
              </a:rPr>
              <a:t>➡</a:t>
            </a:r>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a:t>
            </a:fld>
            <a:endParaRPr kumimoji="1" lang="ja-JP" altLang="en-US"/>
          </a:p>
        </p:txBody>
      </p:sp>
    </p:spTree>
    <p:extLst>
      <p:ext uri="{BB962C8B-B14F-4D97-AF65-F5344CB8AC3E}">
        <p14:creationId xmlns:p14="http://schemas.microsoft.com/office/powerpoint/2010/main" val="3833572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t>
            </a:r>
            <a:r>
              <a:rPr kumimoji="1" lang="ja-JP" altLang="en-US"/>
              <a:t>中田：開始</a:t>
            </a:r>
            <a:r>
              <a:rPr kumimoji="1" lang="en-US" altLang="ja-JP"/>
              <a:t>]</a:t>
            </a:r>
          </a:p>
          <a:p>
            <a:r>
              <a:rPr kumimoji="1" lang="ja-JP" altLang="en-US"/>
              <a:t>次は、アプリのメイン機能である、匿名での質問や要望投稿機能についてです。</a:t>
            </a:r>
            <a:endParaRPr kumimoji="1" lang="en-US" altLang="ja-JP"/>
          </a:p>
          <a:p>
            <a:r>
              <a:rPr kumimoji="1" lang="ja-JP" altLang="en-US"/>
              <a:t>質問や要望を投稿すると一覧画面に遷移し、投稿できているかが一目でわかる仕様となっています。➡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20</a:t>
            </a:fld>
            <a:endParaRPr kumimoji="1" lang="ja-JP" altLang="en-US"/>
          </a:p>
        </p:txBody>
      </p:sp>
    </p:spTree>
    <p:extLst>
      <p:ext uri="{BB962C8B-B14F-4D97-AF65-F5344CB8AC3E}">
        <p14:creationId xmlns:p14="http://schemas.microsoft.com/office/powerpoint/2010/main" val="37526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a:t>
            </a:r>
          </a:p>
          <a:p>
            <a:r>
              <a:rPr kumimoji="1" lang="ja-JP" altLang="en-US" dirty="0"/>
              <a:t>とくめぇ～のここがスゴい！</a:t>
            </a:r>
            <a:endParaRPr kumimoji="1" lang="en-US" altLang="ja-JP" dirty="0"/>
          </a:p>
          <a:p>
            <a:r>
              <a:rPr kumimoji="1" lang="en-US" altLang="ja-JP" dirty="0"/>
              <a:t>2</a:t>
            </a:r>
            <a:r>
              <a:rPr kumimoji="1" lang="ja-JP" altLang="en-US" dirty="0"/>
              <a:t>つ目は、自分の質問は投稿後も編集可能に！、です。</a:t>
            </a:r>
            <a:endParaRPr kumimoji="1" lang="en-US" altLang="ja-JP" dirty="0"/>
          </a:p>
          <a:p>
            <a:r>
              <a:rPr kumimoji="1" lang="ja-JP" altLang="en-US" dirty="0"/>
              <a:t>この機能により</a:t>
            </a:r>
            <a:endParaRPr kumimoji="1" lang="en-US" altLang="ja-JP" dirty="0"/>
          </a:p>
          <a:p>
            <a:r>
              <a:rPr kumimoji="1" lang="ja-JP" altLang="en-US" dirty="0"/>
              <a:t>誤字・脱字に気づかず、質問を送信しても、あとで編集することができます。➡</a:t>
            </a:r>
          </a:p>
          <a:p>
            <a:r>
              <a:rPr kumimoji="1" lang="en-US" altLang="ja-JP" dirty="0"/>
              <a:t>[</a:t>
            </a:r>
            <a:r>
              <a:rPr kumimoji="1" lang="ja-JP" altLang="en-US" dirty="0"/>
              <a:t>中田：終了</a:t>
            </a:r>
            <a:r>
              <a:rPr kumimoji="1" lang="en-US" altLang="ja-JP" dirty="0"/>
              <a:t>]</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21</a:t>
            </a:fld>
            <a:endParaRPr kumimoji="1" lang="ja-JP" altLang="en-US"/>
          </a:p>
        </p:txBody>
      </p:sp>
    </p:spTree>
    <p:extLst>
      <p:ext uri="{BB962C8B-B14F-4D97-AF65-F5344CB8AC3E}">
        <p14:creationId xmlns:p14="http://schemas.microsoft.com/office/powerpoint/2010/main" val="683823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（藤井）「～実装しました」　➡</a:t>
            </a:r>
            <a:endParaRPr kumimoji="1" lang="en-US" altLang="ja-JP"/>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22</a:t>
            </a:fld>
            <a:endParaRPr kumimoji="1" lang="ja-JP" altLang="en-US"/>
          </a:p>
        </p:txBody>
      </p:sp>
    </p:spTree>
    <p:extLst>
      <p:ext uri="{BB962C8B-B14F-4D97-AF65-F5344CB8AC3E}">
        <p14:creationId xmlns:p14="http://schemas.microsoft.com/office/powerpoint/2010/main" val="275752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（藤井）「変化し、画面に表示されます」　➡</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23</a:t>
            </a:fld>
            <a:endParaRPr kumimoji="1" lang="ja-JP" altLang="en-US"/>
          </a:p>
        </p:txBody>
      </p:sp>
    </p:spTree>
    <p:extLst>
      <p:ext uri="{BB962C8B-B14F-4D97-AF65-F5344CB8AC3E}">
        <p14:creationId xmlns:p14="http://schemas.microsoft.com/office/powerpoint/2010/main" val="337424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（藤井）「～取り除いています」　➡</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24</a:t>
            </a:fld>
            <a:endParaRPr kumimoji="1" lang="ja-JP" altLang="en-US"/>
          </a:p>
        </p:txBody>
      </p:sp>
    </p:spTree>
    <p:extLst>
      <p:ext uri="{BB962C8B-B14F-4D97-AF65-F5344CB8AC3E}">
        <p14:creationId xmlns:p14="http://schemas.microsoft.com/office/powerpoint/2010/main" val="3128459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（藤井）質問についてはほかにも機能が充実しています。</a:t>
            </a:r>
            <a:endParaRPr kumimoji="1" lang="en-US" altLang="ja-JP"/>
          </a:p>
          <a:p>
            <a:r>
              <a:rPr kumimoji="1" lang="ja-JP" altLang="en-US"/>
              <a:t>質問一覧画面から気になる質問をクリックすることで、その質問に関する詳細をご覧いただけます。</a:t>
            </a:r>
            <a:endParaRPr kumimoji="1" lang="en-US" altLang="ja-JP"/>
          </a:p>
          <a:p>
            <a:r>
              <a:rPr kumimoji="1" lang="ja-JP" altLang="en-US"/>
              <a:t>具体的には、質問内容全文と質問に対する過去の回答の閲覧と</a:t>
            </a:r>
            <a:endParaRPr kumimoji="1" lang="en-US" altLang="ja-JP"/>
          </a:p>
          <a:p>
            <a:r>
              <a:rPr kumimoji="1" lang="ja-JP" altLang="en-US"/>
              <a:t>質問に対する回答の送信が可能です。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25</a:t>
            </a:fld>
            <a:endParaRPr kumimoji="1" lang="ja-JP" altLang="en-US"/>
          </a:p>
        </p:txBody>
      </p:sp>
    </p:spTree>
    <p:extLst>
      <p:ext uri="{BB962C8B-B14F-4D97-AF65-F5344CB8AC3E}">
        <p14:creationId xmlns:p14="http://schemas.microsoft.com/office/powerpoint/2010/main" val="533038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（山口）</a:t>
            </a:r>
            <a:endParaRPr kumimoji="1" lang="en-US" altLang="ja-JP"/>
          </a:p>
          <a:p>
            <a:r>
              <a:rPr kumimoji="1" lang="ja-JP" altLang="en-US"/>
              <a:t>とくめぇ～のココがすごい！</a:t>
            </a:r>
            <a:r>
              <a:rPr kumimoji="1" lang="en-US" altLang="ja-JP"/>
              <a:t>4</a:t>
            </a:r>
            <a:r>
              <a:rPr kumimoji="1" lang="ja-JP" altLang="en-US"/>
              <a:t>つ目は詳細検索機能！</a:t>
            </a:r>
            <a:endParaRPr kumimoji="1" lang="en-US" altLang="ja-JP"/>
          </a:p>
          <a:p>
            <a:r>
              <a:rPr kumimoji="1" lang="ja-JP" altLang="en-US"/>
              <a:t>調べたい情報を検索することで、過去に同じ悩みを抱えている人がいたことを知ることが可能。</a:t>
            </a:r>
            <a:endParaRPr kumimoji="1" lang="en-US" altLang="ja-JP"/>
          </a:p>
          <a:p>
            <a:r>
              <a:rPr kumimoji="1" lang="ja-JP" altLang="en-US"/>
              <a:t>また、解決済みを選択すれば今抱いている疑問点を素早く解決でき、回答募集中を選択して検索することで、社員の不安や疑問に気づくことができます。➡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26</a:t>
            </a:fld>
            <a:endParaRPr kumimoji="1" lang="ja-JP" altLang="en-US"/>
          </a:p>
        </p:txBody>
      </p:sp>
    </p:spTree>
    <p:extLst>
      <p:ext uri="{BB962C8B-B14F-4D97-AF65-F5344CB8AC3E}">
        <p14:creationId xmlns:p14="http://schemas.microsoft.com/office/powerpoint/2010/main" val="1671961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さらに！過去に自分が投稿した質問を検索することで、更新したい質問へのアクセスがスムーズに！</a:t>
            </a:r>
            <a:endParaRPr kumimoji="1" lang="en-US" altLang="ja-JP"/>
          </a:p>
          <a:p>
            <a:r>
              <a:rPr kumimoji="1" lang="ja-JP" altLang="en-US"/>
              <a:t>また、過去に自分が何で悩んでいたかを振り返ることもでき自身の成長を感じるきっかけになるかもしれません。➡</a:t>
            </a:r>
            <a:endParaRPr kumimoji="1" lang="en-US" altLang="ja-JP"/>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27</a:t>
            </a:fld>
            <a:endParaRPr kumimoji="1" lang="ja-JP" altLang="en-US"/>
          </a:p>
        </p:txBody>
      </p:sp>
    </p:spTree>
    <p:extLst>
      <p:ext uri="{BB962C8B-B14F-4D97-AF65-F5344CB8AC3E}">
        <p14:creationId xmlns:p14="http://schemas.microsoft.com/office/powerpoint/2010/main" val="738983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次に、とくめぇ～の目玉であるアノニくん育成についてです。</a:t>
            </a:r>
            <a:endParaRPr kumimoji="1" lang="en-US" altLang="ja-JP"/>
          </a:p>
          <a:p>
            <a:r>
              <a:rPr kumimoji="1" lang="ja-JP" altLang="en-US"/>
              <a:t>この画面では、現在あなたが所持しているポイントや次の段階までのポイント。</a:t>
            </a:r>
            <a:endParaRPr kumimoji="1" lang="en-US" altLang="ja-JP"/>
          </a:p>
          <a:p>
            <a:r>
              <a:rPr kumimoji="1" lang="ja-JP" altLang="en-US"/>
              <a:t>そして、あなたのアノニくんに会うことができます。➡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28</a:t>
            </a:fld>
            <a:endParaRPr kumimoji="1" lang="ja-JP" altLang="en-US"/>
          </a:p>
        </p:txBody>
      </p:sp>
    </p:spTree>
    <p:extLst>
      <p:ext uri="{BB962C8B-B14F-4D97-AF65-F5344CB8AC3E}">
        <p14:creationId xmlns:p14="http://schemas.microsoft.com/office/powerpoint/2010/main" val="167715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（山口）</a:t>
            </a:r>
            <a:endParaRPr kumimoji="1" lang="en-US" altLang="ja-JP"/>
          </a:p>
          <a:p>
            <a:r>
              <a:rPr kumimoji="1" lang="ja-JP" altLang="en-US"/>
              <a:t>また「みんなの到達度」ページでは、あなたが育成した歴代のアノニくんを見ることや現在、何人がどのアノニくんを育てているかを確認することができます。</a:t>
            </a:r>
            <a:endParaRPr kumimoji="1" lang="en-US" altLang="ja-JP"/>
          </a:p>
          <a:p>
            <a:r>
              <a:rPr kumimoji="1" lang="ja-JP" altLang="en-US"/>
              <a:t>未到達段階のアノニくんは非表示となっています。</a:t>
            </a:r>
            <a:endParaRPr kumimoji="1" lang="en-US" altLang="ja-JP"/>
          </a:p>
          <a:p>
            <a:r>
              <a:rPr kumimoji="1" lang="ja-JP" altLang="en-US"/>
              <a:t>現在、搭載されているアノにくんの姿は</a:t>
            </a:r>
            <a:r>
              <a:rPr kumimoji="1" lang="en-US" altLang="ja-JP"/>
              <a:t>5</a:t>
            </a:r>
            <a:r>
              <a:rPr kumimoji="1" lang="ja-JP" altLang="en-US"/>
              <a:t>種類。あなたのアノニくんを成長させ、いろいろな姿のアノニくんに会いに行きましょう。➡</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29</a:t>
            </a:fld>
            <a:endParaRPr kumimoji="1" lang="ja-JP" altLang="en-US"/>
          </a:p>
        </p:txBody>
      </p:sp>
    </p:spTree>
    <p:extLst>
      <p:ext uri="{BB962C8B-B14F-4D97-AF65-F5344CB8AC3E}">
        <p14:creationId xmlns:p14="http://schemas.microsoft.com/office/powerpoint/2010/main" val="151744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まず始めに、私たちのチーム名「</a:t>
            </a:r>
            <a:r>
              <a:rPr kumimoji="1" lang="en-US" altLang="ja-JP"/>
              <a:t>DIV</a:t>
            </a:r>
            <a:r>
              <a:rPr kumimoji="1" lang="ja-JP" altLang="en-US"/>
              <a:t>」の由来についてお話いたします。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a:t>
            </a:fld>
            <a:endParaRPr kumimoji="1" lang="ja-JP" altLang="en-US"/>
          </a:p>
        </p:txBody>
      </p:sp>
    </p:spTree>
    <p:extLst>
      <p:ext uri="{BB962C8B-B14F-4D97-AF65-F5344CB8AC3E}">
        <p14:creationId xmlns:p14="http://schemas.microsoft.com/office/powerpoint/2010/main" val="2037556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とくめぇ～のココがすごい</a:t>
            </a:r>
            <a:r>
              <a:rPr kumimoji="1" lang="en-US" altLang="ja-JP"/>
              <a:t>5</a:t>
            </a:r>
            <a:r>
              <a:rPr kumimoji="1" lang="ja-JP" altLang="en-US"/>
              <a:t>つ目は、育成ポイントの獲得機能です。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このアプリでは特定の行動によってポイントを獲得することで、アノニくんを育てることができます。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その日</a:t>
            </a:r>
            <a:r>
              <a:rPr kumimoji="1" lang="en-US" altLang="ja-JP"/>
              <a:t>1</a:t>
            </a:r>
            <a:r>
              <a:rPr kumimoji="1" lang="ja-JP" altLang="en-US"/>
              <a:t>回目のログインと</a:t>
            </a:r>
            <a:r>
              <a:rPr kumimoji="1" lang="en-US" altLang="ja-JP"/>
              <a:t>18</a:t>
            </a:r>
            <a:r>
              <a:rPr kumimoji="1" lang="ja-JP" altLang="en-US"/>
              <a:t>時より前のログアウトで</a:t>
            </a:r>
            <a:r>
              <a:rPr kumimoji="1" lang="en-US" altLang="ja-JP"/>
              <a:t>1</a:t>
            </a:r>
            <a:r>
              <a:rPr kumimoji="1" lang="ja-JP" altLang="en-US"/>
              <a:t>ポイント、質問の投稿と質問への回答で</a:t>
            </a:r>
            <a:r>
              <a:rPr kumimoji="1" lang="en-US" altLang="ja-JP"/>
              <a:t>3</a:t>
            </a:r>
            <a:r>
              <a:rPr kumimoji="1" lang="ja-JP" altLang="en-US"/>
              <a:t>ポイント獲得することができます。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貯まったポイントが一定の値を超えるとアノニくんが進化し、新しい姿を見ることができます。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この機能は、各ユーザーが持っている育成ポイントの情報に、</a:t>
            </a:r>
            <a:r>
              <a:rPr kumimoji="1" lang="en-US" altLang="ja-JP"/>
              <a:t>1</a:t>
            </a:r>
            <a:r>
              <a:rPr kumimoji="1" lang="ja-JP" altLang="en-US"/>
              <a:t>または</a:t>
            </a:r>
            <a:r>
              <a:rPr kumimoji="1" lang="en-US" altLang="ja-JP"/>
              <a:t>3</a:t>
            </a:r>
            <a:r>
              <a:rPr kumimoji="1" lang="ja-JP" altLang="en-US"/>
              <a:t>ポイント加算するという</a:t>
            </a:r>
            <a:r>
              <a:rPr kumimoji="1" lang="en-US" altLang="ja-JP"/>
              <a:t>SQL</a:t>
            </a:r>
            <a:r>
              <a:rPr kumimoji="1" lang="ja-JP" altLang="en-US"/>
              <a:t>文を、ログインや質問のタイミングにサーブレットで実行させることで実装しています。➡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30</a:t>
            </a:fld>
            <a:endParaRPr kumimoji="1" lang="ja-JP" altLang="en-US"/>
          </a:p>
        </p:txBody>
      </p:sp>
    </p:spTree>
    <p:extLst>
      <p:ext uri="{BB962C8B-B14F-4D97-AF65-F5344CB8AC3E}">
        <p14:creationId xmlns:p14="http://schemas.microsoft.com/office/powerpoint/2010/main" val="1945095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最後の基本機能は、ユーザー登録機能についてです。</a:t>
            </a:r>
            <a:endParaRPr kumimoji="1" lang="en-US" altLang="ja-JP"/>
          </a:p>
          <a:p>
            <a:r>
              <a:rPr kumimoji="1" lang="ja-JP" altLang="en-US"/>
              <a:t>この機能は、管理者のみが利用することができます。一般のユーザーがログインした時はユーザー登録機能にアクセスすることはできませんが、管理者であるユーザーがログインした時のみ利用可能になり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31</a:t>
            </a:fld>
            <a:endParaRPr kumimoji="1" lang="ja-JP" altLang="en-US"/>
          </a:p>
        </p:txBody>
      </p:sp>
    </p:spTree>
    <p:extLst>
      <p:ext uri="{BB962C8B-B14F-4D97-AF65-F5344CB8AC3E}">
        <p14:creationId xmlns:p14="http://schemas.microsoft.com/office/powerpoint/2010/main" val="29866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中田：開始</a:t>
            </a:r>
            <a:r>
              <a:rPr kumimoji="1" lang="en-US" altLang="ja-JP" dirty="0"/>
              <a:t>]</a:t>
            </a:r>
          </a:p>
          <a:p>
            <a:r>
              <a:rPr kumimoji="1" lang="ja-JP" altLang="en-US"/>
              <a:t>次に、「</a:t>
            </a:r>
            <a:r>
              <a:rPr kumimoji="1" lang="ja-JP" altLang="en-US" dirty="0"/>
              <a:t>とくめぇ～</a:t>
            </a:r>
            <a:r>
              <a:rPr kumimoji="1" lang="ja-JP" altLang="en-US"/>
              <a:t>」</a:t>
            </a:r>
            <a:r>
              <a:rPr kumimoji="1" lang="ja-JP" altLang="en-US" dirty="0"/>
              <a:t>に</a:t>
            </a:r>
            <a:r>
              <a:rPr kumimoji="1" lang="ja-JP" altLang="en-US"/>
              <a:t>今後</a:t>
            </a:r>
            <a:r>
              <a:rPr kumimoji="1" lang="ja-JP" altLang="en-US" dirty="0"/>
              <a:t>追加</a:t>
            </a:r>
            <a:r>
              <a:rPr kumimoji="1" lang="ja-JP" altLang="en-US"/>
              <a:t>したい</a:t>
            </a:r>
            <a:r>
              <a:rPr kumimoji="1" lang="ja-JP" altLang="en-US" dirty="0"/>
              <a:t>機能についてです➡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32</a:t>
            </a:fld>
            <a:endParaRPr kumimoji="1" lang="ja-JP" altLang="en-US"/>
          </a:p>
        </p:txBody>
      </p:sp>
    </p:spTree>
    <p:extLst>
      <p:ext uri="{BB962C8B-B14F-4D97-AF65-F5344CB8AC3E}">
        <p14:creationId xmlns:p14="http://schemas.microsoft.com/office/powerpoint/2010/main" val="584312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b="0" dirty="0">
                <a:effectLst/>
              </a:rPr>
              <a:t>いくつか候補はありますが</a:t>
            </a:r>
            <a:endParaRPr lang="en-US" altLang="ja-JP" b="0" dirty="0">
              <a:effectLst/>
            </a:endParaRPr>
          </a:p>
          <a:p>
            <a:pPr algn="just" rtl="0">
              <a:spcBef>
                <a:spcPts val="0"/>
              </a:spcBef>
              <a:spcAft>
                <a:spcPts val="0"/>
              </a:spcAft>
            </a:pPr>
            <a:r>
              <a:rPr lang="ja-JP" altLang="en-US" b="0" dirty="0">
                <a:effectLst/>
              </a:rPr>
              <a:t>今後、実装したい機能の</a:t>
            </a:r>
            <a:r>
              <a:rPr lang="en-US" altLang="ja-JP" b="0" dirty="0">
                <a:effectLst/>
              </a:rPr>
              <a:t>1</a:t>
            </a:r>
            <a:r>
              <a:rPr lang="ja-JP" altLang="en-US" b="0" dirty="0">
                <a:effectLst/>
              </a:rPr>
              <a:t>つはレスポンシブデザインです。➡</a:t>
            </a:r>
            <a:endParaRPr lang="en-US" altLang="ja-JP" b="0" dirty="0">
              <a:effectLst/>
            </a:endParaRPr>
          </a:p>
          <a:p>
            <a:pPr algn="just" rtl="0">
              <a:spcBef>
                <a:spcPts val="0"/>
              </a:spcBef>
              <a:spcAft>
                <a:spcPts val="0"/>
              </a:spcAft>
            </a:pPr>
            <a:r>
              <a:rPr lang="ja-JP" altLang="en-US" b="0" dirty="0">
                <a:effectLst/>
              </a:rPr>
              <a:t>今回の画面設計は、現在利用しているパソコンの画面サイズに合わせて行いました。</a:t>
            </a:r>
            <a:endParaRPr lang="en-US" altLang="ja-JP" b="0" dirty="0">
              <a:effectLst/>
            </a:endParaRPr>
          </a:p>
          <a:p>
            <a:pPr algn="just" rtl="0">
              <a:spcBef>
                <a:spcPts val="0"/>
              </a:spcBef>
              <a:spcAft>
                <a:spcPts val="0"/>
              </a:spcAft>
            </a:pPr>
            <a:r>
              <a:rPr lang="ja-JP" altLang="en-US" b="0" dirty="0">
                <a:effectLst/>
              </a:rPr>
              <a:t>そのためスマートフォンや他の媒体でアプリを利用する可能性を考えると、見た目が崩れてしまうことから、</a:t>
            </a:r>
            <a:endParaRPr lang="en-US" altLang="ja-JP" b="0" dirty="0">
              <a:effectLst/>
            </a:endParaRPr>
          </a:p>
          <a:p>
            <a:pPr algn="just" rtl="0">
              <a:spcBef>
                <a:spcPts val="0"/>
              </a:spcBef>
              <a:spcAft>
                <a:spcPts val="0"/>
              </a:spcAft>
            </a:pPr>
            <a:r>
              <a:rPr lang="ja-JP" altLang="en-US" b="0" dirty="0">
                <a:effectLst/>
              </a:rPr>
              <a:t>レスポンシブデザインを取り入れ、対応機種を増やしていきたいという考えに至りました。</a:t>
            </a:r>
            <a:endParaRPr lang="en-US" altLang="ja-JP" b="0" dirty="0">
              <a:effectLst/>
            </a:endParaRPr>
          </a:p>
          <a:p>
            <a:pPr algn="just" rtl="0">
              <a:spcBef>
                <a:spcPts val="0"/>
              </a:spcBef>
              <a:spcAft>
                <a:spcPts val="0"/>
              </a:spcAft>
            </a:pPr>
            <a:endParaRPr lang="en-US" altLang="ja-JP" b="0" dirty="0">
              <a:effectLst/>
            </a:endParaRPr>
          </a:p>
          <a:p>
            <a:pPr algn="just" rtl="0">
              <a:spcBef>
                <a:spcPts val="0"/>
              </a:spcBef>
              <a:spcAft>
                <a:spcPts val="0"/>
              </a:spcAft>
            </a:pPr>
            <a:r>
              <a:rPr lang="ja-JP" altLang="en-US" b="0" dirty="0">
                <a:effectLst/>
              </a:rPr>
              <a:t>ご覧のように、他にも実装したかった機能がいくつかあります。</a:t>
            </a:r>
            <a:endParaRPr lang="en-US" altLang="ja-JP" b="0" dirty="0">
              <a:effectLst/>
            </a:endParaRPr>
          </a:p>
          <a:p>
            <a:pPr algn="just" rtl="0">
              <a:spcBef>
                <a:spcPts val="0"/>
              </a:spcBef>
              <a:spcAft>
                <a:spcPts val="0"/>
              </a:spcAft>
            </a:pPr>
            <a:r>
              <a:rPr lang="ja-JP" altLang="en-US" b="0" dirty="0">
                <a:effectLst/>
              </a:rPr>
              <a:t>今回の実装は見送りましたが、ご要望があれば今後検討させていただく予定です。（</a:t>
            </a:r>
            <a:r>
              <a:rPr lang="en-US" altLang="ja-JP" b="0" dirty="0">
                <a:effectLst/>
              </a:rPr>
              <a:t>5</a:t>
            </a:r>
            <a:r>
              <a:rPr lang="ja-JP" altLang="en-US" b="0" dirty="0">
                <a:effectLst/>
              </a:rPr>
              <a:t>秒ほどとって）➡</a:t>
            </a:r>
            <a:endParaRPr lang="en-US" altLang="ja-JP" b="0" dirty="0">
              <a:effectLst/>
            </a:endParaRPr>
          </a:p>
          <a:p>
            <a:pPr algn="just" rtl="0">
              <a:spcBef>
                <a:spcPts val="0"/>
              </a:spcBef>
              <a:spcAft>
                <a:spcPts val="0"/>
              </a:spcAft>
            </a:pPr>
            <a:r>
              <a:rPr lang="en-US" altLang="ja-JP" b="0" dirty="0">
                <a:effectLst/>
              </a:rPr>
              <a:t>[</a:t>
            </a:r>
            <a:r>
              <a:rPr lang="ja-JP" altLang="en-US" b="0" dirty="0">
                <a:effectLst/>
              </a:rPr>
              <a:t>中田：終了</a:t>
            </a:r>
            <a:r>
              <a:rPr lang="en-US" altLang="ja-JP" b="0" dirty="0">
                <a:effectLst/>
              </a:rPr>
              <a:t>]</a:t>
            </a:r>
            <a:endParaRPr lang="ja-JP" altLang="en-US" b="0" dirty="0">
              <a:effectLst/>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33</a:t>
            </a:fld>
            <a:endParaRPr kumimoji="1" lang="ja-JP" altLang="en-US"/>
          </a:p>
        </p:txBody>
      </p:sp>
    </p:spTree>
    <p:extLst>
      <p:ext uri="{BB962C8B-B14F-4D97-AF65-F5344CB8AC3E}">
        <p14:creationId xmlns:p14="http://schemas.microsoft.com/office/powerpoint/2010/main" val="56740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（杤本）</a:t>
            </a:r>
            <a:endParaRPr kumimoji="1" lang="en-US" altLang="ja-JP" dirty="0"/>
          </a:p>
          <a:p>
            <a:endParaRPr kumimoji="1" lang="en-US" altLang="ja-JP" dirty="0"/>
          </a:p>
          <a:p>
            <a:r>
              <a:rPr kumimoji="1" lang="ja-JP" altLang="en-US" dirty="0"/>
              <a:t>最後に、チーム活動と総括について発表します。➡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34</a:t>
            </a:fld>
            <a:endParaRPr kumimoji="1" lang="ja-JP" altLang="en-US"/>
          </a:p>
        </p:txBody>
      </p:sp>
    </p:spTree>
    <p:extLst>
      <p:ext uri="{BB962C8B-B14F-4D97-AF65-F5344CB8AC3E}">
        <p14:creationId xmlns:p14="http://schemas.microsoft.com/office/powerpoint/2010/main" val="2873706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sz="2800" b="0" i="0" dirty="0">
                <a:solidFill>
                  <a:srgbClr val="252525"/>
                </a:solidFill>
                <a:effectLst/>
                <a:highlight>
                  <a:srgbClr val="FFFFFF"/>
                </a:highlight>
                <a:latin typeface="Helvetica" panose="020B0604020202020204" pitchFamily="34" charset="0"/>
              </a:rPr>
              <a:t>（杤本）</a:t>
            </a:r>
            <a:endParaRPr lang="en-US" altLang="ja-JP" sz="2800" b="0" i="0" dirty="0">
              <a:solidFill>
                <a:srgbClr val="252525"/>
              </a:solidFill>
              <a:effectLst/>
              <a:highlight>
                <a:srgbClr val="FFFFFF"/>
              </a:highlight>
              <a:latin typeface="Helvetica" panose="020B0604020202020204" pitchFamily="34" charset="0"/>
            </a:endParaRPr>
          </a:p>
          <a:p>
            <a:pPr algn="just" rtl="0">
              <a:spcBef>
                <a:spcPts val="0"/>
              </a:spcBef>
              <a:spcAft>
                <a:spcPts val="0"/>
              </a:spcAft>
            </a:pPr>
            <a:endParaRPr lang="en-US" altLang="ja-JP" sz="2800" b="0" i="0" dirty="0">
              <a:solidFill>
                <a:srgbClr val="252525"/>
              </a:solidFill>
              <a:effectLst/>
              <a:highlight>
                <a:srgbClr val="FFFFFF"/>
              </a:highlight>
              <a:latin typeface="Helvetica" panose="020B0604020202020204" pitchFamily="34" charset="0"/>
            </a:endParaRPr>
          </a:p>
          <a:p>
            <a:pPr algn="just" rtl="0">
              <a:spcBef>
                <a:spcPts val="0"/>
              </a:spcBef>
              <a:spcAft>
                <a:spcPts val="0"/>
              </a:spcAft>
            </a:pPr>
            <a:r>
              <a:rPr lang="en-US" altLang="ja-JP" sz="2800" b="0" i="0" dirty="0">
                <a:solidFill>
                  <a:srgbClr val="252525"/>
                </a:solidFill>
                <a:effectLst/>
                <a:highlight>
                  <a:srgbClr val="FFFFFF"/>
                </a:highlight>
                <a:latin typeface="Helvetica" panose="020B0604020202020204" pitchFamily="34" charset="0"/>
              </a:rPr>
              <a:t>DIV</a:t>
            </a:r>
            <a:r>
              <a:rPr lang="ja-JP" altLang="en-US" sz="2800" b="0" i="0" dirty="0">
                <a:solidFill>
                  <a:srgbClr val="252525"/>
                </a:solidFill>
                <a:effectLst/>
                <a:highlight>
                  <a:srgbClr val="FFFFFF"/>
                </a:highlight>
                <a:latin typeface="Helvetica" panose="020B0604020202020204" pitchFamily="34" charset="0"/>
              </a:rPr>
              <a:t>のチーム活動はこのように進みました。➡１つ目揺れる</a:t>
            </a:r>
            <a:endParaRPr lang="en-US" altLang="ja-JP" sz="2800" b="0" i="0" dirty="0">
              <a:solidFill>
                <a:srgbClr val="252525"/>
              </a:solidFill>
              <a:effectLst/>
              <a:highlight>
                <a:srgbClr val="FFFFFF"/>
              </a:highlight>
              <a:latin typeface="Helvetica" panose="020B0604020202020204" pitchFamily="34" charset="0"/>
            </a:endParaRPr>
          </a:p>
          <a:p>
            <a:pPr algn="just" rtl="0">
              <a:spcBef>
                <a:spcPts val="0"/>
              </a:spcBef>
              <a:spcAft>
                <a:spcPts val="0"/>
              </a:spcAft>
            </a:pPr>
            <a:r>
              <a:rPr lang="ja-JP" altLang="en-US" sz="2800" b="0" i="0" dirty="0">
                <a:solidFill>
                  <a:srgbClr val="252525"/>
                </a:solidFill>
                <a:effectLst/>
                <a:highlight>
                  <a:srgbClr val="FFFFFF"/>
                </a:highlight>
                <a:latin typeface="Helvetica" panose="020B0604020202020204" pitchFamily="34" charset="0"/>
              </a:rPr>
              <a:t>ほとんど初対面の状態であったため、お互いに探り合うような、テンポの良くないチーム活動から始まりました。➡</a:t>
            </a:r>
            <a:r>
              <a:rPr lang="en-US" altLang="ja-JP" sz="2800" b="0" i="0" dirty="0">
                <a:solidFill>
                  <a:srgbClr val="252525"/>
                </a:solidFill>
                <a:effectLst/>
                <a:highlight>
                  <a:srgbClr val="FFFFFF"/>
                </a:highlight>
                <a:latin typeface="Helvetica" panose="020B0604020202020204" pitchFamily="34" charset="0"/>
              </a:rPr>
              <a:t>2</a:t>
            </a:r>
            <a:r>
              <a:rPr lang="ja-JP" altLang="en-US" sz="2800" b="0" i="0" dirty="0">
                <a:solidFill>
                  <a:srgbClr val="252525"/>
                </a:solidFill>
                <a:effectLst/>
                <a:highlight>
                  <a:srgbClr val="FFFFFF"/>
                </a:highlight>
                <a:latin typeface="Helvetica" panose="020B0604020202020204" pitchFamily="34" charset="0"/>
              </a:rPr>
              <a:t>つ目揺れる</a:t>
            </a:r>
            <a:endParaRPr lang="en-US" altLang="ja-JP" sz="2800" b="0" i="0" dirty="0">
              <a:solidFill>
                <a:srgbClr val="252525"/>
              </a:solidFill>
              <a:effectLst/>
              <a:highlight>
                <a:srgbClr val="FFFFFF"/>
              </a:highlight>
              <a:latin typeface="Helvetica" panose="020B0604020202020204" pitchFamily="34" charset="0"/>
            </a:endParaRPr>
          </a:p>
          <a:p>
            <a:pPr algn="just" rtl="0">
              <a:spcBef>
                <a:spcPts val="0"/>
              </a:spcBef>
              <a:spcAft>
                <a:spcPts val="0"/>
              </a:spcAft>
            </a:pPr>
            <a:r>
              <a:rPr lang="ja-JP" altLang="en-US" sz="2800" b="0" i="0" dirty="0">
                <a:solidFill>
                  <a:srgbClr val="252525"/>
                </a:solidFill>
                <a:effectLst/>
                <a:highlight>
                  <a:srgbClr val="FFFFFF"/>
                </a:highlight>
                <a:latin typeface="Helvetica" panose="020B0604020202020204" pitchFamily="34" charset="0"/>
              </a:rPr>
              <a:t>アプリ案もなかなか決まらず、話し合いでは意見を直接伝えるというよりも誘導するような発言が多かったです。➡</a:t>
            </a:r>
            <a:r>
              <a:rPr lang="en-US" altLang="ja-JP" sz="2800" b="0" i="0" dirty="0">
                <a:solidFill>
                  <a:srgbClr val="252525"/>
                </a:solidFill>
                <a:effectLst/>
                <a:highlight>
                  <a:srgbClr val="FFFFFF"/>
                </a:highlight>
                <a:latin typeface="Helvetica" panose="020B0604020202020204" pitchFamily="34" charset="0"/>
              </a:rPr>
              <a:t>3</a:t>
            </a:r>
            <a:r>
              <a:rPr lang="ja-JP" altLang="en-US" sz="2800" b="0" i="0" dirty="0">
                <a:solidFill>
                  <a:srgbClr val="252525"/>
                </a:solidFill>
                <a:effectLst/>
                <a:highlight>
                  <a:srgbClr val="FFFFFF"/>
                </a:highlight>
                <a:latin typeface="Helvetica" panose="020B0604020202020204" pitchFamily="34" charset="0"/>
              </a:rPr>
              <a:t>つ目揺れる</a:t>
            </a:r>
            <a:endParaRPr lang="en-US" altLang="ja-JP" sz="2800" b="0" i="0" dirty="0">
              <a:solidFill>
                <a:srgbClr val="252525"/>
              </a:solidFill>
              <a:effectLst/>
              <a:highlight>
                <a:srgbClr val="FFFFFF"/>
              </a:highlight>
              <a:latin typeface="Helvetica" panose="020B0604020202020204" pitchFamily="34" charset="0"/>
            </a:endParaRPr>
          </a:p>
          <a:p>
            <a:pPr algn="just" rtl="0">
              <a:spcBef>
                <a:spcPts val="0"/>
              </a:spcBef>
              <a:spcAft>
                <a:spcPts val="0"/>
              </a:spcAft>
            </a:pPr>
            <a:endParaRPr lang="en-US" altLang="ja-JP" sz="2800" b="0" i="0" dirty="0">
              <a:solidFill>
                <a:srgbClr val="252525"/>
              </a:solidFill>
              <a:effectLst/>
              <a:highlight>
                <a:srgbClr val="FFFFFF"/>
              </a:highlight>
              <a:latin typeface="Helvetica" panose="020B0604020202020204" pitchFamily="34" charset="0"/>
            </a:endParaRPr>
          </a:p>
          <a:p>
            <a:pPr algn="just" rtl="0">
              <a:spcBef>
                <a:spcPts val="0"/>
              </a:spcBef>
              <a:spcAft>
                <a:spcPts val="0"/>
              </a:spcAft>
            </a:pPr>
            <a:r>
              <a:rPr lang="ja-JP" altLang="en-US" sz="2800" b="0" i="0" dirty="0">
                <a:solidFill>
                  <a:srgbClr val="252525"/>
                </a:solidFill>
                <a:effectLst/>
                <a:highlight>
                  <a:srgbClr val="FFFFFF"/>
                </a:highlight>
                <a:latin typeface="Helvetica" panose="020B0604020202020204" pitchFamily="34" charset="0"/>
              </a:rPr>
              <a:t>しかし、アプリを使用するユーザーを想定することにより、メンバー全員が作りたいと思えるようなアプリ案を考え出すことができました。➡</a:t>
            </a:r>
            <a:r>
              <a:rPr lang="en-US" altLang="ja-JP" sz="2800" b="0" i="0" dirty="0">
                <a:solidFill>
                  <a:srgbClr val="252525"/>
                </a:solidFill>
                <a:effectLst/>
                <a:highlight>
                  <a:srgbClr val="FFFFFF"/>
                </a:highlight>
                <a:latin typeface="Helvetica" panose="020B0604020202020204" pitchFamily="34" charset="0"/>
              </a:rPr>
              <a:t>4</a:t>
            </a:r>
            <a:r>
              <a:rPr lang="ja-JP" altLang="en-US" sz="2800" b="0" i="0" dirty="0">
                <a:solidFill>
                  <a:srgbClr val="252525"/>
                </a:solidFill>
                <a:effectLst/>
                <a:highlight>
                  <a:srgbClr val="FFFFFF"/>
                </a:highlight>
                <a:latin typeface="Helvetica" panose="020B0604020202020204" pitchFamily="34" charset="0"/>
              </a:rPr>
              <a:t>つ目揺れる</a:t>
            </a:r>
            <a:endParaRPr lang="en-US" altLang="ja-JP" sz="2800" b="0" i="0" dirty="0">
              <a:solidFill>
                <a:srgbClr val="252525"/>
              </a:solidFill>
              <a:effectLst/>
              <a:highlight>
                <a:srgbClr val="FFFFFF"/>
              </a:highlight>
              <a:latin typeface="Helvetica" panose="020B0604020202020204" pitchFamily="34" charset="0"/>
            </a:endParaRPr>
          </a:p>
          <a:p>
            <a:pPr rtl="0">
              <a:spcBef>
                <a:spcPts val="1200"/>
              </a:spcBef>
              <a:spcAft>
                <a:spcPts val="1200"/>
              </a:spcAft>
            </a:pPr>
            <a:r>
              <a:rPr lang="ja-JP" altLang="en-US" sz="1800" b="0" i="0" u="none" strike="noStrike" dirty="0">
                <a:solidFill>
                  <a:srgbClr val="E69138"/>
                </a:solidFill>
                <a:effectLst/>
                <a:latin typeface="游明朝" panose="02020400000000000000" pitchFamily="18" charset="-128"/>
                <a:ea typeface="游明朝" panose="02020400000000000000" pitchFamily="18" charset="-128"/>
              </a:rPr>
              <a:t>共通目標が決まったことで、アプリに対しての意見交換が積極的に行われるようになり、メンバー同士が「</a:t>
            </a:r>
            <a:r>
              <a:rPr lang="en-US" altLang="ja-JP" sz="1800" b="0" i="0" u="none" strike="noStrike" dirty="0">
                <a:solidFill>
                  <a:srgbClr val="E69138"/>
                </a:solidFill>
                <a:effectLst/>
                <a:latin typeface="游明朝" panose="02020400000000000000" pitchFamily="18" charset="-128"/>
                <a:ea typeface="游明朝" panose="02020400000000000000" pitchFamily="18" charset="-128"/>
              </a:rPr>
              <a:t>YES</a:t>
            </a:r>
            <a:r>
              <a:rPr lang="ja-JP" altLang="en-US" sz="1800" b="0" i="0" u="none" strike="noStrike" dirty="0">
                <a:solidFill>
                  <a:srgbClr val="E69138"/>
                </a:solidFill>
                <a:effectLst/>
                <a:latin typeface="游明朝" panose="02020400000000000000" pitchFamily="18" charset="-128"/>
                <a:ea typeface="游明朝" panose="02020400000000000000" pitchFamily="18" charset="-128"/>
              </a:rPr>
              <a:t>」「</a:t>
            </a:r>
            <a:r>
              <a:rPr lang="en-US" altLang="ja-JP" sz="1800" b="0" i="0" u="none" strike="noStrike" dirty="0">
                <a:solidFill>
                  <a:srgbClr val="E69138"/>
                </a:solidFill>
                <a:effectLst/>
                <a:latin typeface="游明朝" panose="02020400000000000000" pitchFamily="18" charset="-128"/>
                <a:ea typeface="游明朝" panose="02020400000000000000" pitchFamily="18" charset="-128"/>
              </a:rPr>
              <a:t>NO</a:t>
            </a:r>
            <a:r>
              <a:rPr lang="ja-JP" altLang="en-US" sz="1800" b="0" i="0" u="none" strike="noStrike" dirty="0">
                <a:solidFill>
                  <a:srgbClr val="E69138"/>
                </a:solidFill>
                <a:effectLst/>
                <a:latin typeface="游明朝" panose="02020400000000000000" pitchFamily="18" charset="-128"/>
                <a:ea typeface="游明朝" panose="02020400000000000000" pitchFamily="18" charset="-128"/>
              </a:rPr>
              <a:t>」をはっきり言い合える関係になっていきました。</a:t>
            </a:r>
            <a:endParaRPr lang="en-US" altLang="ja-JP" sz="1800" b="0" i="0" u="none" strike="noStrike" dirty="0">
              <a:solidFill>
                <a:srgbClr val="E69138"/>
              </a:solidFill>
              <a:effectLst/>
              <a:latin typeface="游明朝" panose="02020400000000000000" pitchFamily="18" charset="-128"/>
              <a:ea typeface="游明朝" panose="02020400000000000000" pitchFamily="18" charset="-128"/>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ja-JP" altLang="en-US" sz="1800" b="0" i="0" u="none" strike="noStrike" dirty="0">
                <a:solidFill>
                  <a:srgbClr val="E69138"/>
                </a:solidFill>
                <a:effectLst/>
                <a:latin typeface="游明朝" panose="02020400000000000000" pitchFamily="18" charset="-128"/>
                <a:ea typeface="游明朝" panose="02020400000000000000" pitchFamily="18" charset="-128"/>
              </a:rPr>
              <a:t>また、話し合いの時間を長く設けたため</a:t>
            </a:r>
            <a:r>
              <a:rPr lang="ja-JP" altLang="en-US" sz="1800" b="0" i="0" dirty="0">
                <a:solidFill>
                  <a:srgbClr val="252525"/>
                </a:solidFill>
                <a:effectLst/>
                <a:highlight>
                  <a:srgbClr val="FFFFFF"/>
                </a:highlight>
                <a:latin typeface="Helvetica" panose="020B0604020202020204" pitchFamily="34" charset="0"/>
              </a:rPr>
              <a:t>作るものに対してのイメージが統一されており、プログラミングは順調に進めていくことができました。</a:t>
            </a:r>
            <a:endParaRPr kumimoji="1" lang="en-US" altLang="ja-JP" sz="1800" b="0" i="0" dirty="0">
              <a:solidFill>
                <a:srgbClr val="252525"/>
              </a:solidFill>
              <a:effectLst/>
              <a:highlight>
                <a:srgbClr val="FFFFFF"/>
              </a:highlight>
              <a:latin typeface="Helvetica" panose="020B0604020202020204" pitchFamily="34" charset="0"/>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1" lang="ja-JP" altLang="en-US" sz="1800" b="0" i="0" dirty="0">
                <a:solidFill>
                  <a:srgbClr val="252525"/>
                </a:solidFill>
                <a:effectLst/>
                <a:highlight>
                  <a:srgbClr val="FFFFFF"/>
                </a:highlight>
                <a:latin typeface="Helvetica" panose="020B0604020202020204" pitchFamily="34" charset="0"/>
              </a:rPr>
              <a:t>➡</a:t>
            </a:r>
            <a:r>
              <a:rPr kumimoji="1" lang="en-US" altLang="ja-JP" sz="1800" b="0" i="0" dirty="0">
                <a:solidFill>
                  <a:srgbClr val="252525"/>
                </a:solidFill>
                <a:effectLst/>
                <a:highlight>
                  <a:srgbClr val="FFFFFF"/>
                </a:highlight>
                <a:latin typeface="Helvetica" panose="020B0604020202020204" pitchFamily="34" charset="0"/>
              </a:rPr>
              <a:t>5</a:t>
            </a:r>
            <a:r>
              <a:rPr kumimoji="1" lang="ja-JP" altLang="en-US" sz="1800" b="0" i="0" dirty="0">
                <a:solidFill>
                  <a:srgbClr val="252525"/>
                </a:solidFill>
                <a:effectLst/>
                <a:highlight>
                  <a:srgbClr val="FFFFFF"/>
                </a:highlight>
                <a:latin typeface="Helvetica" panose="020B0604020202020204" pitchFamily="34" charset="0"/>
              </a:rPr>
              <a:t>つ目揺れる</a:t>
            </a:r>
            <a:endParaRPr kumimoji="1" lang="en-US" altLang="ja-JP" sz="1800" b="0" i="0" dirty="0">
              <a:solidFill>
                <a:srgbClr val="252525"/>
              </a:solidFill>
              <a:effectLst/>
              <a:highlight>
                <a:srgbClr val="FFFFFF"/>
              </a:highlight>
              <a:latin typeface="Helvetica" panose="020B0604020202020204" pitchFamily="34" charset="0"/>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1" lang="ja-JP" altLang="en-US" sz="1800" b="0" i="0" dirty="0">
                <a:solidFill>
                  <a:srgbClr val="252525"/>
                </a:solidFill>
                <a:effectLst/>
                <a:highlight>
                  <a:srgbClr val="FFFFFF"/>
                </a:highlight>
                <a:latin typeface="Helvetica" panose="020B0604020202020204" pitchFamily="34" charset="0"/>
              </a:rPr>
              <a:t>➡次のスライドへ</a:t>
            </a:r>
            <a:endParaRPr lang="en-US" altLang="ja-JP" sz="1800" b="0" i="0" dirty="0">
              <a:solidFill>
                <a:srgbClr val="252525"/>
              </a:solidFill>
              <a:effectLst/>
              <a:highlight>
                <a:srgbClr val="FFFFFF"/>
              </a:highlight>
              <a:latin typeface="Helvetica" panose="020B0604020202020204" pitchFamily="34" charset="0"/>
            </a:endParaRPr>
          </a:p>
          <a:p>
            <a:pPr rtl="0">
              <a:spcBef>
                <a:spcPts val="1200"/>
              </a:spcBef>
              <a:spcAft>
                <a:spcPts val="1200"/>
              </a:spcAft>
            </a:pPr>
            <a:endParaRPr lang="en-US" altLang="ja-JP" sz="4000" b="0" dirty="0">
              <a:effectLst/>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35</a:t>
            </a:fld>
            <a:endParaRPr kumimoji="1" lang="ja-JP" altLang="en-US"/>
          </a:p>
        </p:txBody>
      </p:sp>
    </p:spTree>
    <p:extLst>
      <p:ext uri="{BB962C8B-B14F-4D97-AF65-F5344CB8AC3E}">
        <p14:creationId xmlns:p14="http://schemas.microsoft.com/office/powerpoint/2010/main" val="1260331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（杤本）</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DIV</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チームのいいところはこの</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4</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つです。➡</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1</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まず、メンバー全員の「チーム意識」が高く、どんなに小さな決断でもチーム全員に確認をとってから進めていました。➡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2</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また、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DIV</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チームのメンバーは常にアップデートを重ねてきました。</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失敗や反省点は、「昨日はこうだったから、今日はもっとこうしたほうが良い」と翌日に話し合いを行い、改善していました。➡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3</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チーム内チャットへの反応も良く、メンバーの投稿に対して常にリアクションが返ってきました。</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そのリアクションも、「ありがとう」や「お願いします」など、思いやりに溢れるものばかりでした。➡次のスライドへ</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36</a:t>
            </a:fld>
            <a:endParaRPr kumimoji="1" lang="ja-JP" altLang="en-US"/>
          </a:p>
        </p:txBody>
      </p:sp>
    </p:spTree>
    <p:extLst>
      <p:ext uri="{BB962C8B-B14F-4D97-AF65-F5344CB8AC3E}">
        <p14:creationId xmlns:p14="http://schemas.microsoft.com/office/powerpoint/2010/main" val="977109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（藤井）最後に、開発演習を通しての学びです。</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今回のチーム活動を通し、私たちは４つの学びを得ることができました。➡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1</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・話し合いをする中でつい強い口調になってしまうことも</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「言い過ぎた、ごめん」というような言葉で険悪な雰囲気にはならなかった</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	</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「～思いやりを持つことの重要さを学びました」➡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2</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・要件定義に時間をかけ、他のチームと比べて出遅れた　しっかりやったから後々行き詰まるようなことがなかった</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	</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「行き詰まることはありませんでした」➡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3</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・要件定義に関連して、</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5</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月と違ってチームで作業する　同じアプリを思い描けるよう作りたいものに対して言語化必要</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	</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「実際に作業していくと仕様書など作成資料を振り返ることが多く、記録の大切さを実感しました」➡</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4</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つ目表示</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4</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つの学びの中でも、特に体験として学ぶことができたものが、作業内容や進度を確認することの大切さです。➡</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37</a:t>
            </a:fld>
            <a:endParaRPr kumimoji="1" lang="ja-JP" altLang="en-US"/>
          </a:p>
        </p:txBody>
      </p:sp>
    </p:spTree>
    <p:extLst>
      <p:ext uri="{BB962C8B-B14F-4D97-AF65-F5344CB8AC3E}">
        <p14:creationId xmlns:p14="http://schemas.microsoft.com/office/powerpoint/2010/main" val="3700445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（藤井）はじめはお互いの進捗を短いスパンで確認し合うことを意識して行っていましたが、作業が複雑になるにつれ確認への意識が薄れていました。</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そんな状態で作業を進めていた私たちに事件が起きました。それは</a:t>
            </a:r>
            <a:r>
              <a:rPr lang="en-US" altLang="ja-JP" sz="1800" b="0" i="0" u="none" strike="noStrike" err="1">
                <a:solidFill>
                  <a:srgbClr val="000000"/>
                </a:solidFill>
                <a:effectLst/>
                <a:latin typeface="游明朝" panose="02020400000000000000" pitchFamily="18" charset="-128"/>
                <a:ea typeface="游明朝" panose="02020400000000000000" pitchFamily="18" charset="-128"/>
              </a:rPr>
              <a:t>Github</a:t>
            </a:r>
            <a:r>
              <a:rPr lang="ja-JP" altLang="en-US" sz="1800" b="0" i="0" u="none" strike="noStrike">
                <a:solidFill>
                  <a:srgbClr val="000000"/>
                </a:solidFill>
                <a:effectLst/>
                <a:latin typeface="游明朝" panose="02020400000000000000" pitchFamily="18" charset="-128"/>
                <a:ea typeface="游明朝" panose="02020400000000000000" pitchFamily="18" charset="-128"/>
              </a:rPr>
              <a:t>事変です。➡ネコと文字出てくる</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en-US" altLang="ja-JP" sz="1800" b="0" i="0" u="none" strike="noStrike" err="1">
                <a:solidFill>
                  <a:srgbClr val="000000"/>
                </a:solidFill>
                <a:effectLst/>
                <a:latin typeface="游明朝" panose="02020400000000000000" pitchFamily="18" charset="-128"/>
                <a:ea typeface="游明朝" panose="02020400000000000000" pitchFamily="18" charset="-128"/>
              </a:rPr>
              <a:t>Github</a:t>
            </a:r>
            <a:r>
              <a:rPr lang="ja-JP" altLang="en-US" sz="1800" b="0" i="0" u="none" strike="noStrike">
                <a:solidFill>
                  <a:srgbClr val="000000"/>
                </a:solidFill>
                <a:effectLst/>
                <a:latin typeface="游明朝" panose="02020400000000000000" pitchFamily="18" charset="-128"/>
                <a:ea typeface="游明朝" panose="02020400000000000000" pitchFamily="18" charset="-128"/>
              </a:rPr>
              <a:t>とは開発演習で使用した、ファイルの保存・共有アプリです。</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ファイルを分担して進めていたはずが、いつの間にか複数人が同じファイルで作業したことで</a:t>
            </a:r>
            <a:r>
              <a:rPr lang="en-US" altLang="ja-JP" sz="1800" b="0" i="0" u="none" strike="noStrike" err="1">
                <a:solidFill>
                  <a:srgbClr val="000000"/>
                </a:solidFill>
                <a:effectLst/>
                <a:latin typeface="游明朝" panose="02020400000000000000" pitchFamily="18" charset="-128"/>
                <a:ea typeface="游明朝" panose="02020400000000000000" pitchFamily="18" charset="-128"/>
              </a:rPr>
              <a:t>Github</a:t>
            </a:r>
            <a:r>
              <a:rPr lang="ja-JP" altLang="en-US" sz="1800" b="0" i="0" u="none" strike="noStrike">
                <a:solidFill>
                  <a:srgbClr val="000000"/>
                </a:solidFill>
                <a:effectLst/>
                <a:latin typeface="游明朝" panose="02020400000000000000" pitchFamily="18" charset="-128"/>
                <a:ea typeface="游明朝" panose="02020400000000000000" pitchFamily="18" charset="-128"/>
              </a:rPr>
              <a:t>で競合が起こり、結合に失敗してその日の作業データが消えてしまいました。「１日の作業が水の泡になった</a:t>
            </a:r>
            <a:r>
              <a:rPr lang="en-US" altLang="ja-JP" sz="1800" b="0" i="0" u="none" strike="noStrike">
                <a:solidFill>
                  <a:srgbClr val="000000"/>
                </a:solidFill>
                <a:effectLst/>
                <a:latin typeface="游明朝" panose="02020400000000000000" pitchFamily="18" charset="-128"/>
                <a:ea typeface="游明朝" panose="02020400000000000000" pitchFamily="18" charset="-128"/>
              </a:rPr>
              <a:t>!</a:t>
            </a:r>
            <a:r>
              <a:rPr lang="ja-JP" altLang="en-US" sz="1800" b="0" i="0" u="none" strike="noStrike">
                <a:solidFill>
                  <a:srgbClr val="000000"/>
                </a:solidFill>
                <a:effectLst/>
                <a:latin typeface="游明朝" panose="02020400000000000000" pitchFamily="18" charset="-128"/>
                <a:ea typeface="游明朝" panose="02020400000000000000" pitchFamily="18" charset="-128"/>
              </a:rPr>
              <a:t>」とチームは騒然となりました。</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しかし、チームで協力して更新履歴をさかのぼり、ほとんどのデータを復元することができました。このことを教訓にし、</a:t>
            </a:r>
            <a:r>
              <a:rPr lang="en-US" altLang="ja-JP" sz="1800" b="0" i="0" u="none" strike="noStrike">
                <a:solidFill>
                  <a:srgbClr val="000000"/>
                </a:solidFill>
                <a:effectLst/>
                <a:latin typeface="游明朝" panose="02020400000000000000" pitchFamily="18" charset="-128"/>
                <a:ea typeface="游明朝" panose="02020400000000000000" pitchFamily="18" charset="-128"/>
              </a:rPr>
              <a:t>DIV</a:t>
            </a:r>
            <a:r>
              <a:rPr lang="ja-JP" altLang="en-US" sz="1800" b="0" i="0" u="none" strike="noStrike">
                <a:solidFill>
                  <a:srgbClr val="000000"/>
                </a:solidFill>
                <a:effectLst/>
                <a:latin typeface="游明朝" panose="02020400000000000000" pitchFamily="18" charset="-128"/>
                <a:ea typeface="游明朝" panose="02020400000000000000" pitchFamily="18" charset="-128"/>
              </a:rPr>
              <a:t>チームでは作業の確認を重要視するようになりました。</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➡文字動く</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➡次のスライドへ</a:t>
            </a:r>
            <a:endParaRPr lang="en-US" altLang="ja-JP" sz="1800" b="0" i="0" u="none" strike="noStrike">
              <a:solidFill>
                <a:srgbClr val="000000"/>
              </a:solidFill>
              <a:effectLst/>
              <a:latin typeface="游明朝" panose="02020400000000000000" pitchFamily="18" charset="-128"/>
              <a:ea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38</a:t>
            </a:fld>
            <a:endParaRPr kumimoji="1" lang="ja-JP" altLang="en-US"/>
          </a:p>
        </p:txBody>
      </p:sp>
    </p:spTree>
    <p:extLst>
      <p:ext uri="{BB962C8B-B14F-4D97-AF65-F5344CB8AC3E}">
        <p14:creationId xmlns:p14="http://schemas.microsoft.com/office/powerpoint/2010/main" val="3085363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（藤井）</a:t>
            </a:r>
            <a:r>
              <a:rPr lang="en-US" altLang="ja-JP" sz="1800" b="0" i="0" u="none" strike="noStrike" err="1">
                <a:solidFill>
                  <a:srgbClr val="000000"/>
                </a:solidFill>
                <a:effectLst/>
                <a:latin typeface="游明朝" panose="02020400000000000000" pitchFamily="18" charset="-128"/>
                <a:ea typeface="游明朝" panose="02020400000000000000" pitchFamily="18" charset="-128"/>
              </a:rPr>
              <a:t>github</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事変以降は、議事録に「作業中ファイル」という項目を作成し、</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このように</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個人が操作しているファイルが一目で分かるようにしていました。➡</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39</a:t>
            </a:fld>
            <a:endParaRPr kumimoji="1" lang="ja-JP" altLang="en-US"/>
          </a:p>
        </p:txBody>
      </p:sp>
    </p:spTree>
    <p:extLst>
      <p:ext uri="{BB962C8B-B14F-4D97-AF65-F5344CB8AC3E}">
        <p14:creationId xmlns:p14="http://schemas.microsoft.com/office/powerpoint/2010/main" val="312793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私たち　</a:t>
            </a:r>
            <a:r>
              <a:rPr kumimoji="1" lang="en-US" altLang="ja-JP"/>
              <a:t>D</a:t>
            </a:r>
            <a:r>
              <a:rPr kumimoji="1" lang="ja-JP" altLang="en-US"/>
              <a:t>クラスの第</a:t>
            </a:r>
            <a:r>
              <a:rPr kumimoji="1" lang="en-US" altLang="ja-JP"/>
              <a:t>4</a:t>
            </a:r>
            <a:r>
              <a:rPr kumimoji="1" lang="ja-JP" altLang="en-US"/>
              <a:t>グループ通称</a:t>
            </a:r>
            <a:r>
              <a:rPr kumimoji="1" lang="en-US" altLang="ja-JP"/>
              <a:t>D4</a:t>
            </a:r>
            <a:r>
              <a:rPr kumimoji="1" lang="ja-JP" altLang="en-US"/>
              <a:t>グループですが、この「４」という数字をローマ数字にすると</a:t>
            </a:r>
            <a:r>
              <a:rPr kumimoji="1" lang="ja-JP" altLang="en-US" b="0" u="none">
                <a:solidFill>
                  <a:srgbClr val="FF0000"/>
                </a:solidFill>
              </a:rPr>
              <a:t>➡</a:t>
            </a:r>
            <a:endParaRPr kumimoji="1" lang="en-US" altLang="ja-JP"/>
          </a:p>
          <a:p>
            <a:r>
              <a:rPr kumimoji="1" lang="ja-JP" altLang="en-US"/>
              <a:t>「</a:t>
            </a:r>
            <a:r>
              <a:rPr kumimoji="1" lang="en-US" altLang="ja-JP"/>
              <a:t>D</a:t>
            </a:r>
            <a:r>
              <a:rPr kumimoji="1" lang="ja-JP" altLang="en-US"/>
              <a:t> </a:t>
            </a:r>
            <a:r>
              <a:rPr kumimoji="1" lang="en-US" altLang="ja-JP"/>
              <a:t>IV</a:t>
            </a:r>
            <a:r>
              <a:rPr kumimoji="1" lang="ja-JP" altLang="en-US"/>
              <a:t>」</a:t>
            </a:r>
            <a:endParaRPr kumimoji="1" lang="en-US" altLang="ja-JP"/>
          </a:p>
          <a:p>
            <a:r>
              <a:rPr kumimoji="1" lang="ja-JP" altLang="en-US"/>
              <a:t>「</a:t>
            </a:r>
            <a:r>
              <a:rPr kumimoji="1" lang="en-US" altLang="ja-JP"/>
              <a:t>DIV</a:t>
            </a:r>
            <a:r>
              <a:rPr kumimoji="1" lang="ja-JP" altLang="en-US"/>
              <a:t>」という言葉が思いつきました。</a:t>
            </a:r>
            <a:r>
              <a:rPr kumimoji="1" lang="ja-JP" altLang="en-US" b="0" u="none">
                <a:solidFill>
                  <a:srgbClr val="FF0000"/>
                </a:solidFill>
              </a:rPr>
              <a:t>➡</a:t>
            </a:r>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4</a:t>
            </a:fld>
            <a:endParaRPr kumimoji="1" lang="ja-JP" altLang="en-US"/>
          </a:p>
        </p:txBody>
      </p:sp>
    </p:spTree>
    <p:extLst>
      <p:ext uri="{BB962C8B-B14F-4D97-AF65-F5344CB8AC3E}">
        <p14:creationId xmlns:p14="http://schemas.microsoft.com/office/powerpoint/2010/main" val="3550327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今日でこのチームも解散。</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7</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月からはそれぞれの場所で業務や研修が始まります。</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a:solidFill>
                  <a:srgbClr val="000000"/>
                </a:solidFill>
                <a:effectLst/>
                <a:latin typeface="游明朝" panose="02020400000000000000" pitchFamily="18" charset="-128"/>
                <a:ea typeface="游明朝" panose="02020400000000000000" pitchFamily="18" charset="-128"/>
              </a:rPr>
              <a:t>新たな環境</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でも、これら</a:t>
            </a:r>
            <a:r>
              <a:rPr lang="en-US" altLang="ja-JP" sz="1800" b="0" i="0" u="none" strike="noStrike" dirty="0">
                <a:solidFill>
                  <a:srgbClr val="000000"/>
                </a:solidFill>
                <a:effectLst/>
                <a:latin typeface="游明朝" panose="02020400000000000000" pitchFamily="18" charset="-128"/>
                <a:ea typeface="游明朝" panose="02020400000000000000" pitchFamily="18" charset="-128"/>
              </a:rPr>
              <a:t>4</a:t>
            </a: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つの学びを胸に頑張っていきます。</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a:p>
            <a:pPr algn="just" rtl="0">
              <a:spcBef>
                <a:spcPts val="0"/>
              </a:spcBef>
              <a:spcAft>
                <a:spcPts val="0"/>
              </a:spcAft>
            </a:pPr>
            <a:r>
              <a:rPr lang="ja-JP" altLang="en-US" sz="1800" b="0" i="0" u="none" strike="noStrike" dirty="0">
                <a:solidFill>
                  <a:srgbClr val="000000"/>
                </a:solidFill>
                <a:effectLst/>
                <a:latin typeface="游明朝" panose="02020400000000000000" pitchFamily="18" charset="-128"/>
                <a:ea typeface="游明朝" panose="02020400000000000000" pitchFamily="18" charset="-128"/>
              </a:rPr>
              <a:t>➡</a:t>
            </a:r>
            <a:endParaRPr lang="en-US" altLang="ja-JP" sz="1800" b="0" i="0" u="none" strike="noStrike" dirty="0">
              <a:solidFill>
                <a:srgbClr val="000000"/>
              </a:solidFill>
              <a:effectLst/>
              <a:latin typeface="游明朝" panose="02020400000000000000" pitchFamily="18" charset="-128"/>
              <a:ea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40</a:t>
            </a:fld>
            <a:endParaRPr kumimoji="1" lang="ja-JP" altLang="en-US"/>
          </a:p>
        </p:txBody>
      </p:sp>
    </p:spTree>
    <p:extLst>
      <p:ext uri="{BB962C8B-B14F-4D97-AF65-F5344CB8AC3E}">
        <p14:creationId xmlns:p14="http://schemas.microsoft.com/office/powerpoint/2010/main" val="4112751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最後になりますが、この研修で関わったすべての皆様に厚くお礼申し上げます。➡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41</a:t>
            </a:fld>
            <a:endParaRPr kumimoji="1" lang="ja-JP" altLang="en-US"/>
          </a:p>
        </p:txBody>
      </p:sp>
    </p:spTree>
    <p:extLst>
      <p:ext uri="{BB962C8B-B14F-4D97-AF65-F5344CB8AC3E}">
        <p14:creationId xmlns:p14="http://schemas.microsoft.com/office/powerpoint/2010/main" val="195625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DIV</a:t>
            </a:r>
            <a:r>
              <a:rPr kumimoji="1" lang="ja-JP" altLang="en-US" dirty="0"/>
              <a:t>の発表を終わります。ご清聴ありがとうございました。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42</a:t>
            </a:fld>
            <a:endParaRPr kumimoji="1" lang="ja-JP" altLang="en-US"/>
          </a:p>
        </p:txBody>
      </p:sp>
    </p:spTree>
    <p:extLst>
      <p:ext uri="{BB962C8B-B14F-4D97-AF65-F5344CB8AC3E}">
        <p14:creationId xmlns:p14="http://schemas.microsoft.com/office/powerpoint/2010/main" val="11958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a:t>
            </a:r>
            <a:r>
              <a:rPr kumimoji="1" lang="en-US" altLang="ja-JP"/>
              <a:t>DIV</a:t>
            </a:r>
            <a:r>
              <a:rPr kumimoji="1" lang="ja-JP" altLang="en-US"/>
              <a:t>」について調べてみると多くの意味がありましたが、中でもこれら</a:t>
            </a:r>
            <a:r>
              <a:rPr kumimoji="1" lang="en-US" altLang="ja-JP"/>
              <a:t>2</a:t>
            </a:r>
            <a:r>
              <a:rPr kumimoji="1" lang="ja-JP" altLang="en-US"/>
              <a:t>つの意味が心に響いたことから、「</a:t>
            </a:r>
            <a:r>
              <a:rPr kumimoji="1" lang="en-US" altLang="ja-JP"/>
              <a:t>DIV</a:t>
            </a:r>
            <a:r>
              <a:rPr kumimoji="1" lang="ja-JP" altLang="en-US"/>
              <a:t>」というチーム名に決定いたしました。</a:t>
            </a:r>
            <a:r>
              <a:rPr kumimoji="1" lang="ja-JP" altLang="en-US" b="0" u="none">
                <a:solidFill>
                  <a:srgbClr val="FF0000"/>
                </a:solidFill>
              </a:rPr>
              <a:t>➡</a:t>
            </a:r>
            <a:endParaRPr kumimoji="1" lang="ja-JP" altLang="en-US"/>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5</a:t>
            </a:fld>
            <a:endParaRPr kumimoji="1" lang="ja-JP" altLang="en-US"/>
          </a:p>
        </p:txBody>
      </p:sp>
    </p:spTree>
    <p:extLst>
      <p:ext uri="{BB962C8B-B14F-4D97-AF65-F5344CB8AC3E}">
        <p14:creationId xmlns:p14="http://schemas.microsoft.com/office/powerpoint/2010/main" val="375076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「～説明いたします」➡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6</a:t>
            </a:fld>
            <a:endParaRPr kumimoji="1" lang="ja-JP" altLang="en-US"/>
          </a:p>
        </p:txBody>
      </p:sp>
    </p:spTree>
    <p:extLst>
      <p:ext uri="{BB962C8B-B14F-4D97-AF65-F5344CB8AC3E}">
        <p14:creationId xmlns:p14="http://schemas.microsoft.com/office/powerpoint/2010/main" val="97454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「作成したのは～「とくめぇ～」です」➡</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7</a:t>
            </a:fld>
            <a:endParaRPr kumimoji="1" lang="ja-JP" altLang="en-US"/>
          </a:p>
        </p:txBody>
      </p:sp>
    </p:spTree>
    <p:extLst>
      <p:ext uri="{BB962C8B-B14F-4D97-AF65-F5344CB8AC3E}">
        <p14:creationId xmlns:p14="http://schemas.microsoft.com/office/powerpoint/2010/main" val="133970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「アノニくんを育てることができます」　➡アノニくん登場</a:t>
            </a:r>
            <a:endParaRPr kumimoji="1" lang="en-US" altLang="ja-JP"/>
          </a:p>
          <a:p>
            <a:r>
              <a:rPr kumimoji="1" lang="ja-JP" altLang="en-US"/>
              <a:t>「かわいらしいですね」　➡次のスライドへ</a:t>
            </a:r>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8</a:t>
            </a:fld>
            <a:endParaRPr kumimoji="1" lang="ja-JP" altLang="en-US"/>
          </a:p>
        </p:txBody>
      </p:sp>
    </p:spTree>
    <p:extLst>
      <p:ext uri="{BB962C8B-B14F-4D97-AF65-F5344CB8AC3E}">
        <p14:creationId xmlns:p14="http://schemas.microsoft.com/office/powerpoint/2010/main" val="133052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＜説明に先行してスライド表示お願いします！＞</a:t>
            </a:r>
            <a:endParaRPr kumimoji="1" lang="en-US" altLang="ja-JP"/>
          </a:p>
          <a:p>
            <a:endParaRPr kumimoji="1" lang="en-US" altLang="ja-JP"/>
          </a:p>
          <a:p>
            <a:r>
              <a:rPr kumimoji="1" lang="ja-JP" altLang="en-US"/>
              <a:t>「</a:t>
            </a:r>
            <a:r>
              <a:rPr kumimoji="1" lang="en-US" altLang="ja-JP"/>
              <a:t>3</a:t>
            </a:r>
            <a:r>
              <a:rPr kumimoji="1" lang="ja-JP" altLang="en-US"/>
              <a:t>つのメリットがあります」　➡（「好きなタイミングで」が表示される）</a:t>
            </a:r>
            <a:endParaRPr kumimoji="1" lang="en-US" altLang="ja-JP"/>
          </a:p>
          <a:p>
            <a:r>
              <a:rPr kumimoji="1" lang="ja-JP" altLang="en-US"/>
              <a:t>「～質問ができます」　➡（「職場環境」が表示される）</a:t>
            </a:r>
            <a:endParaRPr kumimoji="1" lang="en-US" altLang="ja-JP"/>
          </a:p>
          <a:p>
            <a:r>
              <a:rPr kumimoji="1" lang="ja-JP" altLang="en-US"/>
              <a:t>「～改善できます」　➡（「アノニくん」が表示される）</a:t>
            </a:r>
            <a:endParaRPr kumimoji="1" lang="en-US" altLang="ja-JP"/>
          </a:p>
          <a:p>
            <a:r>
              <a:rPr kumimoji="1" lang="ja-JP" altLang="en-US"/>
              <a:t>「～育てることができます」　➡次のスライドへ</a:t>
            </a:r>
            <a:endParaRPr kumimoji="1" lang="en-US" altLang="ja-JP"/>
          </a:p>
        </p:txBody>
      </p:sp>
      <p:sp>
        <p:nvSpPr>
          <p:cNvPr id="4" name="スライド番号プレースホルダー 3"/>
          <p:cNvSpPr>
            <a:spLocks noGrp="1"/>
          </p:cNvSpPr>
          <p:nvPr>
            <p:ph type="sldNum" sz="quarter" idx="5"/>
          </p:nvPr>
        </p:nvSpPr>
        <p:spPr/>
        <p:txBody>
          <a:bodyPr/>
          <a:lstStyle/>
          <a:p>
            <a:fld id="{2D9B27CE-CB39-4D4D-8F7A-ED13F7046FE0}" type="slidenum">
              <a:rPr kumimoji="1" lang="ja-JP" altLang="en-US" smtClean="0"/>
              <a:t>9</a:t>
            </a:fld>
            <a:endParaRPr kumimoji="1" lang="ja-JP" altLang="en-US"/>
          </a:p>
        </p:txBody>
      </p:sp>
    </p:spTree>
    <p:extLst>
      <p:ext uri="{BB962C8B-B14F-4D97-AF65-F5344CB8AC3E}">
        <p14:creationId xmlns:p14="http://schemas.microsoft.com/office/powerpoint/2010/main" val="3237877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90FF3D91-29B9-49C7-B050-945D7355FE24}" type="datetime1">
              <a:rPr lang="en-US" altLang="ja-JP"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pic>
        <p:nvPicPr>
          <p:cNvPr id="7" name="コンテンツ プレースホルダー 5" descr="ロゴ&#10;&#10;説明は自動で生成されたものです">
            <a:extLst>
              <a:ext uri="{FF2B5EF4-FFF2-40B4-BE49-F238E27FC236}">
                <a16:creationId xmlns:a16="http://schemas.microsoft.com/office/drawing/2014/main" id="{432FBAB4-61A6-C1D5-84B8-A74BB754A424}"/>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1876182021"/>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06AFE90-49D4-4615-96A6-C06646937340}" type="datetime1">
              <a:rPr lang="en-US" altLang="ja-JP"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pic>
        <p:nvPicPr>
          <p:cNvPr id="7" name="コンテンツ プレースホルダー 5" descr="ロゴ&#10;&#10;説明は自動で生成されたものです">
            <a:extLst>
              <a:ext uri="{FF2B5EF4-FFF2-40B4-BE49-F238E27FC236}">
                <a16:creationId xmlns:a16="http://schemas.microsoft.com/office/drawing/2014/main" id="{FC40D5AF-4962-7F58-0040-37E5828ED5CC}"/>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23030630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59CD68C-ED58-4D22-B7B6-D12D0CB368A1}" type="datetime1">
              <a:rPr lang="en-US" altLang="ja-JP"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pic>
        <p:nvPicPr>
          <p:cNvPr id="7" name="コンテンツ プレースホルダー 5" descr="ロゴ&#10;&#10;説明は自動で生成されたものです">
            <a:extLst>
              <a:ext uri="{FF2B5EF4-FFF2-40B4-BE49-F238E27FC236}">
                <a16:creationId xmlns:a16="http://schemas.microsoft.com/office/drawing/2014/main" id="{7FF88F0D-CEAA-AB04-74B9-1D594FA7BE5B}"/>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268493726"/>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7F9BDD3-4774-431F-930E-32FD5B31D501}" type="datetime1">
              <a:rPr lang="en-US" altLang="ja-JP"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pic>
        <p:nvPicPr>
          <p:cNvPr id="7" name="コンテンツ プレースホルダー 5" descr="ロゴ&#10;&#10;説明は自動で生成されたものです">
            <a:extLst>
              <a:ext uri="{FF2B5EF4-FFF2-40B4-BE49-F238E27FC236}">
                <a16:creationId xmlns:a16="http://schemas.microsoft.com/office/drawing/2014/main" id="{86E06C49-F62B-C432-BD62-EF86083D0473}"/>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207824770"/>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C8BA32F-2DC1-489A-9BB2-B37A55F9915B}" type="datetime1">
              <a:rPr lang="en-US" altLang="ja-JP"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pic>
        <p:nvPicPr>
          <p:cNvPr id="7" name="コンテンツ プレースホルダー 5" descr="ロゴ&#10;&#10;説明は自動で生成されたものです">
            <a:extLst>
              <a:ext uri="{FF2B5EF4-FFF2-40B4-BE49-F238E27FC236}">
                <a16:creationId xmlns:a16="http://schemas.microsoft.com/office/drawing/2014/main" id="{EB4B5C16-9321-E9EE-0FB0-833B3482B98B}"/>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251082185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FE15B8DB-4216-4F67-B674-CE31B5953333}" type="datetime1">
              <a:rPr lang="en-US" altLang="ja-JP"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pic>
        <p:nvPicPr>
          <p:cNvPr id="8" name="コンテンツ プレースホルダー 5" descr="ロゴ&#10;&#10;説明は自動で生成されたものです">
            <a:extLst>
              <a:ext uri="{FF2B5EF4-FFF2-40B4-BE49-F238E27FC236}">
                <a16:creationId xmlns:a16="http://schemas.microsoft.com/office/drawing/2014/main" id="{205FFA1C-8442-72FA-C243-7872E4ABD133}"/>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230046429"/>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F8D16B74-1607-400F-BFF4-E9CC2347E3EF}" type="datetime1">
              <a:rPr lang="en-US" altLang="ja-JP"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pic>
        <p:nvPicPr>
          <p:cNvPr id="10" name="コンテンツ プレースホルダー 5" descr="ロゴ&#10;&#10;説明は自動で生成されたものです">
            <a:extLst>
              <a:ext uri="{FF2B5EF4-FFF2-40B4-BE49-F238E27FC236}">
                <a16:creationId xmlns:a16="http://schemas.microsoft.com/office/drawing/2014/main" id="{A9305E71-06F9-A93D-E9B1-DAFD481D065A}"/>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00168699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E0D646B-A935-4C90-9E02-C4AB8143FF15}" type="datetime1">
              <a:rPr lang="en-US" altLang="ja-JP"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pic>
        <p:nvPicPr>
          <p:cNvPr id="6" name="コンテンツ プレースホルダー 5" descr="ロゴ&#10;&#10;説明は自動で生成されたものです">
            <a:extLst>
              <a:ext uri="{FF2B5EF4-FFF2-40B4-BE49-F238E27FC236}">
                <a16:creationId xmlns:a16="http://schemas.microsoft.com/office/drawing/2014/main" id="{A93EFE12-03D8-D04A-9F23-59663ECE8F30}"/>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192677360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79A58-9D7B-43F9-910A-08C76B1EC40D}" type="datetime1">
              <a:rPr lang="en-US" altLang="ja-JP"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a:t>
            </a:fld>
            <a:endParaRPr lang="en-US"/>
          </a:p>
        </p:txBody>
      </p:sp>
      <p:pic>
        <p:nvPicPr>
          <p:cNvPr id="5" name="コンテンツ プレースホルダー 5" descr="ロゴ&#10;&#10;説明は自動で生成されたものです">
            <a:extLst>
              <a:ext uri="{FF2B5EF4-FFF2-40B4-BE49-F238E27FC236}">
                <a16:creationId xmlns:a16="http://schemas.microsoft.com/office/drawing/2014/main" id="{D0C3633D-3671-BB52-6D9B-48D5826E55F4}"/>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224778631"/>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BA910C-2F8C-4171-820D-8202C6AAA35E}" type="datetime1">
              <a:rPr lang="en-US" altLang="ja-JP"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pic>
        <p:nvPicPr>
          <p:cNvPr id="8" name="コンテンツ プレースホルダー 5" descr="ロゴ&#10;&#10;説明は自動で生成されたものです">
            <a:extLst>
              <a:ext uri="{FF2B5EF4-FFF2-40B4-BE49-F238E27FC236}">
                <a16:creationId xmlns:a16="http://schemas.microsoft.com/office/drawing/2014/main" id="{802D85E9-0F64-1D3F-CD12-90B9F82B1619}"/>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1982175941"/>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3687E25-A5BF-4DD6-B55B-A3F2007B57D2}" type="datetime1">
              <a:rPr lang="en-US" altLang="ja-JP"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pic>
        <p:nvPicPr>
          <p:cNvPr id="8" name="コンテンツ プレースホルダー 5" descr="ロゴ&#10;&#10;説明は自動で生成されたものです">
            <a:extLst>
              <a:ext uri="{FF2B5EF4-FFF2-40B4-BE49-F238E27FC236}">
                <a16:creationId xmlns:a16="http://schemas.microsoft.com/office/drawing/2014/main" id="{2156F718-096A-5942-D313-8EF564D26D83}"/>
              </a:ext>
            </a:extLst>
          </p:cNvPr>
          <p:cNvPicPr>
            <a:picLocks noChangeAspect="1"/>
          </p:cNvPicPr>
          <p:nvPr userDrawn="1"/>
        </p:nvPicPr>
        <p:blipFill>
          <a:blip r:embed="rId2"/>
          <a:stretch>
            <a:fillRect/>
          </a:stretch>
        </p:blipFill>
        <p:spPr>
          <a:xfrm>
            <a:off x="11224085" y="79529"/>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3404916835"/>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41164F-7E46-4B0E-B056-E4586D58957C}" type="datetime1">
              <a:rPr lang="en-US" altLang="ja-JP" smtClean="0"/>
              <a:t>6/27/2024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E633F-9882-4A5C-83A2-1109D0C73261}" type="slidenum">
              <a:rPr lang="en-US" smtClean="0"/>
              <a:pPr/>
              <a:t>‹#›</a:t>
            </a:fld>
            <a:endParaRPr lang="en-US"/>
          </a:p>
        </p:txBody>
      </p:sp>
      <p:pic>
        <p:nvPicPr>
          <p:cNvPr id="7" name="コンテンツ プレースホルダー 5" descr="ロゴ&#10;&#10;説明は自動で生成されたものです">
            <a:extLst>
              <a:ext uri="{FF2B5EF4-FFF2-40B4-BE49-F238E27FC236}">
                <a16:creationId xmlns:a16="http://schemas.microsoft.com/office/drawing/2014/main" id="{F64510F3-72E5-8EB8-8A05-29911B3F9F5F}"/>
              </a:ext>
            </a:extLst>
          </p:cNvPr>
          <p:cNvPicPr>
            <a:picLocks noChangeAspect="1"/>
          </p:cNvPicPr>
          <p:nvPr userDrawn="1"/>
        </p:nvPicPr>
        <p:blipFill>
          <a:blip r:embed="rId13"/>
          <a:stretch>
            <a:fillRect/>
          </a:stretch>
        </p:blipFill>
        <p:spPr>
          <a:xfrm>
            <a:off x="11224085" y="114300"/>
            <a:ext cx="967915" cy="501650"/>
          </a:xfrm>
          <a:prstGeom prst="rect">
            <a:avLst/>
          </a:prstGeom>
          <a:effectLst>
            <a:innerShdw blurRad="63500" dist="50800" dir="2700000">
              <a:prstClr val="black">
                <a:alpha val="50000"/>
              </a:prstClr>
            </a:innerShdw>
          </a:effectLst>
          <a:scene3d>
            <a:camera prst="isometricOffAxis2Left"/>
            <a:lightRig rig="threePt" dir="t"/>
          </a:scene3d>
        </p:spPr>
      </p:pic>
    </p:spTree>
    <p:extLst>
      <p:ext uri="{BB962C8B-B14F-4D97-AF65-F5344CB8AC3E}">
        <p14:creationId xmlns:p14="http://schemas.microsoft.com/office/powerpoint/2010/main" val="278336645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wipe/>
  </p:transition>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47894-30AD-9D4D-BBD0-6831B83C9865}"/>
              </a:ext>
            </a:extLst>
          </p:cNvPr>
          <p:cNvSpPr>
            <a:spLocks noGrp="1"/>
          </p:cNvSpPr>
          <p:nvPr>
            <p:ph type="ctrTitle"/>
          </p:nvPr>
        </p:nvSpPr>
        <p:spPr>
          <a:xfrm>
            <a:off x="460237" y="1656311"/>
            <a:ext cx="4626709" cy="1828800"/>
          </a:xfrm>
        </p:spPr>
        <p:txBody>
          <a:bodyPr anchor="t">
            <a:normAutofit fontScale="90000"/>
          </a:bodyPr>
          <a:lstStyle/>
          <a:p>
            <a:br>
              <a:rPr kumimoji="1" lang="en-US" altLang="ja-JP" sz="6600" b="1" dirty="0">
                <a:solidFill>
                  <a:srgbClr val="FFFFFF"/>
                </a:solidFill>
                <a:latin typeface="+mj-ea"/>
              </a:rPr>
            </a:br>
            <a:r>
              <a:rPr kumimoji="1" lang="ja-JP" altLang="en-US" sz="7300" b="1" dirty="0">
                <a:solidFill>
                  <a:srgbClr val="FFFFFF"/>
                </a:solidFill>
                <a:latin typeface="+mj-ea"/>
              </a:rPr>
              <a:t>とくめぇ～</a:t>
            </a:r>
            <a:endParaRPr kumimoji="1" lang="ja-JP" altLang="en-US" sz="6600" b="1" dirty="0">
              <a:solidFill>
                <a:srgbClr val="FFFFFF"/>
              </a:solidFill>
              <a:latin typeface="+mj-ea"/>
            </a:endParaRPr>
          </a:p>
        </p:txBody>
      </p:sp>
      <p:sp>
        <p:nvSpPr>
          <p:cNvPr id="3" name="字幕 2">
            <a:extLst>
              <a:ext uri="{FF2B5EF4-FFF2-40B4-BE49-F238E27FC236}">
                <a16:creationId xmlns:a16="http://schemas.microsoft.com/office/drawing/2014/main" id="{7E69A64F-DA53-3F89-FD2F-211598C9E076}"/>
              </a:ext>
            </a:extLst>
          </p:cNvPr>
          <p:cNvSpPr>
            <a:spLocks noGrp="1"/>
          </p:cNvSpPr>
          <p:nvPr>
            <p:ph type="subTitle" idx="1"/>
          </p:nvPr>
        </p:nvSpPr>
        <p:spPr>
          <a:xfrm>
            <a:off x="6096000" y="1255776"/>
            <a:ext cx="5091239" cy="4760834"/>
          </a:xfrm>
          <a:noFill/>
        </p:spPr>
        <p:txBody>
          <a:bodyPr anchor="ctr">
            <a:normAutofit/>
          </a:bodyPr>
          <a:lstStyle/>
          <a:p>
            <a:pPr algn="l">
              <a:lnSpc>
                <a:spcPct val="200000"/>
              </a:lnSpc>
            </a:pPr>
            <a:r>
              <a:rPr kumimoji="1" lang="ja-JP" altLang="en-US" sz="3600" dirty="0">
                <a:solidFill>
                  <a:srgbClr val="FFFFFF"/>
                </a:solidFill>
              </a:rPr>
              <a:t>チーム：</a:t>
            </a:r>
            <a:r>
              <a:rPr kumimoji="1" lang="en-US" altLang="ja-JP" sz="3600" dirty="0">
                <a:solidFill>
                  <a:srgbClr val="FFFFFF"/>
                </a:solidFill>
              </a:rPr>
              <a:t>DIV</a:t>
            </a:r>
          </a:p>
          <a:p>
            <a:pPr algn="l"/>
            <a:r>
              <a:rPr lang="en-US" altLang="ja-JP" dirty="0">
                <a:solidFill>
                  <a:srgbClr val="FFFFFF"/>
                </a:solidFill>
              </a:rPr>
              <a:t>DB</a:t>
            </a:r>
            <a:r>
              <a:rPr kumimoji="1" lang="ja-JP" altLang="en-US" dirty="0">
                <a:solidFill>
                  <a:srgbClr val="FFFFFF"/>
                </a:solidFill>
              </a:rPr>
              <a:t>担当</a:t>
            </a:r>
            <a:r>
              <a:rPr lang="ja-JP" altLang="en-US" dirty="0">
                <a:solidFill>
                  <a:srgbClr val="FFFFFF"/>
                </a:solidFill>
              </a:rPr>
              <a:t>　　　　　</a:t>
            </a:r>
            <a:r>
              <a:rPr kumimoji="1" lang="ja-JP" altLang="en-US" dirty="0">
                <a:solidFill>
                  <a:srgbClr val="FFFFFF"/>
                </a:solidFill>
              </a:rPr>
              <a:t>川口翔</a:t>
            </a:r>
            <a:endParaRPr kumimoji="1" lang="en-US" altLang="ja-JP" dirty="0">
              <a:solidFill>
                <a:srgbClr val="FFFFFF"/>
              </a:solidFill>
            </a:endParaRPr>
          </a:p>
          <a:p>
            <a:pPr algn="l"/>
            <a:r>
              <a:rPr kumimoji="1" lang="ja-JP" altLang="en-US" dirty="0">
                <a:solidFill>
                  <a:srgbClr val="FFFFFF"/>
                </a:solidFill>
              </a:rPr>
              <a:t>品質管理担当　　杤本心愛</a:t>
            </a:r>
            <a:endParaRPr kumimoji="1" lang="en-US" altLang="ja-JP" dirty="0">
              <a:solidFill>
                <a:srgbClr val="FFFFFF"/>
              </a:solidFill>
            </a:endParaRPr>
          </a:p>
          <a:p>
            <a:pPr algn="l"/>
            <a:r>
              <a:rPr kumimoji="1" lang="ja-JP" altLang="en-US" dirty="0">
                <a:solidFill>
                  <a:srgbClr val="FFFFFF"/>
                </a:solidFill>
              </a:rPr>
              <a:t>機能担当　　　　中田大樹</a:t>
            </a:r>
            <a:endParaRPr kumimoji="1" lang="en-US" altLang="ja-JP" dirty="0">
              <a:solidFill>
                <a:srgbClr val="FFFFFF"/>
              </a:solidFill>
            </a:endParaRPr>
          </a:p>
          <a:p>
            <a:pPr algn="l"/>
            <a:r>
              <a:rPr kumimoji="1" lang="ja-JP" altLang="en-US" dirty="0">
                <a:solidFill>
                  <a:srgbClr val="FFFFFF"/>
                </a:solidFill>
              </a:rPr>
              <a:t>機能担当　　　　藤井美祐</a:t>
            </a:r>
            <a:endParaRPr kumimoji="1" lang="en-US" altLang="ja-JP" dirty="0">
              <a:solidFill>
                <a:srgbClr val="FFFFFF"/>
              </a:solidFill>
            </a:endParaRPr>
          </a:p>
          <a:p>
            <a:pPr algn="l"/>
            <a:r>
              <a:rPr kumimoji="1" lang="ja-JP" altLang="en-US" dirty="0">
                <a:solidFill>
                  <a:srgbClr val="FFFFFF"/>
                </a:solidFill>
              </a:rPr>
              <a:t>チームリーダ　　山口翔矢</a:t>
            </a:r>
            <a:endParaRPr kumimoji="1" lang="en-US" altLang="ja-JP" dirty="0">
              <a:solidFill>
                <a:srgbClr val="FFFFFF"/>
              </a:solidFill>
            </a:endParaRPr>
          </a:p>
        </p:txBody>
      </p:sp>
      <p:cxnSp>
        <p:nvCxnSpPr>
          <p:cNvPr id="18" name="直線コネクタ 17">
            <a:extLst>
              <a:ext uri="{FF2B5EF4-FFF2-40B4-BE49-F238E27FC236}">
                <a16:creationId xmlns:a16="http://schemas.microsoft.com/office/drawing/2014/main" id="{607D25F6-B6C6-E1A2-1E24-8C5D1B3C991C}"/>
              </a:ext>
            </a:extLst>
          </p:cNvPr>
          <p:cNvCxnSpPr/>
          <p:nvPr/>
        </p:nvCxnSpPr>
        <p:spPr>
          <a:xfrm>
            <a:off x="5603185" y="2570711"/>
            <a:ext cx="0" cy="26185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04D35AA3-3484-D64F-18D7-4BB18C2C9707}"/>
              </a:ext>
            </a:extLst>
          </p:cNvPr>
          <p:cNvGrpSpPr/>
          <p:nvPr/>
        </p:nvGrpSpPr>
        <p:grpSpPr>
          <a:xfrm>
            <a:off x="466063" y="4970631"/>
            <a:ext cx="2307528" cy="1421870"/>
            <a:chOff x="115084" y="5154214"/>
            <a:chExt cx="2533346" cy="1561016"/>
          </a:xfrm>
        </p:grpSpPr>
        <p:sp>
          <p:nvSpPr>
            <p:cNvPr id="21" name="四角形: 角を丸くする 20">
              <a:extLst>
                <a:ext uri="{FF2B5EF4-FFF2-40B4-BE49-F238E27FC236}">
                  <a16:creationId xmlns:a16="http://schemas.microsoft.com/office/drawing/2014/main" id="{60716887-D7B3-8F77-CCE7-2077ABA302A4}"/>
                </a:ext>
              </a:extLst>
            </p:cNvPr>
            <p:cNvSpPr/>
            <p:nvPr/>
          </p:nvSpPr>
          <p:spPr>
            <a:xfrm>
              <a:off x="115084" y="5154214"/>
              <a:ext cx="2533345" cy="15610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ロゴ が含まれている画像&#10;&#10;自動的に生成された説明">
              <a:extLst>
                <a:ext uri="{FF2B5EF4-FFF2-40B4-BE49-F238E27FC236}">
                  <a16:creationId xmlns:a16="http://schemas.microsoft.com/office/drawing/2014/main" id="{9F0853A4-05D1-CADB-180B-55E37E3CC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4" y="5154214"/>
              <a:ext cx="2533346" cy="1561016"/>
            </a:xfrm>
            <a:prstGeom prst="roundRect">
              <a:avLst>
                <a:gd name="adj" fmla="val 20022"/>
              </a:avLst>
            </a:prstGeom>
            <a:ln w="190500" cap="rnd">
              <a:solidFill>
                <a:schemeClr val="tx2">
                  <a:lumMod val="60000"/>
                  <a:lumOff val="40000"/>
                </a:schemeClr>
              </a:solidFill>
              <a:prstDash val="solid"/>
            </a:ln>
            <a:effectLst>
              <a:outerShdw blurRad="50800" dist="38100" dir="5400000" algn="t" rotWithShape="0">
                <a:prstClr val="black">
                  <a:alpha val="40000"/>
                </a:prstClr>
              </a:outerShdw>
            </a:effectLst>
            <a:scene3d>
              <a:camera prst="perspectiveFront" fov="5400000"/>
              <a:lightRig rig="threePt" dir="t">
                <a:rot lat="0" lon="0" rev="19200000"/>
              </a:lightRig>
            </a:scene3d>
            <a:sp3d extrusionH="25400">
              <a:bevelT w="304800" h="152400" prst="softRound"/>
              <a:extrusionClr>
                <a:srgbClr val="FFFFFF"/>
              </a:extrusionClr>
            </a:sp3d>
          </p:spPr>
        </p:pic>
      </p:grpSp>
      <p:sp>
        <p:nvSpPr>
          <p:cNvPr id="4" name="テキスト ボックス 3">
            <a:extLst>
              <a:ext uri="{FF2B5EF4-FFF2-40B4-BE49-F238E27FC236}">
                <a16:creationId xmlns:a16="http://schemas.microsoft.com/office/drawing/2014/main" id="{B725CEC0-BD71-B666-98EE-B722EB583DEF}"/>
              </a:ext>
            </a:extLst>
          </p:cNvPr>
          <p:cNvSpPr txBox="1"/>
          <p:nvPr/>
        </p:nvSpPr>
        <p:spPr>
          <a:xfrm>
            <a:off x="3847655" y="3233370"/>
            <a:ext cx="883228" cy="369332"/>
          </a:xfrm>
          <a:prstGeom prst="rect">
            <a:avLst/>
          </a:prstGeom>
          <a:noFill/>
        </p:spPr>
        <p:txBody>
          <a:bodyPr wrap="square" rtlCol="0">
            <a:spAutoFit/>
          </a:bodyPr>
          <a:lstStyle/>
          <a:p>
            <a:r>
              <a:rPr kumimoji="1" lang="en-US" altLang="ja-JP" sz="1800" dirty="0">
                <a:solidFill>
                  <a:srgbClr val="FFFFFF"/>
                </a:solidFill>
              </a:rPr>
              <a:t>©DIV</a:t>
            </a:r>
            <a:endParaRPr kumimoji="1" lang="ja-JP" altLang="en-US" dirty="0"/>
          </a:p>
        </p:txBody>
      </p:sp>
      <p:sp>
        <p:nvSpPr>
          <p:cNvPr id="6" name="テキスト ボックス 5">
            <a:extLst>
              <a:ext uri="{FF2B5EF4-FFF2-40B4-BE49-F238E27FC236}">
                <a16:creationId xmlns:a16="http://schemas.microsoft.com/office/drawing/2014/main" id="{7D4FD72D-124E-89E1-9A16-F5B17F7116E1}"/>
              </a:ext>
            </a:extLst>
          </p:cNvPr>
          <p:cNvSpPr txBox="1"/>
          <p:nvPr/>
        </p:nvSpPr>
        <p:spPr>
          <a:xfrm>
            <a:off x="800521" y="2070298"/>
            <a:ext cx="6094268" cy="369332"/>
          </a:xfrm>
          <a:prstGeom prst="rect">
            <a:avLst/>
          </a:prstGeom>
          <a:noFill/>
        </p:spPr>
        <p:txBody>
          <a:bodyPr wrap="square">
            <a:spAutoFit/>
          </a:bodyPr>
          <a:lstStyle/>
          <a:p>
            <a:r>
              <a:rPr kumimoji="1" lang="ja-JP" altLang="en-US" sz="1800" dirty="0">
                <a:solidFill>
                  <a:srgbClr val="FFFFFF"/>
                </a:solidFill>
              </a:rPr>
              <a:t>社内匿名コミュニケーションツール</a:t>
            </a:r>
          </a:p>
        </p:txBody>
      </p:sp>
    </p:spTree>
    <p:extLst>
      <p:ext uri="{BB962C8B-B14F-4D97-AF65-F5344CB8AC3E}">
        <p14:creationId xmlns:p14="http://schemas.microsoft.com/office/powerpoint/2010/main" val="4228418707"/>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2002631"/>
            <a:ext cx="10515600" cy="2852737"/>
          </a:xfrm>
        </p:spPr>
        <p:txBody>
          <a:bodyPr anchor="ctr">
            <a:normAutofit/>
          </a:bodyPr>
          <a:lstStyle/>
          <a:p>
            <a:pPr algn="ctr"/>
            <a:r>
              <a:rPr kumimoji="1" lang="en-US" altLang="ja-JP" sz="5400" b="1" dirty="0">
                <a:solidFill>
                  <a:schemeClr val="bg1"/>
                </a:solidFill>
              </a:rPr>
              <a:t>3.</a:t>
            </a:r>
            <a:r>
              <a:rPr kumimoji="1" lang="ja-JP" altLang="en-US" sz="5400" b="1" dirty="0">
                <a:solidFill>
                  <a:schemeClr val="bg1"/>
                </a:solidFill>
              </a:rPr>
              <a:t> 「とくめぇ～」着手までの経緯</a:t>
            </a:r>
            <a:endParaRPr kumimoji="1" lang="ja-JP" altLang="en-US" sz="6600" b="1" dirty="0">
              <a:solidFill>
                <a:schemeClr val="bg1"/>
              </a:solidFill>
            </a:endParaRPr>
          </a:p>
        </p:txBody>
      </p:sp>
      <p:sp>
        <p:nvSpPr>
          <p:cNvPr id="4" name="スライド番号プレースホルダー 3">
            <a:extLst>
              <a:ext uri="{FF2B5EF4-FFF2-40B4-BE49-F238E27FC236}">
                <a16:creationId xmlns:a16="http://schemas.microsoft.com/office/drawing/2014/main" id="{58E3519B-B22F-24B7-11A6-56D649297954}"/>
              </a:ext>
            </a:extLst>
          </p:cNvPr>
          <p:cNvSpPr>
            <a:spLocks noGrp="1"/>
          </p:cNvSpPr>
          <p:nvPr>
            <p:ph type="sldNum" sz="quarter" idx="12"/>
          </p:nvPr>
        </p:nvSpPr>
        <p:spPr/>
        <p:txBody>
          <a:bodyPr/>
          <a:lstStyle/>
          <a:p>
            <a:fld id="{27CE633F-9882-4A5C-83A2-1109D0C73261}" type="slidenum">
              <a:rPr lang="en-US" smtClean="0">
                <a:solidFill>
                  <a:schemeClr val="bg2"/>
                </a:solidFill>
              </a:rPr>
              <a:t>10</a:t>
            </a:fld>
            <a:endParaRPr lang="en-US">
              <a:solidFill>
                <a:schemeClr val="bg2"/>
              </a:solidFill>
            </a:endParaRPr>
          </a:p>
        </p:txBody>
      </p:sp>
    </p:spTree>
    <p:extLst>
      <p:ext uri="{BB962C8B-B14F-4D97-AF65-F5344CB8AC3E}">
        <p14:creationId xmlns:p14="http://schemas.microsoft.com/office/powerpoint/2010/main" val="176018379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3D3CA78-6989-B69A-C4B4-407E7B3D88A6}"/>
              </a:ext>
            </a:extLst>
          </p:cNvPr>
          <p:cNvSpPr>
            <a:spLocks noGrp="1"/>
          </p:cNvSpPr>
          <p:nvPr>
            <p:ph type="sldNum" sz="quarter" idx="12"/>
          </p:nvPr>
        </p:nvSpPr>
        <p:spPr/>
        <p:txBody>
          <a:bodyPr/>
          <a:lstStyle/>
          <a:p>
            <a:fld id="{27CE633F-9882-4A5C-83A2-1109D0C73261}" type="slidenum">
              <a:rPr lang="en-US" smtClean="0">
                <a:solidFill>
                  <a:schemeClr val="bg2"/>
                </a:solidFill>
              </a:rPr>
              <a:t>11</a:t>
            </a:fld>
            <a:endParaRPr lang="en-US">
              <a:solidFill>
                <a:schemeClr val="bg2"/>
              </a:solidFill>
            </a:endParaRPr>
          </a:p>
        </p:txBody>
      </p:sp>
      <p:sp>
        <p:nvSpPr>
          <p:cNvPr id="8" name="テキスト ボックス 7">
            <a:extLst>
              <a:ext uri="{FF2B5EF4-FFF2-40B4-BE49-F238E27FC236}">
                <a16:creationId xmlns:a16="http://schemas.microsoft.com/office/drawing/2014/main" id="{5191BFB6-C33B-9E3C-1670-1ECE3E782E01}"/>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3. </a:t>
            </a:r>
            <a:r>
              <a:rPr kumimoji="1" lang="ja-JP" altLang="en-US">
                <a:solidFill>
                  <a:schemeClr val="accent6"/>
                </a:solidFill>
              </a:rPr>
              <a:t>「とくめぇ～」着手までの経緯</a:t>
            </a:r>
          </a:p>
        </p:txBody>
      </p:sp>
      <p:pic>
        <p:nvPicPr>
          <p:cNvPr id="19" name="図 18">
            <a:extLst>
              <a:ext uri="{FF2B5EF4-FFF2-40B4-BE49-F238E27FC236}">
                <a16:creationId xmlns:a16="http://schemas.microsoft.com/office/drawing/2014/main" id="{D438B7C4-A808-D055-4143-8AEADC10D4F1}"/>
              </a:ext>
            </a:extLst>
          </p:cNvPr>
          <p:cNvPicPr>
            <a:picLocks noChangeAspect="1"/>
          </p:cNvPicPr>
          <p:nvPr/>
        </p:nvPicPr>
        <p:blipFill rotWithShape="1">
          <a:blip r:embed="rId3"/>
          <a:srcRect t="16564"/>
          <a:stretch/>
        </p:blipFill>
        <p:spPr>
          <a:xfrm>
            <a:off x="455210" y="1053558"/>
            <a:ext cx="2196894" cy="2137881"/>
          </a:xfrm>
          <a:prstGeom prst="rect">
            <a:avLst/>
          </a:prstGeom>
          <a:ln>
            <a:noFill/>
          </a:ln>
          <a:effectLst>
            <a:softEdge rad="112500"/>
          </a:effectLst>
        </p:spPr>
      </p:pic>
      <p:sp>
        <p:nvSpPr>
          <p:cNvPr id="20" name="テキスト ボックス 19">
            <a:extLst>
              <a:ext uri="{FF2B5EF4-FFF2-40B4-BE49-F238E27FC236}">
                <a16:creationId xmlns:a16="http://schemas.microsoft.com/office/drawing/2014/main" id="{77952D12-C096-AFC7-2BB1-03134A7AD95E}"/>
              </a:ext>
            </a:extLst>
          </p:cNvPr>
          <p:cNvSpPr txBox="1"/>
          <p:nvPr/>
        </p:nvSpPr>
        <p:spPr>
          <a:xfrm>
            <a:off x="918761" y="787869"/>
            <a:ext cx="1187832" cy="369332"/>
          </a:xfrm>
          <a:prstGeom prst="rect">
            <a:avLst/>
          </a:prstGeom>
          <a:noFill/>
        </p:spPr>
        <p:txBody>
          <a:bodyPr wrap="square" rtlCol="0">
            <a:spAutoFit/>
          </a:bodyPr>
          <a:lstStyle/>
          <a:p>
            <a:r>
              <a:rPr kumimoji="1" lang="ja-JP" altLang="en-US">
                <a:solidFill>
                  <a:schemeClr val="bg1"/>
                </a:solidFill>
              </a:rPr>
              <a:t>山本 明子</a:t>
            </a:r>
          </a:p>
        </p:txBody>
      </p:sp>
      <p:sp>
        <p:nvSpPr>
          <p:cNvPr id="21" name="吹き出し: 折線 20">
            <a:extLst>
              <a:ext uri="{FF2B5EF4-FFF2-40B4-BE49-F238E27FC236}">
                <a16:creationId xmlns:a16="http://schemas.microsoft.com/office/drawing/2014/main" id="{D1812DEF-79C2-525C-D144-74B18CDEF420}"/>
              </a:ext>
            </a:extLst>
          </p:cNvPr>
          <p:cNvSpPr/>
          <p:nvPr/>
        </p:nvSpPr>
        <p:spPr>
          <a:xfrm>
            <a:off x="3715983" y="597534"/>
            <a:ext cx="5914663" cy="2523281"/>
          </a:xfrm>
          <a:prstGeom prst="borderCallout2">
            <a:avLst>
              <a:gd name="adj1" fmla="val 19209"/>
              <a:gd name="adj2" fmla="val -310"/>
              <a:gd name="adj3" fmla="val 19209"/>
              <a:gd name="adj4" fmla="val -4338"/>
              <a:gd name="adj5" fmla="val 62959"/>
              <a:gd name="adj6" fmla="val -19662"/>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r>
              <a:rPr lang="ja-JP" altLang="en-US" sz="1600">
                <a:solidFill>
                  <a:sysClr val="windowText" lastClr="000000"/>
                </a:solidFill>
              </a:rPr>
              <a:t>年齢：</a:t>
            </a:r>
            <a:r>
              <a:rPr lang="en-US" altLang="ja-JP" sz="1600">
                <a:solidFill>
                  <a:sysClr val="windowText" lastClr="000000"/>
                </a:solidFill>
              </a:rPr>
              <a:t>50</a:t>
            </a:r>
            <a:r>
              <a:rPr lang="ja-JP" altLang="en-US" sz="1600">
                <a:solidFill>
                  <a:sysClr val="windowText" lastClr="000000"/>
                </a:solidFill>
              </a:rPr>
              <a:t>歳</a:t>
            </a:r>
            <a:endParaRPr lang="en-US" altLang="ja-JP" sz="1600">
              <a:solidFill>
                <a:sysClr val="windowText" lastClr="000000"/>
              </a:solidFill>
            </a:endParaRPr>
          </a:p>
          <a:p>
            <a:r>
              <a:rPr lang="ja-JP" altLang="en-US" sz="1600">
                <a:solidFill>
                  <a:sysClr val="windowText" lastClr="000000"/>
                </a:solidFill>
              </a:rPr>
              <a:t>職業：長野銀行 管理職 </a:t>
            </a:r>
            <a:r>
              <a:rPr lang="en-US" altLang="ja-JP" sz="1600">
                <a:solidFill>
                  <a:sysClr val="windowText" lastClr="000000"/>
                </a:solidFill>
              </a:rPr>
              <a:t>(</a:t>
            </a:r>
            <a:r>
              <a:rPr lang="ja-JP" altLang="en-US" sz="1600">
                <a:solidFill>
                  <a:sysClr val="windowText" lastClr="000000"/>
                </a:solidFill>
              </a:rPr>
              <a:t>支社長</a:t>
            </a:r>
            <a:r>
              <a:rPr lang="en-US" altLang="ja-JP" sz="1600">
                <a:solidFill>
                  <a:sysClr val="windowText" lastClr="000000"/>
                </a:solidFill>
              </a:rPr>
              <a:t>)</a:t>
            </a:r>
          </a:p>
          <a:p>
            <a:r>
              <a:rPr lang="ja-JP" altLang="en-US" sz="1600">
                <a:solidFill>
                  <a:sysClr val="windowText" lastClr="000000"/>
                </a:solidFill>
              </a:rPr>
              <a:t>収入：年収約</a:t>
            </a:r>
            <a:r>
              <a:rPr lang="en-US" altLang="ja-JP" sz="1600">
                <a:solidFill>
                  <a:sysClr val="windowText" lastClr="000000"/>
                </a:solidFill>
              </a:rPr>
              <a:t>800</a:t>
            </a:r>
            <a:r>
              <a:rPr lang="ja-JP" altLang="en-US" sz="1600">
                <a:solidFill>
                  <a:sysClr val="windowText" lastClr="000000"/>
                </a:solidFill>
              </a:rPr>
              <a:t>万円</a:t>
            </a:r>
            <a:endParaRPr lang="en-US" altLang="ja-JP" sz="1600">
              <a:solidFill>
                <a:sysClr val="windowText" lastClr="000000"/>
              </a:solidFill>
            </a:endParaRPr>
          </a:p>
          <a:p>
            <a:r>
              <a:rPr lang="ja-JP" altLang="en-US" sz="1600">
                <a:solidFill>
                  <a:sysClr val="windowText" lastClr="000000"/>
                </a:solidFill>
              </a:rPr>
              <a:t>学歴：中卒</a:t>
            </a:r>
            <a:endParaRPr lang="en-US" altLang="ja-JP" sz="1600">
              <a:solidFill>
                <a:sysClr val="windowText" lastClr="000000"/>
              </a:solidFill>
            </a:endParaRPr>
          </a:p>
          <a:p>
            <a:r>
              <a:rPr lang="ja-JP" altLang="en-US" sz="1600">
                <a:solidFill>
                  <a:sysClr val="windowText" lastClr="000000"/>
                </a:solidFill>
              </a:rPr>
              <a:t>出生：長野県</a:t>
            </a:r>
            <a:endParaRPr lang="en-US" altLang="ja-JP" sz="1600">
              <a:solidFill>
                <a:sysClr val="windowText" lastClr="000000"/>
              </a:solidFill>
            </a:endParaRPr>
          </a:p>
          <a:p>
            <a:r>
              <a:rPr lang="ja-JP" altLang="en-US" sz="1600">
                <a:solidFill>
                  <a:sysClr val="windowText" lastClr="000000"/>
                </a:solidFill>
              </a:rPr>
              <a:t>家族：夫と息子</a:t>
            </a:r>
            <a:r>
              <a:rPr lang="en-US" altLang="ja-JP" sz="1600">
                <a:solidFill>
                  <a:sysClr val="windowText" lastClr="000000"/>
                </a:solidFill>
              </a:rPr>
              <a:t>(</a:t>
            </a:r>
            <a:r>
              <a:rPr lang="ja-JP" altLang="en-US" sz="1600">
                <a:solidFill>
                  <a:sysClr val="windowText" lastClr="000000"/>
                </a:solidFill>
              </a:rPr>
              <a:t>社会人</a:t>
            </a:r>
            <a:r>
              <a:rPr lang="en-US" altLang="ja-JP" sz="1600">
                <a:solidFill>
                  <a:sysClr val="windowText" lastClr="000000"/>
                </a:solidFill>
              </a:rPr>
              <a:t>&amp;</a:t>
            </a:r>
            <a:r>
              <a:rPr lang="ja-JP" altLang="en-US" sz="1600">
                <a:solidFill>
                  <a:sysClr val="windowText" lastClr="000000"/>
                </a:solidFill>
              </a:rPr>
              <a:t>大学生</a:t>
            </a:r>
            <a:r>
              <a:rPr lang="en-US" altLang="ja-JP" sz="1600">
                <a:solidFill>
                  <a:sysClr val="windowText" lastClr="000000"/>
                </a:solidFill>
              </a:rPr>
              <a:t>)2</a:t>
            </a:r>
            <a:r>
              <a:rPr lang="ja-JP" altLang="en-US" sz="1600">
                <a:solidFill>
                  <a:sysClr val="windowText" lastClr="000000"/>
                </a:solidFill>
              </a:rPr>
              <a:t>人</a:t>
            </a:r>
            <a:r>
              <a:rPr lang="en-US" altLang="ja-JP" sz="1600">
                <a:solidFill>
                  <a:sysClr val="windowText" lastClr="000000"/>
                </a:solidFill>
              </a:rPr>
              <a:t>+</a:t>
            </a:r>
            <a:r>
              <a:rPr lang="ja-JP" altLang="en-US" sz="1600" u="sng">
                <a:solidFill>
                  <a:srgbClr val="C00000"/>
                </a:solidFill>
              </a:rPr>
              <a:t>ペット</a:t>
            </a:r>
            <a:r>
              <a:rPr lang="en-US" altLang="ja-JP" sz="1600" u="sng">
                <a:solidFill>
                  <a:srgbClr val="C00000"/>
                </a:solidFill>
              </a:rPr>
              <a:t>(</a:t>
            </a:r>
            <a:r>
              <a:rPr lang="ja-JP" altLang="en-US" sz="1600" u="sng">
                <a:solidFill>
                  <a:srgbClr val="C00000"/>
                </a:solidFill>
              </a:rPr>
              <a:t>ダックスフント：ショコラちゃん</a:t>
            </a:r>
            <a:r>
              <a:rPr lang="en-US" altLang="ja-JP" sz="1600" u="sng">
                <a:solidFill>
                  <a:srgbClr val="C00000"/>
                </a:solidFill>
              </a:rPr>
              <a:t>)</a:t>
            </a:r>
          </a:p>
          <a:p>
            <a:r>
              <a:rPr lang="ja-JP" altLang="en-US" sz="1600">
                <a:solidFill>
                  <a:sysClr val="windowText" lastClr="000000"/>
                </a:solidFill>
              </a:rPr>
              <a:t>特徴：</a:t>
            </a:r>
            <a:r>
              <a:rPr lang="ja-JP" altLang="en-US" sz="1600" u="sng">
                <a:solidFill>
                  <a:srgbClr val="C00000"/>
                </a:solidFill>
              </a:rPr>
              <a:t>気が強い。</a:t>
            </a:r>
            <a:r>
              <a:rPr lang="ja-JP" altLang="en-US" sz="1600">
                <a:solidFill>
                  <a:sysClr val="windowText" lastClr="000000"/>
                </a:solidFill>
              </a:rPr>
              <a:t>根性論が好き。</a:t>
            </a:r>
            <a:r>
              <a:rPr lang="ja-JP" altLang="en-US" sz="1600" u="sng">
                <a:solidFill>
                  <a:srgbClr val="C00000"/>
                </a:solidFill>
              </a:rPr>
              <a:t>自分に厳しく、他人にも厳しい。</a:t>
            </a:r>
            <a:endParaRPr lang="en-US" altLang="ja-JP" sz="1600" u="sng">
              <a:solidFill>
                <a:srgbClr val="C00000"/>
              </a:solidFill>
            </a:endParaRPr>
          </a:p>
          <a:p>
            <a:r>
              <a:rPr lang="ja-JP" altLang="en-US" sz="1600">
                <a:solidFill>
                  <a:sysClr val="windowText" lastClr="000000"/>
                </a:solidFill>
              </a:rPr>
              <a:t>趣味：スキー、キャンプなどアウトドア系</a:t>
            </a:r>
            <a:endParaRPr lang="en-US" altLang="ja-JP" sz="1600">
              <a:solidFill>
                <a:sysClr val="windowText" lastClr="000000"/>
              </a:solidFill>
            </a:endParaRPr>
          </a:p>
        </p:txBody>
      </p:sp>
      <p:pic>
        <p:nvPicPr>
          <p:cNvPr id="22" name="図 21">
            <a:extLst>
              <a:ext uri="{FF2B5EF4-FFF2-40B4-BE49-F238E27FC236}">
                <a16:creationId xmlns:a16="http://schemas.microsoft.com/office/drawing/2014/main" id="{D985149F-E4FC-C6B8-8C20-357904E0E294}"/>
              </a:ext>
            </a:extLst>
          </p:cNvPr>
          <p:cNvPicPr>
            <a:picLocks noChangeAspect="1"/>
          </p:cNvPicPr>
          <p:nvPr/>
        </p:nvPicPr>
        <p:blipFill>
          <a:blip r:embed="rId4"/>
          <a:stretch>
            <a:fillRect/>
          </a:stretch>
        </p:blipFill>
        <p:spPr>
          <a:xfrm>
            <a:off x="9639872" y="3534255"/>
            <a:ext cx="1341307" cy="3022830"/>
          </a:xfrm>
          <a:prstGeom prst="rect">
            <a:avLst/>
          </a:prstGeom>
          <a:ln>
            <a:noFill/>
          </a:ln>
          <a:effectLst>
            <a:softEdge rad="112500"/>
          </a:effectLst>
        </p:spPr>
      </p:pic>
      <p:sp>
        <p:nvSpPr>
          <p:cNvPr id="23" name="テキスト ボックス 22">
            <a:extLst>
              <a:ext uri="{FF2B5EF4-FFF2-40B4-BE49-F238E27FC236}">
                <a16:creationId xmlns:a16="http://schemas.microsoft.com/office/drawing/2014/main" id="{E45FFCFE-E03E-6063-661F-2F7CA16C9CEB}"/>
              </a:ext>
            </a:extLst>
          </p:cNvPr>
          <p:cNvSpPr txBox="1"/>
          <p:nvPr/>
        </p:nvSpPr>
        <p:spPr>
          <a:xfrm>
            <a:off x="9572518" y="3311150"/>
            <a:ext cx="1476014" cy="338554"/>
          </a:xfrm>
          <a:prstGeom prst="rect">
            <a:avLst/>
          </a:prstGeom>
          <a:noFill/>
        </p:spPr>
        <p:txBody>
          <a:bodyPr wrap="square" rtlCol="0">
            <a:spAutoFit/>
          </a:bodyPr>
          <a:lstStyle/>
          <a:p>
            <a:r>
              <a:rPr kumimoji="1" lang="ja-JP" altLang="en-US" sz="1600">
                <a:solidFill>
                  <a:schemeClr val="bg1"/>
                </a:solidFill>
              </a:rPr>
              <a:t>フグ山 マスオ</a:t>
            </a:r>
          </a:p>
        </p:txBody>
      </p:sp>
      <p:sp>
        <p:nvSpPr>
          <p:cNvPr id="24" name="吹き出し: 折線 23">
            <a:extLst>
              <a:ext uri="{FF2B5EF4-FFF2-40B4-BE49-F238E27FC236}">
                <a16:creationId xmlns:a16="http://schemas.microsoft.com/office/drawing/2014/main" id="{656913B8-7DD3-6A5B-EA7C-5BDD6364B9B7}"/>
              </a:ext>
            </a:extLst>
          </p:cNvPr>
          <p:cNvSpPr/>
          <p:nvPr/>
        </p:nvSpPr>
        <p:spPr>
          <a:xfrm>
            <a:off x="1912434" y="3737186"/>
            <a:ext cx="5914663" cy="2523281"/>
          </a:xfrm>
          <a:prstGeom prst="borderCallout2">
            <a:avLst>
              <a:gd name="adj1" fmla="val 22879"/>
              <a:gd name="adj2" fmla="val 99690"/>
              <a:gd name="adj3" fmla="val 22879"/>
              <a:gd name="adj4" fmla="val 108578"/>
              <a:gd name="adj5" fmla="val 62041"/>
              <a:gd name="adj6" fmla="val 131610"/>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r>
              <a:rPr lang="ja-JP" altLang="en-US" sz="1600">
                <a:solidFill>
                  <a:schemeClr val="tx1"/>
                </a:solidFill>
              </a:rPr>
              <a:t>年齢：</a:t>
            </a:r>
            <a:r>
              <a:rPr lang="en-US" altLang="ja-JP" sz="1600">
                <a:solidFill>
                  <a:schemeClr val="tx1"/>
                </a:solidFill>
              </a:rPr>
              <a:t>27</a:t>
            </a:r>
            <a:r>
              <a:rPr lang="ja-JP" altLang="en-US" sz="1600">
                <a:solidFill>
                  <a:schemeClr val="tx1"/>
                </a:solidFill>
              </a:rPr>
              <a:t>歳</a:t>
            </a:r>
            <a:endParaRPr lang="en-US" altLang="ja-JP" sz="1600">
              <a:solidFill>
                <a:schemeClr val="tx1"/>
              </a:solidFill>
            </a:endParaRPr>
          </a:p>
          <a:p>
            <a:r>
              <a:rPr lang="ja-JP" altLang="en-US" sz="1600">
                <a:solidFill>
                  <a:schemeClr val="tx1"/>
                </a:solidFill>
              </a:rPr>
              <a:t>職業：会社員</a:t>
            </a:r>
            <a:r>
              <a:rPr lang="en-US" altLang="ja-JP" sz="1600">
                <a:solidFill>
                  <a:schemeClr val="tx1"/>
                </a:solidFill>
              </a:rPr>
              <a:t>(</a:t>
            </a:r>
            <a:r>
              <a:rPr lang="ja-JP" altLang="en-US" sz="1600">
                <a:solidFill>
                  <a:schemeClr val="tx1"/>
                </a:solidFill>
              </a:rPr>
              <a:t>営業</a:t>
            </a:r>
            <a:r>
              <a:rPr lang="en-US" altLang="ja-JP" sz="1600">
                <a:solidFill>
                  <a:schemeClr val="tx1"/>
                </a:solidFill>
              </a:rPr>
              <a:t>)</a:t>
            </a:r>
          </a:p>
          <a:p>
            <a:r>
              <a:rPr lang="ja-JP" altLang="en-US" sz="1600">
                <a:solidFill>
                  <a:schemeClr val="tx1"/>
                </a:solidFill>
              </a:rPr>
              <a:t>収入：年収約</a:t>
            </a:r>
            <a:r>
              <a:rPr lang="en-US" altLang="ja-JP" sz="1600">
                <a:solidFill>
                  <a:schemeClr val="tx1"/>
                </a:solidFill>
              </a:rPr>
              <a:t>500</a:t>
            </a:r>
            <a:r>
              <a:rPr lang="ja-JP" altLang="en-US" sz="1600">
                <a:solidFill>
                  <a:schemeClr val="tx1"/>
                </a:solidFill>
              </a:rPr>
              <a:t>万円</a:t>
            </a:r>
            <a:endParaRPr lang="en-US" altLang="ja-JP" sz="1600">
              <a:solidFill>
                <a:schemeClr val="tx1"/>
              </a:solidFill>
            </a:endParaRPr>
          </a:p>
          <a:p>
            <a:r>
              <a:rPr lang="ja-JP" altLang="en-US" sz="1600">
                <a:solidFill>
                  <a:schemeClr val="tx1"/>
                </a:solidFill>
              </a:rPr>
              <a:t>学歴：早稲田大学 文学部 心理学コース卒業</a:t>
            </a:r>
            <a:endParaRPr lang="en-US" altLang="ja-JP" sz="1600">
              <a:solidFill>
                <a:schemeClr val="tx1"/>
              </a:solidFill>
            </a:endParaRPr>
          </a:p>
          <a:p>
            <a:r>
              <a:rPr lang="ja-JP" altLang="en-US" sz="1600">
                <a:solidFill>
                  <a:schemeClr val="tx1"/>
                </a:solidFill>
              </a:rPr>
              <a:t>出生：大阪府</a:t>
            </a:r>
            <a:endParaRPr lang="en-US" altLang="ja-JP" sz="1600">
              <a:solidFill>
                <a:schemeClr val="tx1"/>
              </a:solidFill>
            </a:endParaRPr>
          </a:p>
          <a:p>
            <a:r>
              <a:rPr lang="ja-JP" altLang="en-US" sz="1600">
                <a:solidFill>
                  <a:schemeClr val="tx1"/>
                </a:solidFill>
              </a:rPr>
              <a:t>家族：独身。男三兄弟の末っ子。実家は兄弟全員大学卒業できるほどの財力。</a:t>
            </a:r>
            <a:endParaRPr lang="en-US" altLang="ja-JP" sz="1600">
              <a:solidFill>
                <a:schemeClr val="tx1"/>
              </a:solidFill>
            </a:endParaRPr>
          </a:p>
          <a:p>
            <a:r>
              <a:rPr lang="ja-JP" altLang="en-US" sz="1600">
                <a:solidFill>
                  <a:schemeClr val="tx1"/>
                </a:solidFill>
              </a:rPr>
              <a:t>特徴：</a:t>
            </a:r>
            <a:r>
              <a:rPr lang="ja-JP" altLang="en-US" sz="1600" u="sng">
                <a:solidFill>
                  <a:srgbClr val="C00000"/>
                </a:solidFill>
              </a:rPr>
              <a:t>温厚。ハイスペック。魚を可愛がるのが好き。</a:t>
            </a:r>
            <a:endParaRPr lang="en-US" altLang="ja-JP" sz="1600" u="sng">
              <a:solidFill>
                <a:srgbClr val="C00000"/>
              </a:solidFill>
            </a:endParaRPr>
          </a:p>
          <a:p>
            <a:r>
              <a:rPr lang="ja-JP" altLang="en-US" sz="1600">
                <a:solidFill>
                  <a:schemeClr val="tx1"/>
                </a:solidFill>
              </a:rPr>
              <a:t>趣味：魚釣り。釣った魚の写真を</a:t>
            </a:r>
            <a:r>
              <a:rPr lang="en-US" altLang="ja-JP" sz="1600">
                <a:solidFill>
                  <a:schemeClr val="tx1"/>
                </a:solidFill>
              </a:rPr>
              <a:t>SNS</a:t>
            </a:r>
            <a:r>
              <a:rPr lang="ja-JP" altLang="en-US" sz="1600">
                <a:solidFill>
                  <a:schemeClr val="tx1"/>
                </a:solidFill>
              </a:rPr>
              <a:t>載せること。</a:t>
            </a:r>
            <a:endParaRPr lang="en-US" altLang="ja-JP" sz="1600">
              <a:solidFill>
                <a:schemeClr val="tx1"/>
              </a:solidFill>
            </a:endParaRPr>
          </a:p>
        </p:txBody>
      </p:sp>
    </p:spTree>
    <p:extLst>
      <p:ext uri="{BB962C8B-B14F-4D97-AF65-F5344CB8AC3E}">
        <p14:creationId xmlns:p14="http://schemas.microsoft.com/office/powerpoint/2010/main" val="405572851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3D3CA78-6989-B69A-C4B4-407E7B3D88A6}"/>
              </a:ext>
            </a:extLst>
          </p:cNvPr>
          <p:cNvSpPr>
            <a:spLocks noGrp="1"/>
          </p:cNvSpPr>
          <p:nvPr>
            <p:ph type="sldNum" sz="quarter" idx="12"/>
          </p:nvPr>
        </p:nvSpPr>
        <p:spPr/>
        <p:txBody>
          <a:bodyPr/>
          <a:lstStyle/>
          <a:p>
            <a:fld id="{27CE633F-9882-4A5C-83A2-1109D0C73261}" type="slidenum">
              <a:rPr lang="en-US" smtClean="0">
                <a:solidFill>
                  <a:schemeClr val="bg2"/>
                </a:solidFill>
              </a:rPr>
              <a:t>12</a:t>
            </a:fld>
            <a:endParaRPr lang="en-US">
              <a:solidFill>
                <a:schemeClr val="bg2"/>
              </a:solidFill>
            </a:endParaRPr>
          </a:p>
        </p:txBody>
      </p:sp>
      <p:sp>
        <p:nvSpPr>
          <p:cNvPr id="8" name="テキスト ボックス 7">
            <a:extLst>
              <a:ext uri="{FF2B5EF4-FFF2-40B4-BE49-F238E27FC236}">
                <a16:creationId xmlns:a16="http://schemas.microsoft.com/office/drawing/2014/main" id="{5191BFB6-C33B-9E3C-1670-1ECE3E782E01}"/>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3. </a:t>
            </a:r>
            <a:r>
              <a:rPr kumimoji="1" lang="ja-JP" altLang="en-US">
                <a:solidFill>
                  <a:schemeClr val="accent6"/>
                </a:solidFill>
              </a:rPr>
              <a:t>「とくめぇ～」着手までの経緯</a:t>
            </a:r>
          </a:p>
        </p:txBody>
      </p:sp>
      <p:pic>
        <p:nvPicPr>
          <p:cNvPr id="19" name="図 18">
            <a:extLst>
              <a:ext uri="{FF2B5EF4-FFF2-40B4-BE49-F238E27FC236}">
                <a16:creationId xmlns:a16="http://schemas.microsoft.com/office/drawing/2014/main" id="{D438B7C4-A808-D055-4143-8AEADC10D4F1}"/>
              </a:ext>
            </a:extLst>
          </p:cNvPr>
          <p:cNvPicPr>
            <a:picLocks noChangeAspect="1"/>
          </p:cNvPicPr>
          <p:nvPr/>
        </p:nvPicPr>
        <p:blipFill rotWithShape="1">
          <a:blip r:embed="rId3"/>
          <a:srcRect t="16564"/>
          <a:stretch/>
        </p:blipFill>
        <p:spPr>
          <a:xfrm>
            <a:off x="511205" y="1016039"/>
            <a:ext cx="2196894" cy="2137881"/>
          </a:xfrm>
          <a:prstGeom prst="rect">
            <a:avLst/>
          </a:prstGeom>
          <a:ln>
            <a:noFill/>
          </a:ln>
          <a:effectLst>
            <a:softEdge rad="112500"/>
          </a:effectLst>
        </p:spPr>
      </p:pic>
      <p:sp>
        <p:nvSpPr>
          <p:cNvPr id="20" name="テキスト ボックス 19">
            <a:extLst>
              <a:ext uri="{FF2B5EF4-FFF2-40B4-BE49-F238E27FC236}">
                <a16:creationId xmlns:a16="http://schemas.microsoft.com/office/drawing/2014/main" id="{77952D12-C096-AFC7-2BB1-03134A7AD95E}"/>
              </a:ext>
            </a:extLst>
          </p:cNvPr>
          <p:cNvSpPr txBox="1"/>
          <p:nvPr/>
        </p:nvSpPr>
        <p:spPr>
          <a:xfrm>
            <a:off x="974756" y="750350"/>
            <a:ext cx="1187832" cy="369332"/>
          </a:xfrm>
          <a:prstGeom prst="rect">
            <a:avLst/>
          </a:prstGeom>
          <a:noFill/>
        </p:spPr>
        <p:txBody>
          <a:bodyPr wrap="square" rtlCol="0">
            <a:spAutoFit/>
          </a:bodyPr>
          <a:lstStyle/>
          <a:p>
            <a:r>
              <a:rPr kumimoji="1" lang="ja-JP" altLang="en-US">
                <a:solidFill>
                  <a:schemeClr val="bg1"/>
                </a:solidFill>
              </a:rPr>
              <a:t>山本 明子</a:t>
            </a:r>
          </a:p>
        </p:txBody>
      </p:sp>
      <p:pic>
        <p:nvPicPr>
          <p:cNvPr id="22" name="図 21">
            <a:extLst>
              <a:ext uri="{FF2B5EF4-FFF2-40B4-BE49-F238E27FC236}">
                <a16:creationId xmlns:a16="http://schemas.microsoft.com/office/drawing/2014/main" id="{D985149F-E4FC-C6B8-8C20-357904E0E294}"/>
              </a:ext>
            </a:extLst>
          </p:cNvPr>
          <p:cNvPicPr>
            <a:picLocks noChangeAspect="1"/>
          </p:cNvPicPr>
          <p:nvPr/>
        </p:nvPicPr>
        <p:blipFill>
          <a:blip r:embed="rId4"/>
          <a:stretch>
            <a:fillRect/>
          </a:stretch>
        </p:blipFill>
        <p:spPr>
          <a:xfrm>
            <a:off x="838200" y="3666562"/>
            <a:ext cx="1341307" cy="3022830"/>
          </a:xfrm>
          <a:prstGeom prst="rect">
            <a:avLst/>
          </a:prstGeom>
          <a:ln>
            <a:noFill/>
          </a:ln>
          <a:effectLst>
            <a:softEdge rad="112500"/>
          </a:effectLst>
        </p:spPr>
      </p:pic>
      <p:sp>
        <p:nvSpPr>
          <p:cNvPr id="23" name="テキスト ボックス 22">
            <a:extLst>
              <a:ext uri="{FF2B5EF4-FFF2-40B4-BE49-F238E27FC236}">
                <a16:creationId xmlns:a16="http://schemas.microsoft.com/office/drawing/2014/main" id="{E45FFCFE-E03E-6063-661F-2F7CA16C9CEB}"/>
              </a:ext>
            </a:extLst>
          </p:cNvPr>
          <p:cNvSpPr txBox="1"/>
          <p:nvPr/>
        </p:nvSpPr>
        <p:spPr>
          <a:xfrm>
            <a:off x="770846" y="3443457"/>
            <a:ext cx="1476014" cy="338554"/>
          </a:xfrm>
          <a:prstGeom prst="rect">
            <a:avLst/>
          </a:prstGeom>
          <a:noFill/>
        </p:spPr>
        <p:txBody>
          <a:bodyPr wrap="square" rtlCol="0">
            <a:spAutoFit/>
          </a:bodyPr>
          <a:lstStyle/>
          <a:p>
            <a:r>
              <a:rPr kumimoji="1" lang="ja-JP" altLang="en-US" sz="1600">
                <a:solidFill>
                  <a:schemeClr val="bg1"/>
                </a:solidFill>
              </a:rPr>
              <a:t>フグ山 マスオ</a:t>
            </a:r>
          </a:p>
        </p:txBody>
      </p:sp>
      <p:sp>
        <p:nvSpPr>
          <p:cNvPr id="10" name="思考の吹き出し: 雲形 9">
            <a:extLst>
              <a:ext uri="{FF2B5EF4-FFF2-40B4-BE49-F238E27FC236}">
                <a16:creationId xmlns:a16="http://schemas.microsoft.com/office/drawing/2014/main" id="{F902D1BA-5DE1-05F4-D790-93548D7B0DC6}"/>
              </a:ext>
            </a:extLst>
          </p:cNvPr>
          <p:cNvSpPr/>
          <p:nvPr/>
        </p:nvSpPr>
        <p:spPr>
          <a:xfrm>
            <a:off x="3098923" y="866645"/>
            <a:ext cx="3625004" cy="1479531"/>
          </a:xfrm>
          <a:prstGeom prst="cloudCallout">
            <a:avLst>
              <a:gd name="adj1" fmla="val -58892"/>
              <a:gd name="adj2" fmla="val 5389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仕事はできるけれど、</a:t>
            </a:r>
            <a:endParaRPr kumimoji="1" lang="en-US" altLang="ja-JP">
              <a:solidFill>
                <a:schemeClr val="tx1"/>
              </a:solidFill>
            </a:endParaRPr>
          </a:p>
          <a:p>
            <a:pPr algn="ctr"/>
            <a:r>
              <a:rPr kumimoji="1" lang="ja-JP" altLang="en-US">
                <a:solidFill>
                  <a:schemeClr val="tx1"/>
                </a:solidFill>
              </a:rPr>
              <a:t>周りの人からは近づきがたい印象</a:t>
            </a:r>
          </a:p>
        </p:txBody>
      </p:sp>
      <p:sp>
        <p:nvSpPr>
          <p:cNvPr id="12" name="思考の吹き出し: 雲形 11">
            <a:extLst>
              <a:ext uri="{FF2B5EF4-FFF2-40B4-BE49-F238E27FC236}">
                <a16:creationId xmlns:a16="http://schemas.microsoft.com/office/drawing/2014/main" id="{601C0596-80D3-D333-C053-21D96B956E1B}"/>
              </a:ext>
            </a:extLst>
          </p:cNvPr>
          <p:cNvSpPr/>
          <p:nvPr/>
        </p:nvSpPr>
        <p:spPr>
          <a:xfrm>
            <a:off x="3546910" y="3119825"/>
            <a:ext cx="3177016" cy="1450800"/>
          </a:xfrm>
          <a:prstGeom prst="cloudCallout">
            <a:avLst>
              <a:gd name="adj1" fmla="val -80583"/>
              <a:gd name="adj2" fmla="val 40959"/>
            </a:avLst>
          </a:prstGeom>
          <a:solidFill>
            <a:schemeClr val="bg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a:solidFill>
                  <a:schemeClr val="tx1"/>
                </a:solidFill>
              </a:rPr>
              <a:t>相談は喜んで乗るけれど、決まった時間に退社したい</a:t>
            </a:r>
          </a:p>
        </p:txBody>
      </p:sp>
      <p:sp>
        <p:nvSpPr>
          <p:cNvPr id="14" name="思考の吹き出し: 雲形 13">
            <a:extLst>
              <a:ext uri="{FF2B5EF4-FFF2-40B4-BE49-F238E27FC236}">
                <a16:creationId xmlns:a16="http://schemas.microsoft.com/office/drawing/2014/main" id="{F7DBB8AE-4C51-5144-A53C-9EAA957B3184}"/>
              </a:ext>
            </a:extLst>
          </p:cNvPr>
          <p:cNvSpPr/>
          <p:nvPr/>
        </p:nvSpPr>
        <p:spPr>
          <a:xfrm>
            <a:off x="3465783" y="4706160"/>
            <a:ext cx="3258143" cy="1650190"/>
          </a:xfrm>
          <a:prstGeom prst="cloudCallout">
            <a:avLst>
              <a:gd name="adj1" fmla="val -78029"/>
              <a:gd name="adj2" fmla="val -8343"/>
            </a:avLst>
          </a:prstGeom>
          <a:solidFill>
            <a:schemeClr val="bg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a:solidFill>
                  <a:schemeClr val="tx1"/>
                </a:solidFill>
              </a:rPr>
              <a:t>できるなら趣味を打ち明けたい</a:t>
            </a:r>
          </a:p>
        </p:txBody>
      </p:sp>
      <p:sp>
        <p:nvSpPr>
          <p:cNvPr id="28" name="矢印: 右 27">
            <a:extLst>
              <a:ext uri="{FF2B5EF4-FFF2-40B4-BE49-F238E27FC236}">
                <a16:creationId xmlns:a16="http://schemas.microsoft.com/office/drawing/2014/main" id="{3A1748CD-10DF-A701-A582-257E787C56EB}"/>
              </a:ext>
            </a:extLst>
          </p:cNvPr>
          <p:cNvSpPr/>
          <p:nvPr/>
        </p:nvSpPr>
        <p:spPr>
          <a:xfrm rot="10800000">
            <a:off x="6988387" y="1316885"/>
            <a:ext cx="809263" cy="577198"/>
          </a:xfrm>
          <a:prstGeom prst="rightArrow">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3838EB6-7398-35A5-CC14-D26D69348E47}"/>
              </a:ext>
            </a:extLst>
          </p:cNvPr>
          <p:cNvSpPr txBox="1"/>
          <p:nvPr/>
        </p:nvSpPr>
        <p:spPr>
          <a:xfrm>
            <a:off x="7977002" y="1255728"/>
            <a:ext cx="3376797" cy="707886"/>
          </a:xfrm>
          <a:prstGeom prst="rect">
            <a:avLst/>
          </a:prstGeom>
          <a:noFill/>
        </p:spPr>
        <p:txBody>
          <a:bodyPr wrap="square" rtlCol="0">
            <a:spAutoFit/>
          </a:bodyPr>
          <a:lstStyle/>
          <a:p>
            <a:r>
              <a:rPr lang="ja-JP" altLang="en-US" sz="2000" b="1">
                <a:solidFill>
                  <a:schemeClr val="bg1"/>
                </a:solidFill>
              </a:rPr>
              <a:t>欲求と周囲から見た</a:t>
            </a:r>
            <a:endParaRPr lang="en-US" altLang="ja-JP" sz="2000" b="1">
              <a:solidFill>
                <a:schemeClr val="bg1"/>
              </a:solidFill>
            </a:endParaRPr>
          </a:p>
          <a:p>
            <a:r>
              <a:rPr lang="ja-JP" altLang="en-US" sz="2000" b="1">
                <a:solidFill>
                  <a:schemeClr val="bg1"/>
                </a:solidFill>
              </a:rPr>
              <a:t>明子さんについて着目</a:t>
            </a:r>
            <a:endParaRPr kumimoji="1" lang="ja-JP" altLang="en-US" sz="2000" b="1">
              <a:solidFill>
                <a:schemeClr val="bg1"/>
              </a:solidFill>
            </a:endParaRPr>
          </a:p>
        </p:txBody>
      </p:sp>
      <p:sp>
        <p:nvSpPr>
          <p:cNvPr id="34" name="矢印: 右 33">
            <a:extLst>
              <a:ext uri="{FF2B5EF4-FFF2-40B4-BE49-F238E27FC236}">
                <a16:creationId xmlns:a16="http://schemas.microsoft.com/office/drawing/2014/main" id="{0F67C546-2009-733C-9E45-3592A714F762}"/>
              </a:ext>
            </a:extLst>
          </p:cNvPr>
          <p:cNvSpPr/>
          <p:nvPr/>
        </p:nvSpPr>
        <p:spPr>
          <a:xfrm rot="10800000">
            <a:off x="6958488" y="4536576"/>
            <a:ext cx="809263" cy="577198"/>
          </a:xfrm>
          <a:prstGeom prst="rightArrow">
            <a:avLst/>
          </a:prstGeom>
          <a:solidFill>
            <a:schemeClr val="accent1">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27DC5E2D-2ABB-E455-084B-703D70F14CD6}"/>
              </a:ext>
            </a:extLst>
          </p:cNvPr>
          <p:cNvSpPr txBox="1"/>
          <p:nvPr/>
        </p:nvSpPr>
        <p:spPr>
          <a:xfrm>
            <a:off x="7977003" y="4656331"/>
            <a:ext cx="3928521" cy="400110"/>
          </a:xfrm>
          <a:prstGeom prst="rect">
            <a:avLst/>
          </a:prstGeom>
          <a:noFill/>
        </p:spPr>
        <p:txBody>
          <a:bodyPr wrap="square" rtlCol="0">
            <a:spAutoFit/>
          </a:bodyPr>
          <a:lstStyle/>
          <a:p>
            <a:r>
              <a:rPr kumimoji="1" lang="ja-JP" altLang="en-US" sz="2000" b="1">
                <a:solidFill>
                  <a:schemeClr val="bg1"/>
                </a:solidFill>
              </a:rPr>
              <a:t>不満と欲求について着目</a:t>
            </a:r>
          </a:p>
        </p:txBody>
      </p:sp>
    </p:spTree>
    <p:extLst>
      <p:ext uri="{BB962C8B-B14F-4D97-AF65-F5344CB8AC3E}">
        <p14:creationId xmlns:p14="http://schemas.microsoft.com/office/powerpoint/2010/main" val="3367676181"/>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3D3CA78-6989-B69A-C4B4-407E7B3D88A6}"/>
              </a:ext>
            </a:extLst>
          </p:cNvPr>
          <p:cNvSpPr>
            <a:spLocks noGrp="1"/>
          </p:cNvSpPr>
          <p:nvPr>
            <p:ph type="sldNum" sz="quarter" idx="12"/>
          </p:nvPr>
        </p:nvSpPr>
        <p:spPr/>
        <p:txBody>
          <a:bodyPr/>
          <a:lstStyle/>
          <a:p>
            <a:fld id="{27CE633F-9882-4A5C-83A2-1109D0C73261}" type="slidenum">
              <a:rPr lang="en-US" smtClean="0">
                <a:solidFill>
                  <a:schemeClr val="bg2"/>
                </a:solidFill>
              </a:rPr>
              <a:t>13</a:t>
            </a:fld>
            <a:endParaRPr lang="en-US">
              <a:solidFill>
                <a:schemeClr val="bg2"/>
              </a:solidFill>
            </a:endParaRPr>
          </a:p>
        </p:txBody>
      </p:sp>
      <p:sp>
        <p:nvSpPr>
          <p:cNvPr id="8" name="テキスト ボックス 7">
            <a:extLst>
              <a:ext uri="{FF2B5EF4-FFF2-40B4-BE49-F238E27FC236}">
                <a16:creationId xmlns:a16="http://schemas.microsoft.com/office/drawing/2014/main" id="{5191BFB6-C33B-9E3C-1670-1ECE3E782E01}"/>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3. </a:t>
            </a:r>
            <a:r>
              <a:rPr kumimoji="1" lang="ja-JP" altLang="en-US">
                <a:solidFill>
                  <a:schemeClr val="accent6"/>
                </a:solidFill>
              </a:rPr>
              <a:t>「とくめぇ～」着手までの経緯</a:t>
            </a:r>
          </a:p>
        </p:txBody>
      </p:sp>
      <p:sp>
        <p:nvSpPr>
          <p:cNvPr id="3" name="テキスト ボックス 2">
            <a:extLst>
              <a:ext uri="{FF2B5EF4-FFF2-40B4-BE49-F238E27FC236}">
                <a16:creationId xmlns:a16="http://schemas.microsoft.com/office/drawing/2014/main" id="{231CD6C3-B209-7EEE-B02C-E97D0BE5CE0E}"/>
              </a:ext>
            </a:extLst>
          </p:cNvPr>
          <p:cNvSpPr txBox="1"/>
          <p:nvPr/>
        </p:nvSpPr>
        <p:spPr>
          <a:xfrm rot="537745">
            <a:off x="147515" y="343780"/>
            <a:ext cx="4648392" cy="1788621"/>
          </a:xfrm>
          <a:prstGeom prst="rect">
            <a:avLst/>
          </a:prstGeom>
          <a:noFill/>
        </p:spPr>
        <p:txBody>
          <a:bodyPr wrap="square" rtlCol="0">
            <a:prstTxWarp prst="textArchDown">
              <a:avLst>
                <a:gd name="adj" fmla="val 1981718"/>
              </a:avLst>
            </a:prstTxWarp>
            <a:spAutoFit/>
          </a:bodyPr>
          <a:lstStyle/>
          <a:p>
            <a:pPr algn="ctr"/>
            <a:r>
              <a:rPr kumimoji="1" lang="ja-JP" altLang="en-US" sz="11500" b="1" spc="50" dirty="0">
                <a:ln w="0"/>
                <a:solidFill>
                  <a:srgbClr val="E7E225"/>
                </a:solidFill>
                <a:effectLst>
                  <a:innerShdw blurRad="63500" dist="50800" dir="13500000">
                    <a:srgbClr val="000000">
                      <a:alpha val="50000"/>
                    </a:srgbClr>
                  </a:innerShdw>
                </a:effectLst>
              </a:rPr>
              <a:t>匿名</a:t>
            </a:r>
          </a:p>
        </p:txBody>
      </p:sp>
      <p:sp>
        <p:nvSpPr>
          <p:cNvPr id="5" name="テキスト ボックス 4">
            <a:extLst>
              <a:ext uri="{FF2B5EF4-FFF2-40B4-BE49-F238E27FC236}">
                <a16:creationId xmlns:a16="http://schemas.microsoft.com/office/drawing/2014/main" id="{ADEB2E6C-6155-C313-FAEF-581858572123}"/>
              </a:ext>
            </a:extLst>
          </p:cNvPr>
          <p:cNvSpPr txBox="1"/>
          <p:nvPr/>
        </p:nvSpPr>
        <p:spPr>
          <a:xfrm rot="21146068">
            <a:off x="1009228" y="2573517"/>
            <a:ext cx="9828835" cy="1194924"/>
          </a:xfrm>
          <a:prstGeom prst="rect">
            <a:avLst/>
          </a:prstGeom>
          <a:noFill/>
        </p:spPr>
        <p:txBody>
          <a:bodyPr wrap="square" rtlCol="0">
            <a:prstTxWarp prst="textArchDown">
              <a:avLst>
                <a:gd name="adj" fmla="val 21481960"/>
              </a:avLst>
            </a:prstTxWarp>
            <a:spAutoFit/>
          </a:bodyPr>
          <a:lstStyle/>
          <a:p>
            <a:pPr algn="ctr"/>
            <a:r>
              <a:rPr kumimoji="1" lang="ja-JP" altLang="en-US" sz="8000" b="1" spc="50">
                <a:ln w="0"/>
                <a:solidFill>
                  <a:srgbClr val="E7E225"/>
                </a:solidFill>
                <a:effectLst>
                  <a:innerShdw blurRad="63500" dist="50800" dir="13500000">
                    <a:srgbClr val="000000">
                      <a:alpha val="50000"/>
                    </a:srgbClr>
                  </a:innerShdw>
                </a:effectLst>
              </a:rPr>
              <a:t>コミュニケーション</a:t>
            </a:r>
          </a:p>
        </p:txBody>
      </p:sp>
      <p:sp>
        <p:nvSpPr>
          <p:cNvPr id="6" name="テキスト ボックス 5">
            <a:extLst>
              <a:ext uri="{FF2B5EF4-FFF2-40B4-BE49-F238E27FC236}">
                <a16:creationId xmlns:a16="http://schemas.microsoft.com/office/drawing/2014/main" id="{B438654D-763D-C749-C139-9DAD8959734F}"/>
              </a:ext>
            </a:extLst>
          </p:cNvPr>
          <p:cNvSpPr txBox="1"/>
          <p:nvPr/>
        </p:nvSpPr>
        <p:spPr>
          <a:xfrm rot="333908">
            <a:off x="5349680" y="4478092"/>
            <a:ext cx="6898511" cy="1271367"/>
          </a:xfrm>
          <a:prstGeom prst="rect">
            <a:avLst/>
          </a:prstGeom>
          <a:noFill/>
        </p:spPr>
        <p:txBody>
          <a:bodyPr wrap="square" rtlCol="0">
            <a:prstTxWarp prst="textArchDown">
              <a:avLst>
                <a:gd name="adj" fmla="val 21509071"/>
              </a:avLst>
            </a:prstTxWarp>
            <a:spAutoFit/>
          </a:bodyPr>
          <a:lstStyle/>
          <a:p>
            <a:pPr algn="ctr"/>
            <a:r>
              <a:rPr kumimoji="1" lang="ja-JP" altLang="en-US" sz="9600" b="1" spc="50" dirty="0">
                <a:ln w="0"/>
                <a:solidFill>
                  <a:srgbClr val="E7E225"/>
                </a:solidFill>
                <a:effectLst>
                  <a:innerShdw blurRad="63500" dist="50800" dir="13500000">
                    <a:srgbClr val="000000">
                      <a:alpha val="50000"/>
                    </a:srgbClr>
                  </a:innerShdw>
                </a:effectLst>
              </a:rPr>
              <a:t>定時退社</a:t>
            </a:r>
          </a:p>
        </p:txBody>
      </p:sp>
      <p:sp>
        <p:nvSpPr>
          <p:cNvPr id="7" name="テキスト ボックス 6">
            <a:extLst>
              <a:ext uri="{FF2B5EF4-FFF2-40B4-BE49-F238E27FC236}">
                <a16:creationId xmlns:a16="http://schemas.microsoft.com/office/drawing/2014/main" id="{BFDD3896-CB69-DEF6-BC75-3993DB24A157}"/>
              </a:ext>
            </a:extLst>
          </p:cNvPr>
          <p:cNvSpPr txBox="1"/>
          <p:nvPr/>
        </p:nvSpPr>
        <p:spPr>
          <a:xfrm rot="333908">
            <a:off x="508319" y="4975197"/>
            <a:ext cx="5247508" cy="540845"/>
          </a:xfrm>
          <a:prstGeom prst="rect">
            <a:avLst/>
          </a:prstGeom>
          <a:noFill/>
        </p:spPr>
        <p:txBody>
          <a:bodyPr wrap="square" rtlCol="0">
            <a:prstTxWarp prst="textArchDown">
              <a:avLst>
                <a:gd name="adj" fmla="val 21509071"/>
              </a:avLst>
            </a:prstTxWarp>
            <a:spAutoFit/>
          </a:bodyPr>
          <a:lstStyle/>
          <a:p>
            <a:pPr algn="ctr"/>
            <a:r>
              <a:rPr kumimoji="1" lang="ja-JP" altLang="en-US" sz="3200" b="1" spc="50" dirty="0">
                <a:ln w="0"/>
                <a:solidFill>
                  <a:srgbClr val="E7E225"/>
                </a:solidFill>
                <a:effectLst>
                  <a:innerShdw blurRad="63500" dist="50800" dir="13500000">
                    <a:srgbClr val="000000">
                      <a:alpha val="50000"/>
                    </a:srgbClr>
                  </a:innerShdw>
                </a:effectLst>
              </a:rPr>
              <a:t>キャラクター育成</a:t>
            </a:r>
          </a:p>
        </p:txBody>
      </p:sp>
    </p:spTree>
    <p:extLst>
      <p:ext uri="{BB962C8B-B14F-4D97-AF65-F5344CB8AC3E}">
        <p14:creationId xmlns:p14="http://schemas.microsoft.com/office/powerpoint/2010/main" val="17027586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5F82E77-B5F5-5C5D-A8B8-78C949DBFCCB}"/>
              </a:ext>
            </a:extLst>
          </p:cNvPr>
          <p:cNvGraphicFramePr/>
          <p:nvPr>
            <p:extLst>
              <p:ext uri="{D42A27DB-BD31-4B8C-83A1-F6EECF244321}">
                <p14:modId xmlns:p14="http://schemas.microsoft.com/office/powerpoint/2010/main" val="2664767573"/>
              </p:ext>
            </p:extLst>
          </p:nvPr>
        </p:nvGraphicFramePr>
        <p:xfrm>
          <a:off x="648853" y="1439334"/>
          <a:ext cx="7961747" cy="5307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a:solidFill>
                  <a:schemeClr val="bg1"/>
                </a:solidFill>
              </a:rPr>
              <a:t>アプリ作成の流れ：まとめ</a:t>
            </a:r>
          </a:p>
        </p:txBody>
      </p:sp>
      <p:sp>
        <p:nvSpPr>
          <p:cNvPr id="7" name="スライド番号プレースホルダー 6">
            <a:extLst>
              <a:ext uri="{FF2B5EF4-FFF2-40B4-BE49-F238E27FC236}">
                <a16:creationId xmlns:a16="http://schemas.microsoft.com/office/drawing/2014/main" id="{C9E9DDE9-44BA-3A19-657F-74B13DE15283}"/>
              </a:ext>
            </a:extLst>
          </p:cNvPr>
          <p:cNvSpPr>
            <a:spLocks noGrp="1"/>
          </p:cNvSpPr>
          <p:nvPr>
            <p:ph type="sldNum" sz="quarter" idx="12"/>
          </p:nvPr>
        </p:nvSpPr>
        <p:spPr/>
        <p:txBody>
          <a:bodyPr/>
          <a:lstStyle/>
          <a:p>
            <a:fld id="{27CE633F-9882-4A5C-83A2-1109D0C73261}" type="slidenum">
              <a:rPr lang="en-US" smtClean="0">
                <a:solidFill>
                  <a:schemeClr val="bg2"/>
                </a:solidFill>
              </a:rPr>
              <a:t>14</a:t>
            </a:fld>
            <a:endParaRPr lang="en-US">
              <a:solidFill>
                <a:schemeClr val="bg2"/>
              </a:solidFill>
            </a:endParaRPr>
          </a:p>
        </p:txBody>
      </p:sp>
      <p:sp>
        <p:nvSpPr>
          <p:cNvPr id="9" name="テキスト ボックス 8">
            <a:extLst>
              <a:ext uri="{FF2B5EF4-FFF2-40B4-BE49-F238E27FC236}">
                <a16:creationId xmlns:a16="http://schemas.microsoft.com/office/drawing/2014/main" id="{F682DC1B-2AC5-53AF-2CE8-1189F2A887C7}"/>
              </a:ext>
            </a:extLst>
          </p:cNvPr>
          <p:cNvSpPr txBox="1"/>
          <p:nvPr/>
        </p:nvSpPr>
        <p:spPr>
          <a:xfrm>
            <a:off x="0" y="13393"/>
            <a:ext cx="3824868" cy="369332"/>
          </a:xfrm>
          <a:prstGeom prst="rect">
            <a:avLst/>
          </a:prstGeom>
          <a:noFill/>
        </p:spPr>
        <p:txBody>
          <a:bodyPr wrap="square" rtlCol="0">
            <a:spAutoFit/>
          </a:bodyPr>
          <a:lstStyle/>
          <a:p>
            <a:r>
              <a:rPr lang="en-US" altLang="ja-JP">
                <a:solidFill>
                  <a:schemeClr val="accent6"/>
                </a:solidFill>
              </a:rPr>
              <a:t>3.</a:t>
            </a:r>
            <a:r>
              <a:rPr kumimoji="1" lang="ja-JP" altLang="en-US">
                <a:solidFill>
                  <a:schemeClr val="accent6"/>
                </a:solidFill>
              </a:rPr>
              <a:t> 「とくめぇ～」着手までの経緯</a:t>
            </a:r>
          </a:p>
        </p:txBody>
      </p:sp>
      <p:grpSp>
        <p:nvGrpSpPr>
          <p:cNvPr id="11" name="グループ化 10">
            <a:extLst>
              <a:ext uri="{FF2B5EF4-FFF2-40B4-BE49-F238E27FC236}">
                <a16:creationId xmlns:a16="http://schemas.microsoft.com/office/drawing/2014/main" id="{F06F6689-C74E-AD50-06C1-B25B42A18942}"/>
              </a:ext>
            </a:extLst>
          </p:cNvPr>
          <p:cNvGrpSpPr>
            <a:grpSpLocks noChangeAspect="1"/>
          </p:cNvGrpSpPr>
          <p:nvPr/>
        </p:nvGrpSpPr>
        <p:grpSpPr>
          <a:xfrm>
            <a:off x="9096510" y="3682071"/>
            <a:ext cx="2743200" cy="1669082"/>
            <a:chOff x="115084" y="5154214"/>
            <a:chExt cx="2533346" cy="1561016"/>
          </a:xfrm>
        </p:grpSpPr>
        <p:sp>
          <p:nvSpPr>
            <p:cNvPr id="12" name="四角形: 角を丸くする 11">
              <a:extLst>
                <a:ext uri="{FF2B5EF4-FFF2-40B4-BE49-F238E27FC236}">
                  <a16:creationId xmlns:a16="http://schemas.microsoft.com/office/drawing/2014/main" id="{7C90B3A7-F595-B703-9271-53B0D0F0DEC3}"/>
                </a:ext>
              </a:extLst>
            </p:cNvPr>
            <p:cNvSpPr/>
            <p:nvPr/>
          </p:nvSpPr>
          <p:spPr>
            <a:xfrm>
              <a:off x="115084" y="5154214"/>
              <a:ext cx="2533345" cy="15610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ロゴ が含まれている画像&#10;&#10;自動的に生成された説明">
              <a:extLst>
                <a:ext uri="{FF2B5EF4-FFF2-40B4-BE49-F238E27FC236}">
                  <a16:creationId xmlns:a16="http://schemas.microsoft.com/office/drawing/2014/main" id="{E98DC7EE-59A7-EC50-BAD2-B08346B20A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084" y="5154214"/>
              <a:ext cx="2533346" cy="1561016"/>
            </a:xfrm>
            <a:prstGeom prst="roundRect">
              <a:avLst>
                <a:gd name="adj" fmla="val 20022"/>
              </a:avLst>
            </a:prstGeom>
            <a:ln w="190500" cap="rnd">
              <a:solidFill>
                <a:schemeClr val="tx2">
                  <a:lumMod val="60000"/>
                  <a:lumOff val="40000"/>
                </a:schemeClr>
              </a:solidFill>
              <a:prstDash val="solid"/>
            </a:ln>
            <a:effectLst>
              <a:outerShdw blurRad="50800" dist="38100" dir="5400000" algn="t" rotWithShape="0">
                <a:prstClr val="black">
                  <a:alpha val="40000"/>
                </a:prstClr>
              </a:outerShdw>
            </a:effectLst>
            <a:scene3d>
              <a:camera prst="perspectiveFront" fov="5400000"/>
              <a:lightRig rig="threePt" dir="t">
                <a:rot lat="0" lon="0" rev="19200000"/>
              </a:lightRig>
            </a:scene3d>
            <a:sp3d extrusionH="25400">
              <a:bevelT w="304800" h="152400" prst="softRound"/>
              <a:extrusionClr>
                <a:srgbClr val="FFFFFF"/>
              </a:extrusionClr>
            </a:sp3d>
          </p:spPr>
        </p:pic>
      </p:grpSp>
      <p:sp>
        <p:nvSpPr>
          <p:cNvPr id="14" name="テキスト ボックス 13">
            <a:extLst>
              <a:ext uri="{FF2B5EF4-FFF2-40B4-BE49-F238E27FC236}">
                <a16:creationId xmlns:a16="http://schemas.microsoft.com/office/drawing/2014/main" id="{08E54D03-1084-97E1-8D82-4B22760DE696}"/>
              </a:ext>
            </a:extLst>
          </p:cNvPr>
          <p:cNvSpPr txBox="1"/>
          <p:nvPr/>
        </p:nvSpPr>
        <p:spPr>
          <a:xfrm>
            <a:off x="9722067" y="3161094"/>
            <a:ext cx="3136490" cy="369332"/>
          </a:xfrm>
          <a:prstGeom prst="rect">
            <a:avLst/>
          </a:prstGeom>
          <a:noFill/>
        </p:spPr>
        <p:txBody>
          <a:bodyPr wrap="square" rtlCol="0">
            <a:spAutoFit/>
          </a:bodyPr>
          <a:lstStyle/>
          <a:p>
            <a:r>
              <a:rPr kumimoji="1" lang="ja-JP" altLang="en-US">
                <a:solidFill>
                  <a:schemeClr val="bg1"/>
                </a:solidFill>
              </a:rPr>
              <a:t>そして誕生！</a:t>
            </a:r>
          </a:p>
        </p:txBody>
      </p:sp>
    </p:spTree>
    <p:extLst>
      <p:ext uri="{BB962C8B-B14F-4D97-AF65-F5344CB8AC3E}">
        <p14:creationId xmlns:p14="http://schemas.microsoft.com/office/powerpoint/2010/main" val="1332946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graphicEl>
                                              <a:dgm id="{FD4B37D3-90E8-4932-A673-CA29D3562B63}"/>
                                            </p:graphicEl>
                                          </p:spTgt>
                                        </p:tgtEl>
                                        <p:attrNameLst>
                                          <p:attrName>style.visibility</p:attrName>
                                        </p:attrNameLst>
                                      </p:cBhvr>
                                      <p:to>
                                        <p:strVal val="visible"/>
                                      </p:to>
                                    </p:set>
                                    <p:animEffect transition="in" filter="fade">
                                      <p:cBhvr>
                                        <p:cTn id="7" dur="1000"/>
                                        <p:tgtEl>
                                          <p:spTgt spid="4">
                                            <p:graphicEl>
                                              <a:dgm id="{FD4B37D3-90E8-4932-A673-CA29D3562B63}"/>
                                            </p:graphicEl>
                                          </p:spTgt>
                                        </p:tgtEl>
                                      </p:cBhvr>
                                    </p:animEffect>
                                    <p:anim calcmode="lin" valueType="num">
                                      <p:cBhvr>
                                        <p:cTn id="8" dur="1000" fill="hold"/>
                                        <p:tgtEl>
                                          <p:spTgt spid="4">
                                            <p:graphicEl>
                                              <a:dgm id="{FD4B37D3-90E8-4932-A673-CA29D3562B63}"/>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FD4B37D3-90E8-4932-A673-CA29D3562B63}"/>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graphicEl>
                                              <a:dgm id="{9D2CBFE8-1537-407E-B9B1-D22350BF1031}"/>
                                            </p:graphicEl>
                                          </p:spTgt>
                                        </p:tgtEl>
                                        <p:attrNameLst>
                                          <p:attrName>style.visibility</p:attrName>
                                        </p:attrNameLst>
                                      </p:cBhvr>
                                      <p:to>
                                        <p:strVal val="visible"/>
                                      </p:to>
                                    </p:set>
                                    <p:animEffect transition="in" filter="fade">
                                      <p:cBhvr>
                                        <p:cTn id="12" dur="1000"/>
                                        <p:tgtEl>
                                          <p:spTgt spid="4">
                                            <p:graphicEl>
                                              <a:dgm id="{9D2CBFE8-1537-407E-B9B1-D22350BF1031}"/>
                                            </p:graphicEl>
                                          </p:spTgt>
                                        </p:tgtEl>
                                      </p:cBhvr>
                                    </p:animEffect>
                                    <p:anim calcmode="lin" valueType="num">
                                      <p:cBhvr>
                                        <p:cTn id="13" dur="1000" fill="hold"/>
                                        <p:tgtEl>
                                          <p:spTgt spid="4">
                                            <p:graphicEl>
                                              <a:dgm id="{9D2CBFE8-1537-407E-B9B1-D22350BF1031}"/>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9D2CBFE8-1537-407E-B9B1-D22350BF1031}"/>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4">
                                            <p:graphicEl>
                                              <a:dgm id="{713A22BA-5D14-41F3-B5CE-9427E81A63E4}"/>
                                            </p:graphicEl>
                                          </p:spTgt>
                                        </p:tgtEl>
                                        <p:attrNameLst>
                                          <p:attrName>style.visibility</p:attrName>
                                        </p:attrNameLst>
                                      </p:cBhvr>
                                      <p:to>
                                        <p:strVal val="visible"/>
                                      </p:to>
                                    </p:set>
                                    <p:animEffect transition="in" filter="fade">
                                      <p:cBhvr>
                                        <p:cTn id="18" dur="1000"/>
                                        <p:tgtEl>
                                          <p:spTgt spid="4">
                                            <p:graphicEl>
                                              <a:dgm id="{713A22BA-5D14-41F3-B5CE-9427E81A63E4}"/>
                                            </p:graphicEl>
                                          </p:spTgt>
                                        </p:tgtEl>
                                      </p:cBhvr>
                                    </p:animEffect>
                                    <p:anim calcmode="lin" valueType="num">
                                      <p:cBhvr>
                                        <p:cTn id="19" dur="1000" fill="hold"/>
                                        <p:tgtEl>
                                          <p:spTgt spid="4">
                                            <p:graphicEl>
                                              <a:dgm id="{713A22BA-5D14-41F3-B5CE-9427E81A63E4}"/>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713A22BA-5D14-41F3-B5CE-9427E81A63E4}"/>
                                            </p:graphic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4">
                                            <p:graphicEl>
                                              <a:dgm id="{039FB4AD-4A16-4795-8523-F0155E593B96}"/>
                                            </p:graphicEl>
                                          </p:spTgt>
                                        </p:tgtEl>
                                        <p:attrNameLst>
                                          <p:attrName>style.visibility</p:attrName>
                                        </p:attrNameLst>
                                      </p:cBhvr>
                                      <p:to>
                                        <p:strVal val="visible"/>
                                      </p:to>
                                    </p:set>
                                    <p:animEffect transition="in" filter="fade">
                                      <p:cBhvr>
                                        <p:cTn id="23" dur="1000"/>
                                        <p:tgtEl>
                                          <p:spTgt spid="4">
                                            <p:graphicEl>
                                              <a:dgm id="{039FB4AD-4A16-4795-8523-F0155E593B96}"/>
                                            </p:graphicEl>
                                          </p:spTgt>
                                        </p:tgtEl>
                                      </p:cBhvr>
                                    </p:animEffect>
                                    <p:anim calcmode="lin" valueType="num">
                                      <p:cBhvr>
                                        <p:cTn id="24" dur="1000" fill="hold"/>
                                        <p:tgtEl>
                                          <p:spTgt spid="4">
                                            <p:graphicEl>
                                              <a:dgm id="{039FB4AD-4A16-4795-8523-F0155E593B9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039FB4AD-4A16-4795-8523-F0155E593B96}"/>
                                            </p:graphic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2140044"/>
            <a:ext cx="10515600" cy="2852737"/>
          </a:xfrm>
        </p:spPr>
        <p:txBody>
          <a:bodyPr anchor="ctr">
            <a:normAutofit/>
          </a:bodyPr>
          <a:lstStyle/>
          <a:p>
            <a:pPr algn="ctr"/>
            <a:r>
              <a:rPr kumimoji="1" lang="en-US" altLang="ja-JP" sz="5400" b="1" dirty="0">
                <a:solidFill>
                  <a:schemeClr val="bg1"/>
                </a:solidFill>
                <a:latin typeface="+mj-ea"/>
              </a:rPr>
              <a:t>4.</a:t>
            </a:r>
            <a:r>
              <a:rPr kumimoji="1" lang="ja-JP" altLang="en-US" sz="5400" b="1" dirty="0">
                <a:solidFill>
                  <a:schemeClr val="bg1"/>
                </a:solidFill>
                <a:latin typeface="+mj-ea"/>
              </a:rPr>
              <a:t> 「とくめぇ～」でできること</a:t>
            </a:r>
          </a:p>
        </p:txBody>
      </p:sp>
      <p:sp>
        <p:nvSpPr>
          <p:cNvPr id="4" name="スライド番号プレースホルダー 3">
            <a:extLst>
              <a:ext uri="{FF2B5EF4-FFF2-40B4-BE49-F238E27FC236}">
                <a16:creationId xmlns:a16="http://schemas.microsoft.com/office/drawing/2014/main" id="{7D9692B1-6BE9-BC91-9E89-DCC23C6566E6}"/>
              </a:ext>
            </a:extLst>
          </p:cNvPr>
          <p:cNvSpPr>
            <a:spLocks noGrp="1"/>
          </p:cNvSpPr>
          <p:nvPr>
            <p:ph type="sldNum" sz="quarter" idx="12"/>
          </p:nvPr>
        </p:nvSpPr>
        <p:spPr/>
        <p:txBody>
          <a:bodyPr/>
          <a:lstStyle/>
          <a:p>
            <a:fld id="{27CE633F-9882-4A5C-83A2-1109D0C73261}" type="slidenum">
              <a:rPr lang="en-US" smtClean="0">
                <a:solidFill>
                  <a:schemeClr val="bg2"/>
                </a:solidFill>
              </a:rPr>
              <a:t>15</a:t>
            </a:fld>
            <a:endParaRPr lang="en-US">
              <a:solidFill>
                <a:schemeClr val="bg2"/>
              </a:solidFill>
            </a:endParaRPr>
          </a:p>
        </p:txBody>
      </p:sp>
    </p:spTree>
    <p:extLst>
      <p:ext uri="{BB962C8B-B14F-4D97-AF65-F5344CB8AC3E}">
        <p14:creationId xmlns:p14="http://schemas.microsoft.com/office/powerpoint/2010/main" val="357523119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a:solidFill>
                  <a:schemeClr val="bg1"/>
                </a:solidFill>
              </a:rPr>
              <a:t>基本機能一覧</a:t>
            </a:r>
          </a:p>
        </p:txBody>
      </p:sp>
      <p:sp>
        <p:nvSpPr>
          <p:cNvPr id="4" name="スライド番号プレースホルダー 3">
            <a:extLst>
              <a:ext uri="{FF2B5EF4-FFF2-40B4-BE49-F238E27FC236}">
                <a16:creationId xmlns:a16="http://schemas.microsoft.com/office/drawing/2014/main" id="{151066AC-65D8-A8BD-F677-20C8870ADEE3}"/>
              </a:ext>
            </a:extLst>
          </p:cNvPr>
          <p:cNvSpPr>
            <a:spLocks noGrp="1"/>
          </p:cNvSpPr>
          <p:nvPr>
            <p:ph type="sldNum" sz="quarter" idx="12"/>
          </p:nvPr>
        </p:nvSpPr>
        <p:spPr/>
        <p:txBody>
          <a:bodyPr/>
          <a:lstStyle/>
          <a:p>
            <a:fld id="{27CE633F-9882-4A5C-83A2-1109D0C73261}" type="slidenum">
              <a:rPr lang="en-US" smtClean="0">
                <a:solidFill>
                  <a:schemeClr val="bg2"/>
                </a:solidFill>
              </a:rPr>
              <a:t>16</a:t>
            </a:fld>
            <a:endParaRPr lang="en-US">
              <a:solidFill>
                <a:schemeClr val="bg2"/>
              </a:solidFill>
            </a:endParaRPr>
          </a:p>
        </p:txBody>
      </p:sp>
      <p:sp>
        <p:nvSpPr>
          <p:cNvPr id="3" name="テキスト ボックス 2">
            <a:extLst>
              <a:ext uri="{FF2B5EF4-FFF2-40B4-BE49-F238E27FC236}">
                <a16:creationId xmlns:a16="http://schemas.microsoft.com/office/drawing/2014/main" id="{8492F3F3-6A25-59FC-90AC-4B2F95CFFFA5}"/>
              </a:ext>
            </a:extLst>
          </p:cNvPr>
          <p:cNvSpPr txBox="1"/>
          <p:nvPr/>
        </p:nvSpPr>
        <p:spPr>
          <a:xfrm>
            <a:off x="1403318" y="1337618"/>
            <a:ext cx="7580671" cy="5155257"/>
          </a:xfrm>
          <a:prstGeom prst="rect">
            <a:avLst/>
          </a:prstGeom>
          <a:noFill/>
        </p:spPr>
        <p:txBody>
          <a:bodyPr wrap="square" rtlCol="0">
            <a:spAutoFit/>
          </a:bodyPr>
          <a:lstStyle/>
          <a:p>
            <a:pPr marL="457200" indent="-457200">
              <a:lnSpc>
                <a:spcPct val="200000"/>
              </a:lnSpc>
              <a:buBlip>
                <a:blip r:embed="rId3"/>
              </a:buBlip>
            </a:pPr>
            <a:r>
              <a:rPr kumimoji="1" lang="ja-JP" altLang="en-US" sz="2800">
                <a:solidFill>
                  <a:schemeClr val="bg1"/>
                </a:solidFill>
              </a:rPr>
              <a:t>ログイン・ログアウト</a:t>
            </a:r>
            <a:endParaRPr kumimoji="1" lang="en-US" altLang="ja-JP" sz="2800">
              <a:solidFill>
                <a:schemeClr val="bg1"/>
              </a:solidFill>
            </a:endParaRPr>
          </a:p>
          <a:p>
            <a:pPr marL="457200" indent="-457200">
              <a:lnSpc>
                <a:spcPct val="200000"/>
              </a:lnSpc>
              <a:buBlip>
                <a:blip r:embed="rId3"/>
              </a:buBlip>
            </a:pPr>
            <a:r>
              <a:rPr lang="ja-JP" altLang="en-US" sz="2800">
                <a:solidFill>
                  <a:schemeClr val="bg1"/>
                </a:solidFill>
              </a:rPr>
              <a:t>匿名で質問投稿・</a:t>
            </a:r>
            <a:r>
              <a:rPr kumimoji="1" lang="ja-JP" altLang="en-US" sz="2800">
                <a:solidFill>
                  <a:schemeClr val="bg1"/>
                </a:solidFill>
              </a:rPr>
              <a:t>回答</a:t>
            </a:r>
            <a:endParaRPr kumimoji="1" lang="en-US" altLang="ja-JP" sz="2800">
              <a:solidFill>
                <a:schemeClr val="bg1"/>
              </a:solidFill>
            </a:endParaRPr>
          </a:p>
          <a:p>
            <a:pPr marL="457200" indent="-457200">
              <a:lnSpc>
                <a:spcPct val="200000"/>
              </a:lnSpc>
              <a:buBlip>
                <a:blip r:embed="rId3"/>
              </a:buBlip>
            </a:pPr>
            <a:r>
              <a:rPr kumimoji="1" lang="ja-JP" altLang="en-US" sz="2800">
                <a:solidFill>
                  <a:schemeClr val="bg1"/>
                </a:solidFill>
              </a:rPr>
              <a:t>質問の一覧表示・追加表示・検索</a:t>
            </a:r>
            <a:endParaRPr kumimoji="1" lang="en-US" altLang="ja-JP" sz="2800">
              <a:solidFill>
                <a:schemeClr val="bg1"/>
              </a:solidFill>
            </a:endParaRPr>
          </a:p>
          <a:p>
            <a:pPr marL="457200" indent="-457200">
              <a:lnSpc>
                <a:spcPct val="200000"/>
              </a:lnSpc>
              <a:buBlip>
                <a:blip r:embed="rId3"/>
              </a:buBlip>
            </a:pPr>
            <a:r>
              <a:rPr kumimoji="1" lang="ja-JP" altLang="en-US" sz="2800">
                <a:solidFill>
                  <a:schemeClr val="bg1"/>
                </a:solidFill>
              </a:rPr>
              <a:t>要望の投稿</a:t>
            </a:r>
            <a:r>
              <a:rPr lang="ja-JP" altLang="en-US" sz="2800">
                <a:solidFill>
                  <a:schemeClr val="bg1"/>
                </a:solidFill>
              </a:rPr>
              <a:t>と一覧表示・追加表示</a:t>
            </a:r>
            <a:endParaRPr lang="en-US" altLang="ja-JP" sz="2800">
              <a:solidFill>
                <a:schemeClr val="bg1"/>
              </a:solidFill>
            </a:endParaRPr>
          </a:p>
          <a:p>
            <a:pPr marL="457200" indent="-457200">
              <a:lnSpc>
                <a:spcPct val="200000"/>
              </a:lnSpc>
              <a:buBlip>
                <a:blip r:embed="rId3"/>
              </a:buBlip>
            </a:pPr>
            <a:r>
              <a:rPr kumimoji="1" lang="ja-JP" altLang="en-US" sz="2800">
                <a:solidFill>
                  <a:schemeClr val="bg1"/>
                </a:solidFill>
              </a:rPr>
              <a:t>アノニくん育成</a:t>
            </a:r>
            <a:endParaRPr kumimoji="1" lang="en-US" altLang="ja-JP" sz="2800">
              <a:solidFill>
                <a:schemeClr val="bg1"/>
              </a:solidFill>
            </a:endParaRPr>
          </a:p>
          <a:p>
            <a:pPr marL="457200" indent="-457200">
              <a:lnSpc>
                <a:spcPct val="200000"/>
              </a:lnSpc>
              <a:buBlip>
                <a:blip r:embed="rId3"/>
              </a:buBlip>
            </a:pPr>
            <a:r>
              <a:rPr lang="ja-JP" altLang="en-US" sz="2800">
                <a:solidFill>
                  <a:schemeClr val="bg1"/>
                </a:solidFill>
              </a:rPr>
              <a:t>ユーザー登録</a:t>
            </a:r>
            <a:endParaRPr kumimoji="1" lang="ja-JP" altLang="en-US" sz="2800">
              <a:solidFill>
                <a:schemeClr val="bg1"/>
              </a:solidFill>
            </a:endParaRPr>
          </a:p>
        </p:txBody>
      </p:sp>
      <p:sp>
        <p:nvSpPr>
          <p:cNvPr id="7" name="テキスト ボックス 6">
            <a:extLst>
              <a:ext uri="{FF2B5EF4-FFF2-40B4-BE49-F238E27FC236}">
                <a16:creationId xmlns:a16="http://schemas.microsoft.com/office/drawing/2014/main" id="{0D6DA57D-C9E6-94B4-FC37-C346A8C676B5}"/>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Tree>
    <p:extLst>
      <p:ext uri="{BB962C8B-B14F-4D97-AF65-F5344CB8AC3E}">
        <p14:creationId xmlns:p14="http://schemas.microsoft.com/office/powerpoint/2010/main" val="1987208750"/>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51066AC-65D8-A8BD-F677-20C8870ADEE3}"/>
              </a:ext>
            </a:extLst>
          </p:cNvPr>
          <p:cNvSpPr>
            <a:spLocks noGrp="1"/>
          </p:cNvSpPr>
          <p:nvPr>
            <p:ph type="sldNum" sz="quarter" idx="12"/>
          </p:nvPr>
        </p:nvSpPr>
        <p:spPr/>
        <p:txBody>
          <a:bodyPr/>
          <a:lstStyle/>
          <a:p>
            <a:fld id="{27CE633F-9882-4A5C-83A2-1109D0C73261}" type="slidenum">
              <a:rPr lang="en-US" smtClean="0">
                <a:solidFill>
                  <a:schemeClr val="bg2"/>
                </a:solidFill>
              </a:rPr>
              <a:t>17</a:t>
            </a:fld>
            <a:endParaRPr lang="en-US">
              <a:solidFill>
                <a:schemeClr val="bg2"/>
              </a:solidFill>
            </a:endParaRPr>
          </a:p>
        </p:txBody>
      </p:sp>
      <p:sp>
        <p:nvSpPr>
          <p:cNvPr id="7" name="テキスト ボックス 6">
            <a:extLst>
              <a:ext uri="{FF2B5EF4-FFF2-40B4-BE49-F238E27FC236}">
                <a16:creationId xmlns:a16="http://schemas.microsoft.com/office/drawing/2014/main" id="{0D6DA57D-C9E6-94B4-FC37-C346A8C676B5}"/>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3" name="図 2">
            <a:extLst>
              <a:ext uri="{FF2B5EF4-FFF2-40B4-BE49-F238E27FC236}">
                <a16:creationId xmlns:a16="http://schemas.microsoft.com/office/drawing/2014/main" id="{F07C2858-3CA6-5ED9-7D54-FE124D42466A}"/>
              </a:ext>
            </a:extLst>
          </p:cNvPr>
          <p:cNvPicPr>
            <a:picLocks noChangeAspect="1"/>
          </p:cNvPicPr>
          <p:nvPr/>
        </p:nvPicPr>
        <p:blipFill>
          <a:blip r:embed="rId3"/>
          <a:stretch>
            <a:fillRect/>
          </a:stretch>
        </p:blipFill>
        <p:spPr>
          <a:xfrm>
            <a:off x="1609050" y="1761913"/>
            <a:ext cx="8973900" cy="4147820"/>
          </a:xfrm>
          <a:prstGeom prst="rect">
            <a:avLst/>
          </a:prstGeom>
        </p:spPr>
      </p:pic>
    </p:spTree>
    <p:extLst>
      <p:ext uri="{BB962C8B-B14F-4D97-AF65-F5344CB8AC3E}">
        <p14:creationId xmlns:p14="http://schemas.microsoft.com/office/powerpoint/2010/main" val="3016781438"/>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lang="ja-JP" altLang="en-US" sz="4000" dirty="0">
                <a:solidFill>
                  <a:schemeClr val="bg1"/>
                </a:solidFill>
              </a:rPr>
              <a:t>機密</a:t>
            </a:r>
            <a:r>
              <a:rPr kumimoji="1" lang="ja-JP" altLang="en-US" sz="4000" dirty="0">
                <a:solidFill>
                  <a:schemeClr val="bg1"/>
                </a:solidFill>
              </a:rPr>
              <a:t>性</a:t>
            </a:r>
            <a:endParaRPr kumimoji="1" lang="ja-JP" altLang="en-US" dirty="0">
              <a:solidFill>
                <a:schemeClr val="bg1"/>
              </a:solidFill>
            </a:endParaRPr>
          </a:p>
        </p:txBody>
      </p:sp>
      <p:sp>
        <p:nvSpPr>
          <p:cNvPr id="4" name="スライド番号プレースホルダー 3">
            <a:extLst>
              <a:ext uri="{FF2B5EF4-FFF2-40B4-BE49-F238E27FC236}">
                <a16:creationId xmlns:a16="http://schemas.microsoft.com/office/drawing/2014/main" id="{47889CD5-3BA0-D168-2B3C-840A40090983}"/>
              </a:ext>
            </a:extLst>
          </p:cNvPr>
          <p:cNvSpPr>
            <a:spLocks noGrp="1"/>
          </p:cNvSpPr>
          <p:nvPr>
            <p:ph type="sldNum" sz="quarter" idx="12"/>
          </p:nvPr>
        </p:nvSpPr>
        <p:spPr/>
        <p:txBody>
          <a:bodyPr/>
          <a:lstStyle/>
          <a:p>
            <a:fld id="{27CE633F-9882-4A5C-83A2-1109D0C73261}" type="slidenum">
              <a:rPr lang="en-US" smtClean="0">
                <a:solidFill>
                  <a:schemeClr val="bg2"/>
                </a:solidFill>
              </a:rPr>
              <a:t>18</a:t>
            </a:fld>
            <a:endParaRPr lang="en-US">
              <a:solidFill>
                <a:schemeClr val="bg2"/>
              </a:solidFill>
            </a:endParaRPr>
          </a:p>
        </p:txBody>
      </p:sp>
      <p:sp>
        <p:nvSpPr>
          <p:cNvPr id="3" name="テキスト ボックス 2">
            <a:extLst>
              <a:ext uri="{FF2B5EF4-FFF2-40B4-BE49-F238E27FC236}">
                <a16:creationId xmlns:a16="http://schemas.microsoft.com/office/drawing/2014/main" id="{F2150F78-4B77-6FD2-E576-3FA6AB6C4A93}"/>
              </a:ext>
            </a:extLst>
          </p:cNvPr>
          <p:cNvSpPr txBox="1"/>
          <p:nvPr/>
        </p:nvSpPr>
        <p:spPr>
          <a:xfrm>
            <a:off x="1111045" y="1690688"/>
            <a:ext cx="4400407" cy="461665"/>
          </a:xfrm>
          <a:prstGeom prst="rect">
            <a:avLst/>
          </a:prstGeom>
          <a:noFill/>
        </p:spPr>
        <p:txBody>
          <a:bodyPr wrap="square" rtlCol="0">
            <a:spAutoFit/>
          </a:bodyPr>
          <a:lstStyle/>
          <a:p>
            <a:pPr marL="342900" indent="-342900">
              <a:buBlip>
                <a:blip r:embed="rId3"/>
              </a:buBlip>
            </a:pPr>
            <a:r>
              <a:rPr kumimoji="1" lang="ja-JP" altLang="en-US" sz="2400">
                <a:solidFill>
                  <a:schemeClr val="bg1"/>
                </a:solidFill>
              </a:rPr>
              <a:t>パスワードをハッシュ化</a:t>
            </a:r>
            <a:endParaRPr kumimoji="1" lang="en-US" altLang="ja-JP" sz="2400">
              <a:solidFill>
                <a:schemeClr val="bg1"/>
              </a:solidFill>
            </a:endParaRPr>
          </a:p>
        </p:txBody>
      </p:sp>
      <p:pic>
        <p:nvPicPr>
          <p:cNvPr id="9" name="図 8">
            <a:extLst>
              <a:ext uri="{FF2B5EF4-FFF2-40B4-BE49-F238E27FC236}">
                <a16:creationId xmlns:a16="http://schemas.microsoft.com/office/drawing/2014/main" id="{F0C9048D-06B7-5450-7D00-5ACE7D27E22A}"/>
              </a:ext>
            </a:extLst>
          </p:cNvPr>
          <p:cNvPicPr>
            <a:picLocks noChangeAspect="1"/>
          </p:cNvPicPr>
          <p:nvPr/>
        </p:nvPicPr>
        <p:blipFill>
          <a:blip r:embed="rId4"/>
          <a:stretch>
            <a:fillRect/>
          </a:stretch>
        </p:blipFill>
        <p:spPr>
          <a:xfrm>
            <a:off x="1219200" y="2506573"/>
            <a:ext cx="9940413" cy="434553"/>
          </a:xfrm>
          <a:prstGeom prst="rect">
            <a:avLst/>
          </a:prstGeom>
          <a:ln>
            <a:solidFill>
              <a:schemeClr val="tx1"/>
            </a:solidFill>
          </a:ln>
        </p:spPr>
      </p:pic>
      <p:sp>
        <p:nvSpPr>
          <p:cNvPr id="11" name="テキスト ボックス 10">
            <a:extLst>
              <a:ext uri="{FF2B5EF4-FFF2-40B4-BE49-F238E27FC236}">
                <a16:creationId xmlns:a16="http://schemas.microsoft.com/office/drawing/2014/main" id="{3B6D3A8B-1562-97B2-826A-7E5A3E857594}"/>
              </a:ext>
            </a:extLst>
          </p:cNvPr>
          <p:cNvSpPr txBox="1"/>
          <p:nvPr/>
        </p:nvSpPr>
        <p:spPr>
          <a:xfrm>
            <a:off x="1111024" y="3699675"/>
            <a:ext cx="8249265" cy="461665"/>
          </a:xfrm>
          <a:prstGeom prst="rect">
            <a:avLst/>
          </a:prstGeom>
          <a:noFill/>
        </p:spPr>
        <p:txBody>
          <a:bodyPr wrap="square">
            <a:spAutoFit/>
          </a:bodyPr>
          <a:lstStyle/>
          <a:p>
            <a:pPr marL="342900" indent="-342900">
              <a:buBlip>
                <a:blip r:embed="rId3"/>
              </a:buBlip>
            </a:pPr>
            <a:r>
              <a:rPr lang="ja-JP" altLang="en-US" sz="2400">
                <a:solidFill>
                  <a:schemeClr val="bg1"/>
                </a:solidFill>
              </a:rPr>
              <a:t>特殊文字のエスケープ処理</a:t>
            </a:r>
            <a:endParaRPr kumimoji="1" lang="ja-JP" altLang="en-US" sz="2400">
              <a:solidFill>
                <a:schemeClr val="bg1"/>
              </a:solidFill>
            </a:endParaRPr>
          </a:p>
        </p:txBody>
      </p:sp>
      <p:cxnSp>
        <p:nvCxnSpPr>
          <p:cNvPr id="13" name="直線コネクタ 12">
            <a:extLst>
              <a:ext uri="{FF2B5EF4-FFF2-40B4-BE49-F238E27FC236}">
                <a16:creationId xmlns:a16="http://schemas.microsoft.com/office/drawing/2014/main" id="{D896C92B-6245-9930-2C09-4309C67E7BC0}"/>
              </a:ext>
            </a:extLst>
          </p:cNvPr>
          <p:cNvCxnSpPr/>
          <p:nvPr/>
        </p:nvCxnSpPr>
        <p:spPr>
          <a:xfrm>
            <a:off x="4866968" y="2941126"/>
            <a:ext cx="44048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C1783A4-926E-1238-F9D7-490C51AD243A}"/>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
        <p:nvSpPr>
          <p:cNvPr id="6" name="テキスト ボックス 5">
            <a:extLst>
              <a:ext uri="{FF2B5EF4-FFF2-40B4-BE49-F238E27FC236}">
                <a16:creationId xmlns:a16="http://schemas.microsoft.com/office/drawing/2014/main" id="{7D54D21A-473D-D7D8-8C99-C16BB99E0669}"/>
              </a:ext>
            </a:extLst>
          </p:cNvPr>
          <p:cNvSpPr txBox="1"/>
          <p:nvPr/>
        </p:nvSpPr>
        <p:spPr>
          <a:xfrm>
            <a:off x="7681586" y="2104631"/>
            <a:ext cx="3672214" cy="369332"/>
          </a:xfrm>
          <a:prstGeom prst="rect">
            <a:avLst/>
          </a:prstGeom>
          <a:noFill/>
        </p:spPr>
        <p:txBody>
          <a:bodyPr wrap="square">
            <a:spAutoFit/>
          </a:bodyPr>
          <a:lstStyle/>
          <a:p>
            <a:r>
              <a:rPr lang="ja-JP" altLang="en-US" sz="1800">
                <a:solidFill>
                  <a:schemeClr val="bg1"/>
                </a:solidFill>
              </a:rPr>
              <a:t>ユーザー情報を登録する</a:t>
            </a:r>
            <a:r>
              <a:rPr lang="en-US" altLang="ja-JP" sz="1800">
                <a:solidFill>
                  <a:schemeClr val="bg1"/>
                </a:solidFill>
              </a:rPr>
              <a:t>SQL</a:t>
            </a:r>
            <a:r>
              <a:rPr lang="ja-JP" altLang="en-US" sz="1800">
                <a:solidFill>
                  <a:schemeClr val="bg1"/>
                </a:solidFill>
              </a:rPr>
              <a:t>文↓</a:t>
            </a:r>
            <a:endParaRPr lang="ja-JP" altLang="en-US"/>
          </a:p>
        </p:txBody>
      </p:sp>
      <p:pic>
        <p:nvPicPr>
          <p:cNvPr id="18" name="図 17">
            <a:extLst>
              <a:ext uri="{FF2B5EF4-FFF2-40B4-BE49-F238E27FC236}">
                <a16:creationId xmlns:a16="http://schemas.microsoft.com/office/drawing/2014/main" id="{0BC77939-2EC5-F0DD-62EC-FDA4425AE0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4681528"/>
            <a:ext cx="7201905" cy="514422"/>
          </a:xfrm>
          <a:prstGeom prst="rect">
            <a:avLst/>
          </a:prstGeom>
        </p:spPr>
      </p:pic>
      <p:pic>
        <p:nvPicPr>
          <p:cNvPr id="20" name="図 19">
            <a:extLst>
              <a:ext uri="{FF2B5EF4-FFF2-40B4-BE49-F238E27FC236}">
                <a16:creationId xmlns:a16="http://schemas.microsoft.com/office/drawing/2014/main" id="{C1F953B8-8C41-16F3-07A4-6883B6964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865" y="4214365"/>
            <a:ext cx="11212490" cy="228632"/>
          </a:xfrm>
          <a:prstGeom prst="rect">
            <a:avLst/>
          </a:prstGeom>
        </p:spPr>
      </p:pic>
      <p:cxnSp>
        <p:nvCxnSpPr>
          <p:cNvPr id="14" name="直線コネクタ 13">
            <a:extLst>
              <a:ext uri="{FF2B5EF4-FFF2-40B4-BE49-F238E27FC236}">
                <a16:creationId xmlns:a16="http://schemas.microsoft.com/office/drawing/2014/main" id="{F9AD759F-2B53-A171-8097-478340953BC1}"/>
              </a:ext>
            </a:extLst>
          </p:cNvPr>
          <p:cNvCxnSpPr>
            <a:cxnSpLocks/>
          </p:cNvCxnSpPr>
          <p:nvPr/>
        </p:nvCxnSpPr>
        <p:spPr>
          <a:xfrm>
            <a:off x="5386374" y="4442997"/>
            <a:ext cx="3788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293DB24-D267-ED89-6970-FA8581CDF97A}"/>
              </a:ext>
            </a:extLst>
          </p:cNvPr>
          <p:cNvCxnSpPr>
            <a:cxnSpLocks/>
          </p:cNvCxnSpPr>
          <p:nvPr/>
        </p:nvCxnSpPr>
        <p:spPr>
          <a:xfrm>
            <a:off x="1219200" y="5195950"/>
            <a:ext cx="39781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8735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889CD5-3BA0-D168-2B3C-840A40090983}"/>
              </a:ext>
            </a:extLst>
          </p:cNvPr>
          <p:cNvSpPr>
            <a:spLocks noGrp="1"/>
          </p:cNvSpPr>
          <p:nvPr>
            <p:ph type="sldNum" sz="quarter" idx="12"/>
          </p:nvPr>
        </p:nvSpPr>
        <p:spPr/>
        <p:txBody>
          <a:bodyPr/>
          <a:lstStyle/>
          <a:p>
            <a:fld id="{27CE633F-9882-4A5C-83A2-1109D0C73261}" type="slidenum">
              <a:rPr lang="en-US" smtClean="0">
                <a:solidFill>
                  <a:schemeClr val="bg2"/>
                </a:solidFill>
              </a:rPr>
              <a:t>19</a:t>
            </a:fld>
            <a:endParaRPr lang="en-US">
              <a:solidFill>
                <a:schemeClr val="bg2"/>
              </a:solidFill>
            </a:endParaRPr>
          </a:p>
        </p:txBody>
      </p:sp>
      <p:sp>
        <p:nvSpPr>
          <p:cNvPr id="7" name="テキスト ボックス 6">
            <a:extLst>
              <a:ext uri="{FF2B5EF4-FFF2-40B4-BE49-F238E27FC236}">
                <a16:creationId xmlns:a16="http://schemas.microsoft.com/office/drawing/2014/main" id="{8C1783A4-926E-1238-F9D7-490C51AD243A}"/>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
        <p:nvSpPr>
          <p:cNvPr id="6" name="タイトル 1">
            <a:extLst>
              <a:ext uri="{FF2B5EF4-FFF2-40B4-BE49-F238E27FC236}">
                <a16:creationId xmlns:a16="http://schemas.microsoft.com/office/drawing/2014/main" id="{809EBA66-2A49-A121-FD39-F8F23A6B9081}"/>
              </a:ext>
            </a:extLst>
          </p:cNvPr>
          <p:cNvSpPr txBox="1">
            <a:spLocks/>
          </p:cNvSpPr>
          <p:nvPr/>
        </p:nvSpPr>
        <p:spPr>
          <a:xfrm>
            <a:off x="838199" y="365125"/>
            <a:ext cx="11037849" cy="1325563"/>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a:solidFill>
                  <a:schemeClr val="bg1"/>
                </a:solidFill>
              </a:rPr>
              <a:t>とくめぇ～のここがスゴい！①</a:t>
            </a:r>
          </a:p>
        </p:txBody>
      </p:sp>
      <p:sp>
        <p:nvSpPr>
          <p:cNvPr id="3" name="テキスト ボックス 2">
            <a:extLst>
              <a:ext uri="{FF2B5EF4-FFF2-40B4-BE49-F238E27FC236}">
                <a16:creationId xmlns:a16="http://schemas.microsoft.com/office/drawing/2014/main" id="{1D509D56-60C7-D186-640D-4999216192CB}"/>
              </a:ext>
            </a:extLst>
          </p:cNvPr>
          <p:cNvSpPr txBox="1"/>
          <p:nvPr/>
        </p:nvSpPr>
        <p:spPr>
          <a:xfrm>
            <a:off x="4965796" y="2365056"/>
            <a:ext cx="5975409" cy="584775"/>
          </a:xfrm>
          <a:prstGeom prst="rect">
            <a:avLst/>
          </a:prstGeom>
          <a:noFill/>
        </p:spPr>
        <p:txBody>
          <a:bodyPr wrap="square" rtlCol="0">
            <a:spAutoFit/>
          </a:bodyPr>
          <a:lstStyle/>
          <a:p>
            <a:r>
              <a:rPr kumimoji="1"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親切！ナビゲーションメニュー</a:t>
            </a:r>
          </a:p>
        </p:txBody>
      </p:sp>
      <p:sp>
        <p:nvSpPr>
          <p:cNvPr id="9" name="テキスト ボックス 8">
            <a:extLst>
              <a:ext uri="{FF2B5EF4-FFF2-40B4-BE49-F238E27FC236}">
                <a16:creationId xmlns:a16="http://schemas.microsoft.com/office/drawing/2014/main" id="{EF1EAEC9-D0B1-0249-11C0-757B0369E836}"/>
              </a:ext>
            </a:extLst>
          </p:cNvPr>
          <p:cNvSpPr txBox="1"/>
          <p:nvPr/>
        </p:nvSpPr>
        <p:spPr>
          <a:xfrm>
            <a:off x="4965796" y="2970824"/>
            <a:ext cx="6066263" cy="2816156"/>
          </a:xfrm>
          <a:prstGeom prst="rect">
            <a:avLst/>
          </a:prstGeom>
          <a:noFill/>
        </p:spPr>
        <p:txBody>
          <a:bodyPr wrap="square" rtlCol="0">
            <a:spAutoFit/>
          </a:bodyPr>
          <a:lstStyle/>
          <a:p>
            <a:pPr marL="285750" indent="-285750">
              <a:lnSpc>
                <a:spcPct val="150000"/>
              </a:lnSpc>
              <a:buBlip>
                <a:blip r:embed="rId3"/>
              </a:buBlip>
            </a:pPr>
            <a:r>
              <a:rPr kumimoji="1" lang="ja-JP" altLang="en-US" sz="2400">
                <a:solidFill>
                  <a:schemeClr val="bg1"/>
                </a:solidFill>
              </a:rPr>
              <a:t>ずっと一緒</a:t>
            </a:r>
            <a:endParaRPr kumimoji="1" lang="en-US" altLang="ja-JP" sz="2400">
              <a:solidFill>
                <a:schemeClr val="bg1"/>
              </a:solidFill>
            </a:endParaRPr>
          </a:p>
          <a:p>
            <a:pPr marL="285750" indent="-285750">
              <a:lnSpc>
                <a:spcPct val="150000"/>
              </a:lnSpc>
              <a:buBlip>
                <a:blip r:embed="rId3"/>
              </a:buBlip>
            </a:pPr>
            <a:r>
              <a:rPr kumimoji="1" lang="ja-JP" altLang="en-US" sz="2400">
                <a:solidFill>
                  <a:schemeClr val="bg1"/>
                </a:solidFill>
              </a:rPr>
              <a:t>大機能で色分け</a:t>
            </a:r>
            <a:endParaRPr kumimoji="1" lang="en-US" altLang="ja-JP" sz="2400">
              <a:solidFill>
                <a:schemeClr val="bg1"/>
              </a:solidFill>
            </a:endParaRPr>
          </a:p>
          <a:p>
            <a:pPr marL="285750" indent="-285750">
              <a:lnSpc>
                <a:spcPct val="150000"/>
              </a:lnSpc>
              <a:buBlip>
                <a:blip r:embed="rId3"/>
              </a:buBlip>
            </a:pPr>
            <a:r>
              <a:rPr lang="ja-JP" altLang="en-US" sz="2400">
                <a:solidFill>
                  <a:schemeClr val="bg1"/>
                </a:solidFill>
              </a:rPr>
              <a:t>マウスオーバーすると現れるページ説明</a:t>
            </a:r>
            <a:endParaRPr lang="en-US" altLang="ja-JP" sz="2400">
              <a:solidFill>
                <a:schemeClr val="bg1"/>
              </a:solidFill>
            </a:endParaRPr>
          </a:p>
          <a:p>
            <a:pPr marL="285750" indent="-285750">
              <a:lnSpc>
                <a:spcPct val="150000"/>
              </a:lnSpc>
              <a:buBlip>
                <a:blip r:embed="rId3"/>
              </a:buBlip>
            </a:pPr>
            <a:r>
              <a:rPr kumimoji="1" lang="ja-JP" altLang="en-US" sz="2400">
                <a:solidFill>
                  <a:schemeClr val="bg1"/>
                </a:solidFill>
              </a:rPr>
              <a:t>どこのページにいるのか一目でわかる</a:t>
            </a:r>
            <a:endParaRPr kumimoji="1" lang="en-US" altLang="ja-JP" sz="2400">
              <a:solidFill>
                <a:schemeClr val="bg1"/>
              </a:solidFill>
            </a:endParaRPr>
          </a:p>
          <a:p>
            <a:pPr marL="285750" indent="-285750">
              <a:lnSpc>
                <a:spcPct val="150000"/>
              </a:lnSpc>
              <a:buBlip>
                <a:blip r:embed="rId3"/>
              </a:buBlip>
            </a:pPr>
            <a:endParaRPr kumimoji="1" lang="ja-JP" altLang="en-US" sz="2400">
              <a:solidFill>
                <a:schemeClr val="bg1"/>
              </a:solidFill>
            </a:endParaRPr>
          </a:p>
        </p:txBody>
      </p:sp>
      <p:pic>
        <p:nvPicPr>
          <p:cNvPr id="8" name="図 7">
            <a:extLst>
              <a:ext uri="{FF2B5EF4-FFF2-40B4-BE49-F238E27FC236}">
                <a16:creationId xmlns:a16="http://schemas.microsoft.com/office/drawing/2014/main" id="{FE576598-39A3-6DBA-3FA8-0803691E2775}"/>
              </a:ext>
            </a:extLst>
          </p:cNvPr>
          <p:cNvPicPr>
            <a:picLocks noChangeAspect="1"/>
          </p:cNvPicPr>
          <p:nvPr/>
        </p:nvPicPr>
        <p:blipFill>
          <a:blip r:embed="rId4"/>
          <a:stretch>
            <a:fillRect/>
          </a:stretch>
        </p:blipFill>
        <p:spPr>
          <a:xfrm>
            <a:off x="1081669" y="1514271"/>
            <a:ext cx="2743199" cy="4637673"/>
          </a:xfrm>
          <a:prstGeom prst="rect">
            <a:avLst/>
          </a:prstGeom>
        </p:spPr>
      </p:pic>
    </p:spTree>
    <p:extLst>
      <p:ext uri="{BB962C8B-B14F-4D97-AF65-F5344CB8AC3E}">
        <p14:creationId xmlns:p14="http://schemas.microsoft.com/office/powerpoint/2010/main" val="22099909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a:solidFill>
                  <a:schemeClr val="bg1"/>
                </a:solidFill>
              </a:rPr>
              <a:t>目次</a:t>
            </a:r>
          </a:p>
        </p:txBody>
      </p:sp>
      <p:sp>
        <p:nvSpPr>
          <p:cNvPr id="4" name="スライド番号プレースホルダー 3">
            <a:extLst>
              <a:ext uri="{FF2B5EF4-FFF2-40B4-BE49-F238E27FC236}">
                <a16:creationId xmlns:a16="http://schemas.microsoft.com/office/drawing/2014/main" id="{B7D0B86A-A379-ABCB-B50D-088EEABBE0D8}"/>
              </a:ext>
            </a:extLst>
          </p:cNvPr>
          <p:cNvSpPr>
            <a:spLocks noGrp="1"/>
          </p:cNvSpPr>
          <p:nvPr>
            <p:ph type="sldNum" sz="quarter" idx="12"/>
          </p:nvPr>
        </p:nvSpPr>
        <p:spPr/>
        <p:txBody>
          <a:bodyPr/>
          <a:lstStyle/>
          <a:p>
            <a:fld id="{27CE633F-9882-4A5C-83A2-1109D0C73261}" type="slidenum">
              <a:rPr lang="en-US" smtClean="0">
                <a:solidFill>
                  <a:schemeClr val="bg2"/>
                </a:solidFill>
              </a:rPr>
              <a:t>2</a:t>
            </a:fld>
            <a:endParaRPr lang="en-US">
              <a:solidFill>
                <a:schemeClr val="bg2"/>
              </a:solidFill>
            </a:endParaRPr>
          </a:p>
        </p:txBody>
      </p:sp>
      <p:sp>
        <p:nvSpPr>
          <p:cNvPr id="3" name="テキスト ボックス 2">
            <a:extLst>
              <a:ext uri="{FF2B5EF4-FFF2-40B4-BE49-F238E27FC236}">
                <a16:creationId xmlns:a16="http://schemas.microsoft.com/office/drawing/2014/main" id="{2CF3B592-2A45-8236-47C8-A93BF5F9B91B}"/>
              </a:ext>
            </a:extLst>
          </p:cNvPr>
          <p:cNvSpPr txBox="1"/>
          <p:nvPr/>
        </p:nvSpPr>
        <p:spPr>
          <a:xfrm>
            <a:off x="1061884" y="1976284"/>
            <a:ext cx="8563897" cy="3916457"/>
          </a:xfrm>
          <a:prstGeom prst="rect">
            <a:avLst/>
          </a:prstGeom>
          <a:noFill/>
        </p:spPr>
        <p:txBody>
          <a:bodyPr wrap="square" rtlCol="0">
            <a:spAutoFit/>
          </a:bodyPr>
          <a:lstStyle/>
          <a:p>
            <a:pPr marL="514350" indent="-514350">
              <a:lnSpc>
                <a:spcPct val="150000"/>
              </a:lnSpc>
              <a:buFont typeface="+mj-lt"/>
              <a:buAutoNum type="arabicPeriod"/>
            </a:pPr>
            <a:r>
              <a:rPr kumimoji="1" lang="ja-JP" altLang="en-US" sz="2800" dirty="0">
                <a:solidFill>
                  <a:schemeClr val="bg1"/>
                </a:solidFill>
              </a:rPr>
              <a:t>チーム名：</a:t>
            </a:r>
            <a:r>
              <a:rPr kumimoji="1" lang="en-US" altLang="ja-JP" sz="2800" dirty="0">
                <a:solidFill>
                  <a:schemeClr val="bg1"/>
                </a:solidFill>
              </a:rPr>
              <a:t>DIV</a:t>
            </a:r>
            <a:r>
              <a:rPr kumimoji="1" lang="ja-JP" altLang="en-US" sz="2800" dirty="0">
                <a:solidFill>
                  <a:schemeClr val="bg1"/>
                </a:solidFill>
              </a:rPr>
              <a:t>の由来</a:t>
            </a:r>
          </a:p>
          <a:p>
            <a:pPr marL="514350" indent="-514350">
              <a:lnSpc>
                <a:spcPct val="150000"/>
              </a:lnSpc>
              <a:buFont typeface="+mj-lt"/>
              <a:buAutoNum type="arabicPeriod"/>
            </a:pPr>
            <a:r>
              <a:rPr lang="ja-JP" altLang="en-US" sz="2800" dirty="0">
                <a:solidFill>
                  <a:schemeClr val="bg1"/>
                </a:solidFill>
              </a:rPr>
              <a:t>「とくめぇ～」とは</a:t>
            </a:r>
            <a:endParaRPr kumimoji="1" lang="en-US" altLang="ja-JP" sz="2800" dirty="0">
              <a:solidFill>
                <a:schemeClr val="bg1"/>
              </a:solidFill>
            </a:endParaRPr>
          </a:p>
          <a:p>
            <a:pPr marL="514350" indent="-514350">
              <a:lnSpc>
                <a:spcPct val="150000"/>
              </a:lnSpc>
              <a:buFont typeface="+mj-lt"/>
              <a:buAutoNum type="arabicPeriod"/>
            </a:pPr>
            <a:r>
              <a:rPr kumimoji="1" lang="ja-JP" altLang="en-US" sz="2800" dirty="0">
                <a:solidFill>
                  <a:schemeClr val="bg1"/>
                </a:solidFill>
              </a:rPr>
              <a:t>「とくめぇ～」着手までの経緯</a:t>
            </a:r>
          </a:p>
          <a:p>
            <a:pPr marL="514350" indent="-514350">
              <a:lnSpc>
                <a:spcPct val="150000"/>
              </a:lnSpc>
              <a:buFont typeface="+mj-lt"/>
              <a:buAutoNum type="arabicPeriod"/>
            </a:pPr>
            <a:r>
              <a:rPr lang="ja-JP" altLang="en-US" sz="2800" dirty="0">
                <a:solidFill>
                  <a:schemeClr val="bg1"/>
                </a:solidFill>
              </a:rPr>
              <a:t>「とくめぇ～」でできること</a:t>
            </a:r>
            <a:endParaRPr lang="en-US" altLang="ja-JP" sz="2800" dirty="0">
              <a:solidFill>
                <a:schemeClr val="bg1"/>
              </a:solidFill>
            </a:endParaRPr>
          </a:p>
          <a:p>
            <a:pPr marL="514350" indent="-514350">
              <a:lnSpc>
                <a:spcPct val="150000"/>
              </a:lnSpc>
              <a:buFont typeface="+mj-lt"/>
              <a:buAutoNum type="arabicPeriod"/>
            </a:pPr>
            <a:r>
              <a:rPr lang="ja-JP" altLang="en-US" sz="2800" dirty="0">
                <a:solidFill>
                  <a:schemeClr val="bg1"/>
                </a:solidFill>
              </a:rPr>
              <a:t>「とくめぇ～」に追加したい機能</a:t>
            </a:r>
            <a:endParaRPr lang="en-US" altLang="ja-JP" sz="2800" dirty="0">
              <a:solidFill>
                <a:schemeClr val="bg1"/>
              </a:solidFill>
            </a:endParaRPr>
          </a:p>
          <a:p>
            <a:pPr marL="514350" indent="-514350">
              <a:lnSpc>
                <a:spcPct val="150000"/>
              </a:lnSpc>
              <a:buFont typeface="+mj-lt"/>
              <a:buAutoNum type="arabicPeriod"/>
            </a:pPr>
            <a:r>
              <a:rPr lang="ja-JP" altLang="en-US" sz="2800" dirty="0">
                <a:solidFill>
                  <a:schemeClr val="bg1"/>
                </a:solidFill>
              </a:rPr>
              <a:t>チーム活動と総括</a:t>
            </a:r>
            <a:endParaRPr kumimoji="1" lang="en-US" altLang="ja-JP" sz="2800" dirty="0">
              <a:solidFill>
                <a:schemeClr val="bg1"/>
              </a:solidFill>
            </a:endParaRPr>
          </a:p>
        </p:txBody>
      </p:sp>
    </p:spTree>
    <p:extLst>
      <p:ext uri="{BB962C8B-B14F-4D97-AF65-F5344CB8AC3E}">
        <p14:creationId xmlns:p14="http://schemas.microsoft.com/office/powerpoint/2010/main" val="3283707551"/>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pPr>
              <a:lnSpc>
                <a:spcPct val="150000"/>
              </a:lnSpc>
            </a:pPr>
            <a:r>
              <a:rPr kumimoji="1" lang="ja-JP" altLang="en-US" sz="4000">
                <a:solidFill>
                  <a:schemeClr val="bg1"/>
                </a:solidFill>
              </a:rPr>
              <a:t>匿名で質問や要望を投稿できる</a:t>
            </a:r>
            <a:endParaRPr kumimoji="1" lang="en-US" altLang="ja-JP" sz="4000">
              <a:solidFill>
                <a:schemeClr val="bg1"/>
              </a:solidFill>
            </a:endParaRPr>
          </a:p>
        </p:txBody>
      </p:sp>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p:txBody>
          <a:bodyPr/>
          <a:lstStyle/>
          <a:p>
            <a:fld id="{27CE633F-9882-4A5C-83A2-1109D0C73261}" type="slidenum">
              <a:rPr lang="en-US" smtClean="0">
                <a:solidFill>
                  <a:schemeClr val="bg2"/>
                </a:solidFill>
              </a:rPr>
              <a:t>20</a:t>
            </a:fld>
            <a:endParaRPr lang="en-US">
              <a:solidFill>
                <a:schemeClr val="bg2"/>
              </a:solidFill>
            </a:endParaRPr>
          </a:p>
        </p:txBody>
      </p:sp>
      <p:sp>
        <p:nvSpPr>
          <p:cNvPr id="8" name="テキスト ボックス 7">
            <a:extLst>
              <a:ext uri="{FF2B5EF4-FFF2-40B4-BE49-F238E27FC236}">
                <a16:creationId xmlns:a16="http://schemas.microsoft.com/office/drawing/2014/main" id="{CD6CA387-AFB6-FE22-312F-1C0A08BD0D3C}"/>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6" name="図 5">
            <a:extLst>
              <a:ext uri="{FF2B5EF4-FFF2-40B4-BE49-F238E27FC236}">
                <a16:creationId xmlns:a16="http://schemas.microsoft.com/office/drawing/2014/main" id="{4E01D18F-D686-0F18-2B12-8B4F174471FF}"/>
              </a:ext>
            </a:extLst>
          </p:cNvPr>
          <p:cNvPicPr>
            <a:picLocks noChangeAspect="1"/>
          </p:cNvPicPr>
          <p:nvPr/>
        </p:nvPicPr>
        <p:blipFill>
          <a:blip r:embed="rId3"/>
          <a:stretch>
            <a:fillRect/>
          </a:stretch>
        </p:blipFill>
        <p:spPr>
          <a:xfrm>
            <a:off x="1418282" y="1690688"/>
            <a:ext cx="9056528" cy="4143035"/>
          </a:xfrm>
          <a:prstGeom prst="rect">
            <a:avLst/>
          </a:prstGeom>
        </p:spPr>
      </p:pic>
    </p:spTree>
    <p:extLst>
      <p:ext uri="{BB962C8B-B14F-4D97-AF65-F5344CB8AC3E}">
        <p14:creationId xmlns:p14="http://schemas.microsoft.com/office/powerpoint/2010/main" val="4193560481"/>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365126"/>
            <a:ext cx="10515600" cy="1208384"/>
          </a:xfrm>
        </p:spPr>
        <p:txBody>
          <a:bodyPr/>
          <a:lstStyle/>
          <a:p>
            <a:pPr>
              <a:lnSpc>
                <a:spcPct val="150000"/>
              </a:lnSpc>
            </a:pPr>
            <a:r>
              <a:rPr kumimoji="1" lang="ja-JP" altLang="en-US" sz="4000">
                <a:solidFill>
                  <a:schemeClr val="bg1"/>
                </a:solidFill>
              </a:rPr>
              <a:t>とくめぇ～のここがすごい！</a:t>
            </a:r>
            <a:r>
              <a:rPr lang="ja-JP" altLang="en-US" sz="4000">
                <a:solidFill>
                  <a:schemeClr val="bg1"/>
                </a:solidFill>
              </a:rPr>
              <a:t>②</a:t>
            </a:r>
            <a:endParaRPr kumimoji="1" lang="en-US" altLang="ja-JP" sz="4000">
              <a:solidFill>
                <a:schemeClr val="bg1"/>
              </a:solidFill>
            </a:endParaRPr>
          </a:p>
        </p:txBody>
      </p:sp>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p:txBody>
          <a:bodyPr/>
          <a:lstStyle/>
          <a:p>
            <a:fld id="{27CE633F-9882-4A5C-83A2-1109D0C73261}" type="slidenum">
              <a:rPr lang="en-US" smtClean="0">
                <a:solidFill>
                  <a:schemeClr val="bg2"/>
                </a:solidFill>
              </a:rPr>
              <a:t>21</a:t>
            </a:fld>
            <a:endParaRPr lang="en-US">
              <a:solidFill>
                <a:schemeClr val="bg2"/>
              </a:solidFill>
            </a:endParaRPr>
          </a:p>
        </p:txBody>
      </p:sp>
      <p:sp>
        <p:nvSpPr>
          <p:cNvPr id="8" name="テキスト ボックス 7">
            <a:extLst>
              <a:ext uri="{FF2B5EF4-FFF2-40B4-BE49-F238E27FC236}">
                <a16:creationId xmlns:a16="http://schemas.microsoft.com/office/drawing/2014/main" id="{CD6CA387-AFB6-FE22-312F-1C0A08BD0D3C}"/>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7" name="図 6">
            <a:extLst>
              <a:ext uri="{FF2B5EF4-FFF2-40B4-BE49-F238E27FC236}">
                <a16:creationId xmlns:a16="http://schemas.microsoft.com/office/drawing/2014/main" id="{7F3699F3-0365-A95B-8C67-62A836A6AE7A}"/>
              </a:ext>
            </a:extLst>
          </p:cNvPr>
          <p:cNvPicPr>
            <a:picLocks noChangeAspect="1"/>
          </p:cNvPicPr>
          <p:nvPr/>
        </p:nvPicPr>
        <p:blipFill rotWithShape="1">
          <a:blip r:embed="rId3"/>
          <a:srcRect l="16897" t="3157" r="15293" b="42888"/>
          <a:stretch/>
        </p:blipFill>
        <p:spPr>
          <a:xfrm>
            <a:off x="769374" y="3347237"/>
            <a:ext cx="5201266" cy="1971880"/>
          </a:xfrm>
          <a:prstGeom prst="rect">
            <a:avLst/>
          </a:prstGeom>
          <a:ln>
            <a:noFill/>
          </a:ln>
          <a:effectLst>
            <a:outerShdw blurRad="292100" dist="139700" dir="2700000" algn="tl" rotWithShape="0">
              <a:srgbClr val="333333">
                <a:alpha val="65000"/>
              </a:srgbClr>
            </a:outerShdw>
          </a:effectLst>
        </p:spPr>
      </p:pic>
      <p:pic>
        <p:nvPicPr>
          <p:cNvPr id="11" name="図 10">
            <a:extLst>
              <a:ext uri="{FF2B5EF4-FFF2-40B4-BE49-F238E27FC236}">
                <a16:creationId xmlns:a16="http://schemas.microsoft.com/office/drawing/2014/main" id="{367E5C68-ABCF-F0D4-8E0E-A7DFBE5EE463}"/>
              </a:ext>
            </a:extLst>
          </p:cNvPr>
          <p:cNvPicPr>
            <a:picLocks noChangeAspect="1"/>
          </p:cNvPicPr>
          <p:nvPr/>
        </p:nvPicPr>
        <p:blipFill rotWithShape="1">
          <a:blip r:embed="rId4"/>
          <a:srcRect l="19354" r="4522" b="39368"/>
          <a:stretch/>
        </p:blipFill>
        <p:spPr>
          <a:xfrm>
            <a:off x="6260691" y="3352822"/>
            <a:ext cx="5093109" cy="1966296"/>
          </a:xfrm>
          <a:prstGeom prst="rect">
            <a:avLst/>
          </a:prstGeom>
          <a:ln>
            <a:noFill/>
          </a:ln>
          <a:effectLst>
            <a:outerShdw blurRad="292100" dist="139700" dir="2700000" algn="tl" rotWithShape="0">
              <a:srgbClr val="333333">
                <a:alpha val="65000"/>
              </a:srgbClr>
            </a:outerShdw>
          </a:effectLst>
        </p:spPr>
      </p:pic>
      <p:sp>
        <p:nvSpPr>
          <p:cNvPr id="12" name="テキスト ボックス 11">
            <a:extLst>
              <a:ext uri="{FF2B5EF4-FFF2-40B4-BE49-F238E27FC236}">
                <a16:creationId xmlns:a16="http://schemas.microsoft.com/office/drawing/2014/main" id="{044F7E3F-8112-D95F-7E75-A45B4A5BBD6A}"/>
              </a:ext>
            </a:extLst>
          </p:cNvPr>
          <p:cNvSpPr txBox="1"/>
          <p:nvPr/>
        </p:nvSpPr>
        <p:spPr>
          <a:xfrm>
            <a:off x="2185220" y="2999100"/>
            <a:ext cx="2369574" cy="369332"/>
          </a:xfrm>
          <a:prstGeom prst="rect">
            <a:avLst/>
          </a:prstGeom>
          <a:noFill/>
        </p:spPr>
        <p:txBody>
          <a:bodyPr wrap="square" rtlCol="0">
            <a:spAutoFit/>
          </a:bodyPr>
          <a:lstStyle/>
          <a:p>
            <a:r>
              <a:rPr kumimoji="1" lang="ja-JP" altLang="en-US" b="1">
                <a:solidFill>
                  <a:schemeClr val="bg1"/>
                </a:solidFill>
              </a:rPr>
              <a:t>自分の質問</a:t>
            </a:r>
            <a:r>
              <a:rPr kumimoji="1" lang="en-US" altLang="ja-JP" b="1">
                <a:solidFill>
                  <a:schemeClr val="bg1"/>
                </a:solidFill>
              </a:rPr>
              <a:t>(</a:t>
            </a:r>
            <a:r>
              <a:rPr lang="ja-JP" altLang="en-US" b="1">
                <a:solidFill>
                  <a:schemeClr val="bg1"/>
                </a:solidFill>
              </a:rPr>
              <a:t>編集</a:t>
            </a:r>
            <a:r>
              <a:rPr kumimoji="1" lang="ja-JP" altLang="en-US" b="1">
                <a:solidFill>
                  <a:schemeClr val="bg1"/>
                </a:solidFill>
              </a:rPr>
              <a:t>可</a:t>
            </a:r>
            <a:r>
              <a:rPr kumimoji="1" lang="en-US" altLang="ja-JP" b="1">
                <a:solidFill>
                  <a:schemeClr val="bg1"/>
                </a:solidFill>
              </a:rPr>
              <a:t>)</a:t>
            </a:r>
            <a:endParaRPr kumimoji="1" lang="ja-JP" altLang="en-US" b="1">
              <a:solidFill>
                <a:schemeClr val="bg1"/>
              </a:solidFill>
            </a:endParaRPr>
          </a:p>
        </p:txBody>
      </p:sp>
      <p:sp>
        <p:nvSpPr>
          <p:cNvPr id="13" name="テキスト ボックス 12">
            <a:extLst>
              <a:ext uri="{FF2B5EF4-FFF2-40B4-BE49-F238E27FC236}">
                <a16:creationId xmlns:a16="http://schemas.microsoft.com/office/drawing/2014/main" id="{6E44D3E8-2ABE-86DE-5C71-9C90BD4B4315}"/>
              </a:ext>
            </a:extLst>
          </p:cNvPr>
          <p:cNvSpPr txBox="1"/>
          <p:nvPr/>
        </p:nvSpPr>
        <p:spPr>
          <a:xfrm>
            <a:off x="7312741" y="2983489"/>
            <a:ext cx="2989008" cy="369332"/>
          </a:xfrm>
          <a:prstGeom prst="rect">
            <a:avLst/>
          </a:prstGeom>
          <a:noFill/>
        </p:spPr>
        <p:txBody>
          <a:bodyPr wrap="square" rtlCol="0">
            <a:spAutoFit/>
          </a:bodyPr>
          <a:lstStyle/>
          <a:p>
            <a:r>
              <a:rPr kumimoji="1" lang="ja-JP" altLang="en-US" b="1">
                <a:solidFill>
                  <a:schemeClr val="bg1"/>
                </a:solidFill>
              </a:rPr>
              <a:t>自分以外の質問</a:t>
            </a:r>
            <a:r>
              <a:rPr kumimoji="1" lang="en-US" altLang="ja-JP" b="1">
                <a:solidFill>
                  <a:schemeClr val="bg1"/>
                </a:solidFill>
              </a:rPr>
              <a:t>(</a:t>
            </a:r>
            <a:r>
              <a:rPr lang="ja-JP" altLang="en-US" b="1">
                <a:solidFill>
                  <a:schemeClr val="bg1"/>
                </a:solidFill>
              </a:rPr>
              <a:t>編集不可</a:t>
            </a:r>
            <a:r>
              <a:rPr kumimoji="1" lang="en-US" altLang="ja-JP" b="1">
                <a:solidFill>
                  <a:schemeClr val="bg1"/>
                </a:solidFill>
              </a:rPr>
              <a:t>)</a:t>
            </a:r>
            <a:endParaRPr kumimoji="1" lang="ja-JP" altLang="en-US" b="1">
              <a:solidFill>
                <a:schemeClr val="bg1"/>
              </a:solidFill>
            </a:endParaRPr>
          </a:p>
        </p:txBody>
      </p:sp>
      <p:sp>
        <p:nvSpPr>
          <p:cNvPr id="6" name="テキスト ボックス 5">
            <a:extLst>
              <a:ext uri="{FF2B5EF4-FFF2-40B4-BE49-F238E27FC236}">
                <a16:creationId xmlns:a16="http://schemas.microsoft.com/office/drawing/2014/main" id="{38E5DF76-A1D8-D019-ED67-2752BBEEF471}"/>
              </a:ext>
            </a:extLst>
          </p:cNvPr>
          <p:cNvSpPr txBox="1"/>
          <p:nvPr/>
        </p:nvSpPr>
        <p:spPr>
          <a:xfrm>
            <a:off x="2537040" y="1978307"/>
            <a:ext cx="7117919" cy="584775"/>
          </a:xfrm>
          <a:prstGeom prst="rect">
            <a:avLst/>
          </a:prstGeom>
          <a:noFill/>
        </p:spPr>
        <p:txBody>
          <a:bodyPr wrap="square" rtlCol="0">
            <a:spAutoFit/>
          </a:bodyPr>
          <a:lstStyle/>
          <a:p>
            <a:r>
              <a:rPr kumimoji="1" lang="ja-JP" altLang="en-US" sz="3200" b="1" dirty="0">
                <a:ln w="6600">
                  <a:solidFill>
                    <a:schemeClr val="accent2">
                      <a:lumMod val="20000"/>
                      <a:lumOff val="80000"/>
                    </a:schemeClr>
                  </a:solidFill>
                  <a:prstDash val="solid"/>
                </a:ln>
                <a:solidFill>
                  <a:srgbClr val="FFFFFF"/>
                </a:solidFill>
                <a:effectLst>
                  <a:outerShdw dist="38100" dir="2700000" algn="tl" rotWithShape="0">
                    <a:schemeClr val="accent2"/>
                  </a:outerShdw>
                </a:effectLst>
              </a:rPr>
              <a:t>自分の質問を</a:t>
            </a:r>
            <a:r>
              <a:rPr kumimoji="1" lang="en-US" altLang="ja-JP" sz="3200" b="1" dirty="0">
                <a:ln w="6600">
                  <a:solidFill>
                    <a:schemeClr val="accent2">
                      <a:lumMod val="20000"/>
                      <a:lumOff val="80000"/>
                    </a:schemeClr>
                  </a:solidFill>
                  <a:prstDash val="solid"/>
                </a:ln>
                <a:solidFill>
                  <a:srgbClr val="FFFFFF"/>
                </a:solidFill>
                <a:effectLst>
                  <a:outerShdw dist="38100" dir="2700000" algn="tl" rotWithShape="0">
                    <a:schemeClr val="accent2"/>
                  </a:outerShdw>
                </a:effectLst>
              </a:rPr>
              <a:t>id</a:t>
            </a:r>
            <a:r>
              <a:rPr kumimoji="1" lang="ja-JP" altLang="en-US" sz="3200" b="1" dirty="0">
                <a:ln w="6600">
                  <a:solidFill>
                    <a:schemeClr val="accent2">
                      <a:lumMod val="20000"/>
                      <a:lumOff val="80000"/>
                    </a:schemeClr>
                  </a:solidFill>
                  <a:prstDash val="solid"/>
                </a:ln>
                <a:solidFill>
                  <a:srgbClr val="FFFFFF"/>
                </a:solidFill>
                <a:effectLst>
                  <a:outerShdw dist="38100" dir="2700000" algn="tl" rotWithShape="0">
                    <a:schemeClr val="accent2"/>
                  </a:outerShdw>
                </a:effectLst>
              </a:rPr>
              <a:t>で判別し編集可能に！</a:t>
            </a:r>
          </a:p>
        </p:txBody>
      </p:sp>
      <p:sp>
        <p:nvSpPr>
          <p:cNvPr id="3" name="矢印: 上 2">
            <a:extLst>
              <a:ext uri="{FF2B5EF4-FFF2-40B4-BE49-F238E27FC236}">
                <a16:creationId xmlns:a16="http://schemas.microsoft.com/office/drawing/2014/main" id="{F021D633-B64A-F098-3514-6681FC59EC12}"/>
              </a:ext>
            </a:extLst>
          </p:cNvPr>
          <p:cNvSpPr/>
          <p:nvPr/>
        </p:nvSpPr>
        <p:spPr>
          <a:xfrm>
            <a:off x="5350475" y="5511114"/>
            <a:ext cx="533667" cy="981760"/>
          </a:xfrm>
          <a:prstGeom prst="up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EBD03E4-C587-C424-6FA7-57A5FA655457}"/>
              </a:ext>
            </a:extLst>
          </p:cNvPr>
          <p:cNvSpPr txBox="1"/>
          <p:nvPr/>
        </p:nvSpPr>
        <p:spPr>
          <a:xfrm>
            <a:off x="2948249" y="5846543"/>
            <a:ext cx="2669059" cy="646331"/>
          </a:xfrm>
          <a:prstGeom prst="rect">
            <a:avLst/>
          </a:prstGeom>
          <a:noFill/>
        </p:spPr>
        <p:txBody>
          <a:bodyPr wrap="square" rtlCol="0">
            <a:spAutoFit/>
          </a:bodyPr>
          <a:lstStyle/>
          <a:p>
            <a:r>
              <a:rPr kumimoji="1" lang="ja-JP" altLang="en-US">
                <a:solidFill>
                  <a:schemeClr val="bg1"/>
                </a:solidFill>
              </a:rPr>
              <a:t>質問した本人のみ更新ボタンが表示される</a:t>
            </a:r>
          </a:p>
        </p:txBody>
      </p:sp>
    </p:spTree>
    <p:extLst>
      <p:ext uri="{BB962C8B-B14F-4D97-AF65-F5344CB8AC3E}">
        <p14:creationId xmlns:p14="http://schemas.microsoft.com/office/powerpoint/2010/main" val="348529700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889CD5-3BA0-D168-2B3C-840A40090983}"/>
              </a:ext>
            </a:extLst>
          </p:cNvPr>
          <p:cNvSpPr>
            <a:spLocks noGrp="1"/>
          </p:cNvSpPr>
          <p:nvPr>
            <p:ph type="sldNum" sz="quarter" idx="12"/>
          </p:nvPr>
        </p:nvSpPr>
        <p:spPr/>
        <p:txBody>
          <a:bodyPr/>
          <a:lstStyle/>
          <a:p>
            <a:fld id="{27CE633F-9882-4A5C-83A2-1109D0C73261}" type="slidenum">
              <a:rPr lang="en-US" smtClean="0">
                <a:solidFill>
                  <a:schemeClr val="bg2"/>
                </a:solidFill>
              </a:rPr>
              <a:t>22</a:t>
            </a:fld>
            <a:endParaRPr lang="en-US">
              <a:solidFill>
                <a:schemeClr val="bg2"/>
              </a:solidFill>
            </a:endParaRPr>
          </a:p>
        </p:txBody>
      </p:sp>
      <p:sp>
        <p:nvSpPr>
          <p:cNvPr id="7" name="テキスト ボックス 6">
            <a:extLst>
              <a:ext uri="{FF2B5EF4-FFF2-40B4-BE49-F238E27FC236}">
                <a16:creationId xmlns:a16="http://schemas.microsoft.com/office/drawing/2014/main" id="{8C1783A4-926E-1238-F9D7-490C51AD243A}"/>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
        <p:nvSpPr>
          <p:cNvPr id="6" name="タイトル 1">
            <a:extLst>
              <a:ext uri="{FF2B5EF4-FFF2-40B4-BE49-F238E27FC236}">
                <a16:creationId xmlns:a16="http://schemas.microsoft.com/office/drawing/2014/main" id="{809EBA66-2A49-A121-FD39-F8F23A6B9081}"/>
              </a:ext>
            </a:extLst>
          </p:cNvPr>
          <p:cNvSpPr txBox="1">
            <a:spLocks/>
          </p:cNvSpPr>
          <p:nvPr/>
        </p:nvSpPr>
        <p:spPr>
          <a:xfrm>
            <a:off x="838199" y="365125"/>
            <a:ext cx="11037849" cy="1325563"/>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dirty="0">
                <a:solidFill>
                  <a:schemeClr val="bg1"/>
                </a:solidFill>
              </a:rPr>
              <a:t>とくめぇ～のここがスゴい！③</a:t>
            </a:r>
          </a:p>
        </p:txBody>
      </p:sp>
      <p:sp>
        <p:nvSpPr>
          <p:cNvPr id="3" name="テキスト ボックス 2">
            <a:extLst>
              <a:ext uri="{FF2B5EF4-FFF2-40B4-BE49-F238E27FC236}">
                <a16:creationId xmlns:a16="http://schemas.microsoft.com/office/drawing/2014/main" id="{1D509D56-60C7-D186-640D-4999216192CB}"/>
              </a:ext>
            </a:extLst>
          </p:cNvPr>
          <p:cNvSpPr txBox="1"/>
          <p:nvPr/>
        </p:nvSpPr>
        <p:spPr>
          <a:xfrm>
            <a:off x="1003396" y="1649468"/>
            <a:ext cx="6744423" cy="584775"/>
          </a:xfrm>
          <a:prstGeom prst="rect">
            <a:avLst/>
          </a:prstGeom>
          <a:noFill/>
        </p:spPr>
        <p:txBody>
          <a:bodyPr wrap="square" rtlCol="0">
            <a:spAutoFit/>
          </a:bodyPr>
          <a:lstStyle/>
          <a:p>
            <a:r>
              <a:rPr kumimoji="1" lang="ja-JP" altLang="en-US" sz="3200" b="1" dirty="0">
                <a:ln w="6600">
                  <a:solidFill>
                    <a:schemeClr val="accent2">
                      <a:lumMod val="20000"/>
                      <a:lumOff val="80000"/>
                    </a:schemeClr>
                  </a:solidFill>
                  <a:prstDash val="solid"/>
                </a:ln>
                <a:solidFill>
                  <a:srgbClr val="FFFFFF"/>
                </a:solidFill>
                <a:effectLst>
                  <a:outerShdw dist="38100" dir="2700000" algn="tl" rotWithShape="0">
                    <a:schemeClr val="accent2"/>
                  </a:outerShdw>
                </a:effectLst>
              </a:rPr>
              <a:t>読み込む！「もっと見る」ボタン</a:t>
            </a:r>
          </a:p>
        </p:txBody>
      </p:sp>
      <p:sp>
        <p:nvSpPr>
          <p:cNvPr id="9" name="テキスト ボックス 8">
            <a:extLst>
              <a:ext uri="{FF2B5EF4-FFF2-40B4-BE49-F238E27FC236}">
                <a16:creationId xmlns:a16="http://schemas.microsoft.com/office/drawing/2014/main" id="{EF1EAEC9-D0B1-0249-11C0-757B0369E836}"/>
              </a:ext>
            </a:extLst>
          </p:cNvPr>
          <p:cNvSpPr txBox="1"/>
          <p:nvPr/>
        </p:nvSpPr>
        <p:spPr>
          <a:xfrm>
            <a:off x="4965796" y="2970824"/>
            <a:ext cx="6066263" cy="2262158"/>
          </a:xfrm>
          <a:prstGeom prst="rect">
            <a:avLst/>
          </a:prstGeom>
          <a:noFill/>
        </p:spPr>
        <p:txBody>
          <a:bodyPr wrap="square" rtlCol="0">
            <a:spAutoFit/>
          </a:bodyPr>
          <a:lstStyle/>
          <a:p>
            <a:pPr marL="285750" indent="-285750">
              <a:lnSpc>
                <a:spcPct val="150000"/>
              </a:lnSpc>
              <a:buBlip>
                <a:blip r:embed="rId3"/>
              </a:buBlip>
            </a:pPr>
            <a:endParaRPr kumimoji="1" lang="en-US" altLang="ja-JP" sz="2400"/>
          </a:p>
          <a:p>
            <a:pPr marL="285750" indent="-285750">
              <a:lnSpc>
                <a:spcPct val="150000"/>
              </a:lnSpc>
              <a:buBlip>
                <a:blip r:embed="rId3"/>
              </a:buBlip>
            </a:pPr>
            <a:endParaRPr lang="en-US" altLang="ja-JP" sz="2400"/>
          </a:p>
          <a:p>
            <a:pPr marL="285750" indent="-285750">
              <a:lnSpc>
                <a:spcPct val="150000"/>
              </a:lnSpc>
              <a:buBlip>
                <a:blip r:embed="rId3"/>
              </a:buBlip>
            </a:pPr>
            <a:endParaRPr kumimoji="1" lang="en-US" altLang="ja-JP" sz="2400"/>
          </a:p>
          <a:p>
            <a:pPr marL="285750" indent="-285750">
              <a:lnSpc>
                <a:spcPct val="150000"/>
              </a:lnSpc>
              <a:buBlip>
                <a:blip r:embed="rId3"/>
              </a:buBlip>
            </a:pPr>
            <a:endParaRPr kumimoji="1" lang="ja-JP" altLang="en-US" sz="2400"/>
          </a:p>
        </p:txBody>
      </p:sp>
      <p:sp>
        <p:nvSpPr>
          <p:cNvPr id="2" name="テキスト ボックス 1">
            <a:extLst>
              <a:ext uri="{FF2B5EF4-FFF2-40B4-BE49-F238E27FC236}">
                <a16:creationId xmlns:a16="http://schemas.microsoft.com/office/drawing/2014/main" id="{7A9F6890-9960-837D-5266-DC95406637C8}"/>
              </a:ext>
            </a:extLst>
          </p:cNvPr>
          <p:cNvSpPr txBox="1"/>
          <p:nvPr/>
        </p:nvSpPr>
        <p:spPr>
          <a:xfrm>
            <a:off x="1003376" y="2106301"/>
            <a:ext cx="6066263" cy="3370153"/>
          </a:xfrm>
          <a:prstGeom prst="rect">
            <a:avLst/>
          </a:prstGeom>
          <a:noFill/>
        </p:spPr>
        <p:txBody>
          <a:bodyPr wrap="square" rtlCol="0">
            <a:spAutoFit/>
          </a:bodyPr>
          <a:lstStyle/>
          <a:p>
            <a:pPr marL="285750" indent="-285750">
              <a:lnSpc>
                <a:spcPct val="150000"/>
              </a:lnSpc>
              <a:buBlip>
                <a:blip r:embed="rId3"/>
              </a:buBlip>
            </a:pPr>
            <a:r>
              <a:rPr lang="ja-JP" altLang="en-US" sz="2400" dirty="0">
                <a:solidFill>
                  <a:schemeClr val="bg1"/>
                </a:solidFill>
              </a:rPr>
              <a:t>ボタンを押すと追加読み込みされる</a:t>
            </a:r>
            <a:endParaRPr lang="en-US" altLang="ja-JP" sz="2400" dirty="0">
              <a:solidFill>
                <a:schemeClr val="bg1"/>
              </a:solidFill>
            </a:endParaRPr>
          </a:p>
          <a:p>
            <a:pPr marL="285750" indent="-285750">
              <a:lnSpc>
                <a:spcPct val="150000"/>
              </a:lnSpc>
              <a:buBlip>
                <a:blip r:embed="rId3"/>
              </a:buBlip>
            </a:pPr>
            <a:r>
              <a:rPr lang="en-US" altLang="ja-JP" sz="2400" dirty="0">
                <a:solidFill>
                  <a:schemeClr val="bg1"/>
                </a:solidFill>
              </a:rPr>
              <a:t>JavaScript</a:t>
            </a:r>
            <a:r>
              <a:rPr lang="ja-JP" altLang="en-US" sz="2400" dirty="0">
                <a:solidFill>
                  <a:schemeClr val="bg1"/>
                </a:solidFill>
              </a:rPr>
              <a:t>で実装</a:t>
            </a:r>
            <a:endParaRPr lang="en-US" altLang="ja-JP" sz="2400" dirty="0">
              <a:solidFill>
                <a:schemeClr val="bg1"/>
              </a:solidFill>
            </a:endParaRPr>
          </a:p>
          <a:p>
            <a:pPr marL="285750" indent="-285750">
              <a:lnSpc>
                <a:spcPct val="150000"/>
              </a:lnSpc>
              <a:buBlip>
                <a:blip r:embed="rId3"/>
              </a:buBlip>
            </a:pPr>
            <a:endParaRPr kumimoji="1" lang="en-US" altLang="ja-JP" sz="2400" dirty="0">
              <a:solidFill>
                <a:schemeClr val="bg1"/>
              </a:solidFill>
            </a:endParaRPr>
          </a:p>
          <a:p>
            <a:pPr marL="285750" indent="-285750">
              <a:lnSpc>
                <a:spcPct val="150000"/>
              </a:lnSpc>
              <a:buBlip>
                <a:blip r:embed="rId3"/>
              </a:buBlip>
            </a:pPr>
            <a:endParaRPr kumimoji="1" lang="en-US" altLang="ja-JP" sz="2400" dirty="0">
              <a:solidFill>
                <a:schemeClr val="bg1"/>
              </a:solidFill>
            </a:endParaRPr>
          </a:p>
          <a:p>
            <a:pPr marL="285750" indent="-285750">
              <a:lnSpc>
                <a:spcPct val="150000"/>
              </a:lnSpc>
              <a:buBlip>
                <a:blip r:embed="rId3"/>
              </a:buBlip>
            </a:pPr>
            <a:endParaRPr kumimoji="1" lang="en-US" altLang="ja-JP" sz="2400" dirty="0">
              <a:solidFill>
                <a:schemeClr val="bg1"/>
              </a:solidFill>
            </a:endParaRPr>
          </a:p>
          <a:p>
            <a:pPr marL="285750" indent="-285750">
              <a:lnSpc>
                <a:spcPct val="150000"/>
              </a:lnSpc>
              <a:buBlip>
                <a:blip r:embed="rId3"/>
              </a:buBlip>
            </a:pPr>
            <a:endParaRPr kumimoji="1" lang="ja-JP" altLang="en-US" sz="2400" dirty="0">
              <a:solidFill>
                <a:schemeClr val="bg1"/>
              </a:solidFill>
            </a:endParaRPr>
          </a:p>
        </p:txBody>
      </p:sp>
      <p:pic>
        <p:nvPicPr>
          <p:cNvPr id="10" name="図 9">
            <a:extLst>
              <a:ext uri="{FF2B5EF4-FFF2-40B4-BE49-F238E27FC236}">
                <a16:creationId xmlns:a16="http://schemas.microsoft.com/office/drawing/2014/main" id="{E94435D9-D0BE-5449-89CF-4167255445EB}"/>
              </a:ext>
            </a:extLst>
          </p:cNvPr>
          <p:cNvPicPr>
            <a:picLocks noChangeAspect="1"/>
          </p:cNvPicPr>
          <p:nvPr/>
        </p:nvPicPr>
        <p:blipFill>
          <a:blip r:embed="rId4"/>
          <a:stretch>
            <a:fillRect/>
          </a:stretch>
        </p:blipFill>
        <p:spPr>
          <a:xfrm>
            <a:off x="4238015" y="2821742"/>
            <a:ext cx="7128574" cy="3370153"/>
          </a:xfrm>
          <a:prstGeom prst="rect">
            <a:avLst/>
          </a:prstGeom>
        </p:spPr>
      </p:pic>
    </p:spTree>
    <p:extLst>
      <p:ext uri="{BB962C8B-B14F-4D97-AF65-F5344CB8AC3E}">
        <p14:creationId xmlns:p14="http://schemas.microsoft.com/office/powerpoint/2010/main" val="265587654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651996"/>
            <a:ext cx="10515600" cy="1325563"/>
          </a:xfrm>
        </p:spPr>
        <p:txBody>
          <a:bodyPr/>
          <a:lstStyle/>
          <a:p>
            <a:r>
              <a:rPr kumimoji="1" lang="ja-JP" altLang="en-US" dirty="0">
                <a:solidFill>
                  <a:schemeClr val="bg1"/>
                </a:solidFill>
              </a:rPr>
              <a:t>「もっと見る」ボタン</a:t>
            </a:r>
          </a:p>
        </p:txBody>
      </p:sp>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p:txBody>
          <a:bodyPr/>
          <a:lstStyle/>
          <a:p>
            <a:fld id="{27CE633F-9882-4A5C-83A2-1109D0C73261}" type="slidenum">
              <a:rPr lang="en-US" smtClean="0">
                <a:solidFill>
                  <a:schemeClr val="bg2"/>
                </a:solidFill>
              </a:rPr>
              <a:t>23</a:t>
            </a:fld>
            <a:endParaRPr lang="en-US">
              <a:solidFill>
                <a:schemeClr val="bg2"/>
              </a:solidFill>
            </a:endParaRPr>
          </a:p>
        </p:txBody>
      </p:sp>
      <p:sp>
        <p:nvSpPr>
          <p:cNvPr id="7" name="テキスト ボックス 6">
            <a:extLst>
              <a:ext uri="{FF2B5EF4-FFF2-40B4-BE49-F238E27FC236}">
                <a16:creationId xmlns:a16="http://schemas.microsoft.com/office/drawing/2014/main" id="{37BF5442-EAC8-D273-E4C1-985DB3D3E089}"/>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8" name="図 7">
            <a:extLst>
              <a:ext uri="{FF2B5EF4-FFF2-40B4-BE49-F238E27FC236}">
                <a16:creationId xmlns:a16="http://schemas.microsoft.com/office/drawing/2014/main" id="{5A1DDC93-48A2-06E3-93BB-668E86E6CD60}"/>
              </a:ext>
            </a:extLst>
          </p:cNvPr>
          <p:cNvPicPr>
            <a:picLocks noChangeAspect="1"/>
          </p:cNvPicPr>
          <p:nvPr/>
        </p:nvPicPr>
        <p:blipFill>
          <a:blip r:embed="rId3"/>
          <a:stretch>
            <a:fillRect/>
          </a:stretch>
        </p:blipFill>
        <p:spPr>
          <a:xfrm>
            <a:off x="838200" y="3715871"/>
            <a:ext cx="11012437" cy="2210108"/>
          </a:xfrm>
          <a:prstGeom prst="rect">
            <a:avLst/>
          </a:prstGeom>
        </p:spPr>
      </p:pic>
      <p:sp>
        <p:nvSpPr>
          <p:cNvPr id="6" name="テキスト ボックス 5">
            <a:extLst>
              <a:ext uri="{FF2B5EF4-FFF2-40B4-BE49-F238E27FC236}">
                <a16:creationId xmlns:a16="http://schemas.microsoft.com/office/drawing/2014/main" id="{7C089193-4166-C2D6-8249-349E989394ED}"/>
              </a:ext>
            </a:extLst>
          </p:cNvPr>
          <p:cNvSpPr txBox="1"/>
          <p:nvPr/>
        </p:nvSpPr>
        <p:spPr>
          <a:xfrm>
            <a:off x="954214" y="1140898"/>
            <a:ext cx="10896423" cy="2262158"/>
          </a:xfrm>
          <a:prstGeom prst="rect">
            <a:avLst/>
          </a:prstGeom>
          <a:noFill/>
        </p:spPr>
        <p:txBody>
          <a:bodyPr wrap="square" rtlCol="0">
            <a:spAutoFit/>
          </a:bodyPr>
          <a:lstStyle/>
          <a:p>
            <a:pPr>
              <a:lnSpc>
                <a:spcPct val="150000"/>
              </a:lnSpc>
            </a:pPr>
            <a:endParaRPr kumimoji="1" lang="en-US" altLang="ja-JP" sz="2400" dirty="0">
              <a:solidFill>
                <a:schemeClr val="bg1"/>
              </a:solidFill>
            </a:endParaRPr>
          </a:p>
          <a:p>
            <a:pPr marL="285750" indent="-285750">
              <a:lnSpc>
                <a:spcPct val="150000"/>
              </a:lnSpc>
              <a:buBlip>
                <a:blip r:embed="rId4"/>
              </a:buBlip>
            </a:pPr>
            <a:r>
              <a:rPr lang="en-US" altLang="ja-JP" sz="2400" dirty="0">
                <a:solidFill>
                  <a:schemeClr val="bg1"/>
                </a:solidFill>
              </a:rPr>
              <a:t>EL</a:t>
            </a:r>
            <a:r>
              <a:rPr lang="ja-JP" altLang="en-US" sz="2400" dirty="0">
                <a:solidFill>
                  <a:schemeClr val="bg1"/>
                </a:solidFill>
              </a:rPr>
              <a:t>式で取得したデータをリストで表示</a:t>
            </a:r>
            <a:endParaRPr lang="en-US" altLang="ja-JP" sz="2400" dirty="0">
              <a:solidFill>
                <a:schemeClr val="bg1"/>
              </a:solidFill>
            </a:endParaRPr>
          </a:p>
          <a:p>
            <a:pPr marL="285750" indent="-285750">
              <a:lnSpc>
                <a:spcPct val="150000"/>
              </a:lnSpc>
              <a:buBlip>
                <a:blip r:embed="rId4"/>
              </a:buBlip>
            </a:pPr>
            <a:r>
              <a:rPr kumimoji="1" lang="ja-JP" altLang="en-US" sz="2400">
                <a:solidFill>
                  <a:schemeClr val="bg1"/>
                </a:solidFill>
              </a:rPr>
              <a:t>「もっと見る」</a:t>
            </a:r>
            <a:r>
              <a:rPr kumimoji="1" lang="ja-JP" altLang="en-US" sz="2400" dirty="0">
                <a:solidFill>
                  <a:schemeClr val="bg1"/>
                </a:solidFill>
              </a:rPr>
              <a:t>ボタンを押すと、</a:t>
            </a:r>
            <a:r>
              <a:rPr kumimoji="1" lang="en-US" altLang="ja-JP" sz="2400" dirty="0">
                <a:solidFill>
                  <a:schemeClr val="bg1"/>
                </a:solidFill>
              </a:rPr>
              <a:t>”</a:t>
            </a:r>
            <a:r>
              <a:rPr kumimoji="1" lang="en-US" altLang="ja-JP" sz="2400" dirty="0" err="1">
                <a:solidFill>
                  <a:schemeClr val="bg1"/>
                </a:solidFill>
              </a:rPr>
              <a:t>list_</a:t>
            </a:r>
            <a:r>
              <a:rPr kumimoji="1" lang="en-US" altLang="ja-JP" sz="2400" err="1">
                <a:solidFill>
                  <a:schemeClr val="bg1"/>
                </a:solidFill>
              </a:rPr>
              <a:t>item</a:t>
            </a:r>
            <a:r>
              <a:rPr kumimoji="1" lang="en-US" altLang="ja-JP" sz="2400" dirty="0">
                <a:solidFill>
                  <a:schemeClr val="bg1"/>
                </a:solidFill>
              </a:rPr>
              <a:t>”</a:t>
            </a:r>
            <a:r>
              <a:rPr kumimoji="1" lang="ja-JP" altLang="en-US" sz="2400" dirty="0">
                <a:solidFill>
                  <a:schemeClr val="bg1"/>
                </a:solidFill>
              </a:rPr>
              <a:t>と</a:t>
            </a:r>
            <a:r>
              <a:rPr kumimoji="1" lang="en-US" altLang="ja-JP" sz="2400" dirty="0">
                <a:solidFill>
                  <a:schemeClr val="bg1"/>
                </a:solidFill>
              </a:rPr>
              <a:t>”</a:t>
            </a:r>
            <a:r>
              <a:rPr kumimoji="1" lang="en-US" altLang="ja-JP" sz="2400">
                <a:solidFill>
                  <a:schemeClr val="bg1"/>
                </a:solidFill>
              </a:rPr>
              <a:t> is-hidden</a:t>
            </a:r>
            <a:r>
              <a:rPr kumimoji="1" lang="en-US" altLang="ja-JP" sz="2400" dirty="0">
                <a:solidFill>
                  <a:schemeClr val="bg1"/>
                </a:solidFill>
              </a:rPr>
              <a:t>”</a:t>
            </a:r>
            <a:r>
              <a:rPr kumimoji="1" lang="en-US" altLang="ja-JP" sz="2400">
                <a:solidFill>
                  <a:schemeClr val="bg1"/>
                </a:solidFill>
              </a:rPr>
              <a:t>2</a:t>
            </a:r>
            <a:r>
              <a:rPr kumimoji="1" lang="ja-JP" altLang="en-US" sz="2400">
                <a:solidFill>
                  <a:schemeClr val="bg1"/>
                </a:solidFill>
              </a:rPr>
              <a:t>つの</a:t>
            </a:r>
            <a:r>
              <a:rPr kumimoji="1" lang="ja-JP" altLang="en-US" sz="2400" dirty="0">
                <a:solidFill>
                  <a:schemeClr val="bg1"/>
                </a:solidFill>
              </a:rPr>
              <a:t>クラスを</a:t>
            </a:r>
            <a:endParaRPr kumimoji="1" lang="en-US" altLang="ja-JP" sz="2400" dirty="0">
              <a:solidFill>
                <a:schemeClr val="bg1"/>
              </a:solidFill>
            </a:endParaRPr>
          </a:p>
          <a:p>
            <a:pPr>
              <a:lnSpc>
                <a:spcPct val="150000"/>
              </a:lnSpc>
            </a:pPr>
            <a:r>
              <a:rPr kumimoji="1" lang="ja-JP" altLang="en-US" sz="2400" dirty="0">
                <a:solidFill>
                  <a:schemeClr val="bg1"/>
                </a:solidFill>
              </a:rPr>
              <a:t>　持っている状態から</a:t>
            </a:r>
            <a:r>
              <a:rPr kumimoji="1" lang="en-US" altLang="ja-JP" sz="2400" dirty="0">
                <a:solidFill>
                  <a:schemeClr val="bg1"/>
                </a:solidFill>
              </a:rPr>
              <a:t>”</a:t>
            </a:r>
            <a:r>
              <a:rPr kumimoji="1" lang="en-US" altLang="ja-JP" sz="2400" dirty="0" err="1">
                <a:solidFill>
                  <a:schemeClr val="bg1"/>
                </a:solidFill>
              </a:rPr>
              <a:t>list_item</a:t>
            </a:r>
            <a:r>
              <a:rPr kumimoji="1" lang="en-US" altLang="ja-JP" sz="2400" dirty="0">
                <a:solidFill>
                  <a:schemeClr val="bg1"/>
                </a:solidFill>
              </a:rPr>
              <a:t>”</a:t>
            </a:r>
            <a:r>
              <a:rPr kumimoji="1" lang="ja-JP" altLang="en-US" sz="2400" dirty="0">
                <a:solidFill>
                  <a:schemeClr val="bg1"/>
                </a:solidFill>
              </a:rPr>
              <a:t>単独クラスの状態へ変化</a:t>
            </a:r>
            <a:endParaRPr kumimoji="1" lang="en-US" altLang="ja-JP" sz="2400" dirty="0">
              <a:solidFill>
                <a:schemeClr val="bg1"/>
              </a:solidFill>
            </a:endParaRPr>
          </a:p>
        </p:txBody>
      </p:sp>
      <p:sp>
        <p:nvSpPr>
          <p:cNvPr id="3" name="タイトル 1">
            <a:extLst>
              <a:ext uri="{FF2B5EF4-FFF2-40B4-BE49-F238E27FC236}">
                <a16:creationId xmlns:a16="http://schemas.microsoft.com/office/drawing/2014/main" id="{5862E256-CCC4-71FB-D095-10F81C68E5F0}"/>
              </a:ext>
            </a:extLst>
          </p:cNvPr>
          <p:cNvSpPr txBox="1">
            <a:spLocks/>
          </p:cNvSpPr>
          <p:nvPr/>
        </p:nvSpPr>
        <p:spPr>
          <a:xfrm>
            <a:off x="803761" y="532426"/>
            <a:ext cx="4235825" cy="488902"/>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sz="2000" dirty="0">
                <a:solidFill>
                  <a:schemeClr val="bg1"/>
                </a:solidFill>
              </a:rPr>
              <a:t>とくめぇ～のここがスゴい！③</a:t>
            </a:r>
          </a:p>
        </p:txBody>
      </p:sp>
      <p:sp>
        <p:nvSpPr>
          <p:cNvPr id="5" name="四角形: 角を丸くする 4">
            <a:extLst>
              <a:ext uri="{FF2B5EF4-FFF2-40B4-BE49-F238E27FC236}">
                <a16:creationId xmlns:a16="http://schemas.microsoft.com/office/drawing/2014/main" id="{A1025AEB-EB90-30B9-5671-2091A5F96125}"/>
              </a:ext>
            </a:extLst>
          </p:cNvPr>
          <p:cNvSpPr/>
          <p:nvPr/>
        </p:nvSpPr>
        <p:spPr>
          <a:xfrm>
            <a:off x="7948246" y="5152292"/>
            <a:ext cx="3534508" cy="1053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err="1"/>
              <a:t>jsp</a:t>
            </a:r>
            <a:endParaRPr kumimoji="1" lang="ja-JP" altLang="en-US" sz="4800"/>
          </a:p>
        </p:txBody>
      </p:sp>
    </p:spTree>
    <p:extLst>
      <p:ext uri="{BB962C8B-B14F-4D97-AF65-F5344CB8AC3E}">
        <p14:creationId xmlns:p14="http://schemas.microsoft.com/office/powerpoint/2010/main" val="1665179998"/>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p:txBody>
          <a:bodyPr/>
          <a:lstStyle/>
          <a:p>
            <a:fld id="{27CE633F-9882-4A5C-83A2-1109D0C73261}" type="slidenum">
              <a:rPr lang="en-US" smtClean="0">
                <a:solidFill>
                  <a:schemeClr val="bg2"/>
                </a:solidFill>
              </a:rPr>
              <a:t>24</a:t>
            </a:fld>
            <a:endParaRPr lang="en-US">
              <a:solidFill>
                <a:schemeClr val="bg2"/>
              </a:solidFill>
            </a:endParaRPr>
          </a:p>
        </p:txBody>
      </p:sp>
      <p:sp>
        <p:nvSpPr>
          <p:cNvPr id="7" name="テキスト ボックス 6">
            <a:extLst>
              <a:ext uri="{FF2B5EF4-FFF2-40B4-BE49-F238E27FC236}">
                <a16:creationId xmlns:a16="http://schemas.microsoft.com/office/drawing/2014/main" id="{37BF5442-EAC8-D273-E4C1-985DB3D3E089}"/>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9" name="図 8">
            <a:extLst>
              <a:ext uri="{FF2B5EF4-FFF2-40B4-BE49-F238E27FC236}">
                <a16:creationId xmlns:a16="http://schemas.microsoft.com/office/drawing/2014/main" id="{9D70B30B-C1C2-0BA9-EB91-A72209459B2A}"/>
              </a:ext>
            </a:extLst>
          </p:cNvPr>
          <p:cNvPicPr>
            <a:picLocks noChangeAspect="1"/>
          </p:cNvPicPr>
          <p:nvPr/>
        </p:nvPicPr>
        <p:blipFill>
          <a:blip r:embed="rId3"/>
          <a:stretch>
            <a:fillRect/>
          </a:stretch>
        </p:blipFill>
        <p:spPr>
          <a:xfrm>
            <a:off x="1366177" y="1827749"/>
            <a:ext cx="9459645" cy="4839375"/>
          </a:xfrm>
          <a:prstGeom prst="rect">
            <a:avLst/>
          </a:prstGeom>
        </p:spPr>
      </p:pic>
      <p:sp>
        <p:nvSpPr>
          <p:cNvPr id="10" name="四角形: 角を丸くする 9">
            <a:extLst>
              <a:ext uri="{FF2B5EF4-FFF2-40B4-BE49-F238E27FC236}">
                <a16:creationId xmlns:a16="http://schemas.microsoft.com/office/drawing/2014/main" id="{8801C3B5-5B04-A245-842C-9A3E5D501CC4}"/>
              </a:ext>
            </a:extLst>
          </p:cNvPr>
          <p:cNvSpPr/>
          <p:nvPr/>
        </p:nvSpPr>
        <p:spPr>
          <a:xfrm>
            <a:off x="3116826" y="5329084"/>
            <a:ext cx="4306529" cy="22614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11" name="タイトル 1">
            <a:extLst>
              <a:ext uri="{FF2B5EF4-FFF2-40B4-BE49-F238E27FC236}">
                <a16:creationId xmlns:a16="http://schemas.microsoft.com/office/drawing/2014/main" id="{6F19EE47-9A9D-94CF-8231-6DB0FA5728FE}"/>
              </a:ext>
            </a:extLst>
          </p:cNvPr>
          <p:cNvSpPr txBox="1">
            <a:spLocks/>
          </p:cNvSpPr>
          <p:nvPr/>
        </p:nvSpPr>
        <p:spPr>
          <a:xfrm>
            <a:off x="838200" y="6519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solidFill>
                  <a:schemeClr val="bg1"/>
                </a:solidFill>
              </a:rPr>
              <a:t>「もっと見る」ボタン</a:t>
            </a:r>
            <a:endParaRPr lang="ja-JP" altLang="en-US" dirty="0">
              <a:solidFill>
                <a:schemeClr val="bg1"/>
              </a:solidFill>
            </a:endParaRPr>
          </a:p>
        </p:txBody>
      </p:sp>
      <p:sp>
        <p:nvSpPr>
          <p:cNvPr id="12" name="タイトル 1">
            <a:extLst>
              <a:ext uri="{FF2B5EF4-FFF2-40B4-BE49-F238E27FC236}">
                <a16:creationId xmlns:a16="http://schemas.microsoft.com/office/drawing/2014/main" id="{88D8B94F-64D6-903D-4344-AD7E106766C0}"/>
              </a:ext>
            </a:extLst>
          </p:cNvPr>
          <p:cNvSpPr txBox="1">
            <a:spLocks/>
          </p:cNvSpPr>
          <p:nvPr/>
        </p:nvSpPr>
        <p:spPr>
          <a:xfrm>
            <a:off x="803761" y="532426"/>
            <a:ext cx="4235825" cy="488902"/>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sz="2000" dirty="0">
                <a:solidFill>
                  <a:schemeClr val="bg1"/>
                </a:solidFill>
              </a:rPr>
              <a:t>とくめぇ～のここがスゴい！③</a:t>
            </a:r>
          </a:p>
        </p:txBody>
      </p:sp>
      <p:sp>
        <p:nvSpPr>
          <p:cNvPr id="3" name="四角形: 角を丸くする 2">
            <a:extLst>
              <a:ext uri="{FF2B5EF4-FFF2-40B4-BE49-F238E27FC236}">
                <a16:creationId xmlns:a16="http://schemas.microsoft.com/office/drawing/2014/main" id="{65EC407D-9CE0-6C72-D427-5BE9E556E68D}"/>
              </a:ext>
            </a:extLst>
          </p:cNvPr>
          <p:cNvSpPr/>
          <p:nvPr/>
        </p:nvSpPr>
        <p:spPr>
          <a:xfrm>
            <a:off x="7948246" y="5152292"/>
            <a:ext cx="3534508" cy="1053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a:t>JavaScript</a:t>
            </a:r>
            <a:endParaRPr kumimoji="1" lang="ja-JP" altLang="en-US" sz="4800"/>
          </a:p>
        </p:txBody>
      </p:sp>
    </p:spTree>
    <p:extLst>
      <p:ext uri="{BB962C8B-B14F-4D97-AF65-F5344CB8AC3E}">
        <p14:creationId xmlns:p14="http://schemas.microsoft.com/office/powerpoint/2010/main" val="187702352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a:solidFill>
                  <a:schemeClr val="bg1"/>
                </a:solidFill>
              </a:rPr>
              <a:t>質問への回答</a:t>
            </a:r>
          </a:p>
        </p:txBody>
      </p:sp>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p:txBody>
          <a:bodyPr/>
          <a:lstStyle/>
          <a:p>
            <a:fld id="{27CE633F-9882-4A5C-83A2-1109D0C73261}" type="slidenum">
              <a:rPr lang="en-US" smtClean="0">
                <a:solidFill>
                  <a:schemeClr val="bg2"/>
                </a:solidFill>
              </a:rPr>
              <a:t>25</a:t>
            </a:fld>
            <a:endParaRPr lang="en-US">
              <a:solidFill>
                <a:schemeClr val="bg2"/>
              </a:solidFill>
            </a:endParaRPr>
          </a:p>
        </p:txBody>
      </p:sp>
      <p:sp>
        <p:nvSpPr>
          <p:cNvPr id="8" name="テキスト ボックス 7">
            <a:extLst>
              <a:ext uri="{FF2B5EF4-FFF2-40B4-BE49-F238E27FC236}">
                <a16:creationId xmlns:a16="http://schemas.microsoft.com/office/drawing/2014/main" id="{CD6CA387-AFB6-FE22-312F-1C0A08BD0D3C}"/>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6" name="図 5">
            <a:extLst>
              <a:ext uri="{FF2B5EF4-FFF2-40B4-BE49-F238E27FC236}">
                <a16:creationId xmlns:a16="http://schemas.microsoft.com/office/drawing/2014/main" id="{F06EAA9D-53A7-8CE0-9168-46D955C74DFA}"/>
              </a:ext>
            </a:extLst>
          </p:cNvPr>
          <p:cNvPicPr>
            <a:picLocks noChangeAspect="1"/>
          </p:cNvPicPr>
          <p:nvPr/>
        </p:nvPicPr>
        <p:blipFill>
          <a:blip r:embed="rId3"/>
          <a:stretch>
            <a:fillRect/>
          </a:stretch>
        </p:blipFill>
        <p:spPr>
          <a:xfrm>
            <a:off x="1459554" y="1486762"/>
            <a:ext cx="9042597" cy="4253638"/>
          </a:xfrm>
          <a:prstGeom prst="rect">
            <a:avLst/>
          </a:prstGeom>
        </p:spPr>
      </p:pic>
    </p:spTree>
    <p:extLst>
      <p:ext uri="{BB962C8B-B14F-4D97-AF65-F5344CB8AC3E}">
        <p14:creationId xmlns:p14="http://schemas.microsoft.com/office/powerpoint/2010/main" val="90959539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a:xfrm>
            <a:off x="8706293" y="6356350"/>
            <a:ext cx="2743200" cy="365125"/>
          </a:xfrm>
        </p:spPr>
        <p:txBody>
          <a:bodyPr/>
          <a:lstStyle/>
          <a:p>
            <a:fld id="{27CE633F-9882-4A5C-83A2-1109D0C73261}" type="slidenum">
              <a:rPr lang="en-US" smtClean="0">
                <a:solidFill>
                  <a:schemeClr val="bg2"/>
                </a:solidFill>
              </a:rPr>
              <a:t>26</a:t>
            </a:fld>
            <a:endParaRPr lang="en-US">
              <a:solidFill>
                <a:schemeClr val="bg2"/>
              </a:solidFill>
            </a:endParaRPr>
          </a:p>
        </p:txBody>
      </p:sp>
      <p:sp>
        <p:nvSpPr>
          <p:cNvPr id="7" name="テキスト ボックス 6">
            <a:extLst>
              <a:ext uri="{FF2B5EF4-FFF2-40B4-BE49-F238E27FC236}">
                <a16:creationId xmlns:a16="http://schemas.microsoft.com/office/drawing/2014/main" id="{37BF5442-EAC8-D273-E4C1-985DB3D3E089}"/>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
        <p:nvSpPr>
          <p:cNvPr id="13" name="タイトル 1">
            <a:extLst>
              <a:ext uri="{FF2B5EF4-FFF2-40B4-BE49-F238E27FC236}">
                <a16:creationId xmlns:a16="http://schemas.microsoft.com/office/drawing/2014/main" id="{1C23865C-6736-EE72-F874-550C3BD207AE}"/>
              </a:ext>
            </a:extLst>
          </p:cNvPr>
          <p:cNvSpPr txBox="1">
            <a:spLocks/>
          </p:cNvSpPr>
          <p:nvPr/>
        </p:nvSpPr>
        <p:spPr>
          <a:xfrm>
            <a:off x="838199" y="365125"/>
            <a:ext cx="11037849" cy="1325563"/>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a:solidFill>
                  <a:schemeClr val="bg1"/>
                </a:solidFill>
              </a:rPr>
              <a:t>とくめぇ～のここがスゴい！④</a:t>
            </a:r>
          </a:p>
        </p:txBody>
      </p:sp>
      <p:sp>
        <p:nvSpPr>
          <p:cNvPr id="14" name="テキスト ボックス 13">
            <a:extLst>
              <a:ext uri="{FF2B5EF4-FFF2-40B4-BE49-F238E27FC236}">
                <a16:creationId xmlns:a16="http://schemas.microsoft.com/office/drawing/2014/main" id="{4339E670-4175-977E-9BAB-054F518C5E18}"/>
              </a:ext>
            </a:extLst>
          </p:cNvPr>
          <p:cNvSpPr txBox="1"/>
          <p:nvPr/>
        </p:nvSpPr>
        <p:spPr>
          <a:xfrm>
            <a:off x="624596" y="1394092"/>
            <a:ext cx="6400544" cy="584775"/>
          </a:xfrm>
          <a:prstGeom prst="rect">
            <a:avLst/>
          </a:prstGeom>
          <a:noFill/>
        </p:spPr>
        <p:txBody>
          <a:bodyPr wrap="square" rtlCol="0">
            <a:spAutoFit/>
          </a:bodyPr>
          <a:lstStyle/>
          <a:p>
            <a:r>
              <a:rPr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詳細検索が可能</a:t>
            </a:r>
            <a:r>
              <a:rPr kumimoji="1"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a:t>
            </a:r>
          </a:p>
        </p:txBody>
      </p:sp>
      <p:pic>
        <p:nvPicPr>
          <p:cNvPr id="5" name="図 4">
            <a:extLst>
              <a:ext uri="{FF2B5EF4-FFF2-40B4-BE49-F238E27FC236}">
                <a16:creationId xmlns:a16="http://schemas.microsoft.com/office/drawing/2014/main" id="{081B840B-EA81-42F1-C2EA-EE4CA1F27CFE}"/>
              </a:ext>
            </a:extLst>
          </p:cNvPr>
          <p:cNvPicPr>
            <a:picLocks noChangeAspect="1"/>
          </p:cNvPicPr>
          <p:nvPr/>
        </p:nvPicPr>
        <p:blipFill>
          <a:blip r:embed="rId3"/>
          <a:stretch>
            <a:fillRect/>
          </a:stretch>
        </p:blipFill>
        <p:spPr>
          <a:xfrm>
            <a:off x="1474390" y="2100076"/>
            <a:ext cx="9107509" cy="4256273"/>
          </a:xfrm>
          <a:prstGeom prst="rect">
            <a:avLst/>
          </a:prstGeom>
        </p:spPr>
      </p:pic>
    </p:spTree>
    <p:extLst>
      <p:ext uri="{BB962C8B-B14F-4D97-AF65-F5344CB8AC3E}">
        <p14:creationId xmlns:p14="http://schemas.microsoft.com/office/powerpoint/2010/main" val="26550757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1.875E-6 -3.33333E-6 L -1.875E-6 -0.07222 " pathEditMode="relative" rAng="0" ptsTypes="AA">
                                      <p:cBhvr>
                                        <p:cTn id="6" dur="250" accel="50000" decel="50000" autoRev="1" fill="hold">
                                          <p:stCondLst>
                                            <p:cond delay="0"/>
                                          </p:stCondLst>
                                        </p:cTn>
                                        <p:tgtEl>
                                          <p:spTgt spid="14"/>
                                        </p:tgtEl>
                                        <p:attrNameLst>
                                          <p:attrName>ppt_x</p:attrName>
                                          <p:attrName>ppt_y</p:attrName>
                                        </p:attrNameLst>
                                      </p:cBhvr>
                                      <p:rCtr x="0" y="-3611"/>
                                    </p:animMotion>
                                    <p:animRot by="1500000">
                                      <p:cBhvr>
                                        <p:cTn id="7" dur="125" fill="hold">
                                          <p:stCondLst>
                                            <p:cond delay="0"/>
                                          </p:stCondLst>
                                        </p:cTn>
                                        <p:tgtEl>
                                          <p:spTgt spid="14"/>
                                        </p:tgtEl>
                                        <p:attrNameLst>
                                          <p:attrName>r</p:attrName>
                                        </p:attrNameLst>
                                      </p:cBhvr>
                                    </p:animRot>
                                    <p:animRot by="-1500000">
                                      <p:cBhvr>
                                        <p:cTn id="8" dur="125" fill="hold">
                                          <p:stCondLst>
                                            <p:cond delay="125"/>
                                          </p:stCondLst>
                                        </p:cTn>
                                        <p:tgtEl>
                                          <p:spTgt spid="14"/>
                                        </p:tgtEl>
                                        <p:attrNameLst>
                                          <p:attrName>r</p:attrName>
                                        </p:attrNameLst>
                                      </p:cBhvr>
                                    </p:animRot>
                                    <p:animRot by="-1500000">
                                      <p:cBhvr>
                                        <p:cTn id="9" dur="125" fill="hold">
                                          <p:stCondLst>
                                            <p:cond delay="250"/>
                                          </p:stCondLst>
                                        </p:cTn>
                                        <p:tgtEl>
                                          <p:spTgt spid="14"/>
                                        </p:tgtEl>
                                        <p:attrNameLst>
                                          <p:attrName>r</p:attrName>
                                        </p:attrNameLst>
                                      </p:cBhvr>
                                    </p:animRot>
                                    <p:animRot by="1500000">
                                      <p:cBhvr>
                                        <p:cTn id="10"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67CE931-5FB6-34FB-FF89-5A47DC4B4235}"/>
              </a:ext>
            </a:extLst>
          </p:cNvPr>
          <p:cNvSpPr>
            <a:spLocks noGrp="1"/>
          </p:cNvSpPr>
          <p:nvPr>
            <p:ph type="sldNum" sz="quarter" idx="12"/>
          </p:nvPr>
        </p:nvSpPr>
        <p:spPr>
          <a:xfrm>
            <a:off x="8685028" y="6356350"/>
            <a:ext cx="2743200" cy="365125"/>
          </a:xfrm>
        </p:spPr>
        <p:txBody>
          <a:bodyPr/>
          <a:lstStyle/>
          <a:p>
            <a:fld id="{27CE633F-9882-4A5C-83A2-1109D0C73261}" type="slidenum">
              <a:rPr lang="en-US" smtClean="0">
                <a:solidFill>
                  <a:schemeClr val="bg2"/>
                </a:solidFill>
              </a:rPr>
              <a:t>27</a:t>
            </a:fld>
            <a:endParaRPr lang="en-US">
              <a:solidFill>
                <a:schemeClr val="bg2"/>
              </a:solidFill>
            </a:endParaRPr>
          </a:p>
        </p:txBody>
      </p:sp>
      <p:sp>
        <p:nvSpPr>
          <p:cNvPr id="7" name="テキスト ボックス 6">
            <a:extLst>
              <a:ext uri="{FF2B5EF4-FFF2-40B4-BE49-F238E27FC236}">
                <a16:creationId xmlns:a16="http://schemas.microsoft.com/office/drawing/2014/main" id="{37BF5442-EAC8-D273-E4C1-985DB3D3E089}"/>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
        <p:nvSpPr>
          <p:cNvPr id="12" name="タイトル 1">
            <a:extLst>
              <a:ext uri="{FF2B5EF4-FFF2-40B4-BE49-F238E27FC236}">
                <a16:creationId xmlns:a16="http://schemas.microsoft.com/office/drawing/2014/main" id="{E7249A3C-4DB2-07AC-8C12-44E9EBBD0A36}"/>
              </a:ext>
            </a:extLst>
          </p:cNvPr>
          <p:cNvSpPr txBox="1">
            <a:spLocks/>
          </p:cNvSpPr>
          <p:nvPr/>
        </p:nvSpPr>
        <p:spPr>
          <a:xfrm>
            <a:off x="838199" y="365125"/>
            <a:ext cx="11037849" cy="1325563"/>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a:solidFill>
                  <a:schemeClr val="bg1"/>
                </a:solidFill>
              </a:rPr>
              <a:t>とくめぇ～のここがスゴい！④</a:t>
            </a:r>
          </a:p>
        </p:txBody>
      </p:sp>
      <p:sp>
        <p:nvSpPr>
          <p:cNvPr id="5" name="テキスト ボックス 4">
            <a:extLst>
              <a:ext uri="{FF2B5EF4-FFF2-40B4-BE49-F238E27FC236}">
                <a16:creationId xmlns:a16="http://schemas.microsoft.com/office/drawing/2014/main" id="{D568E328-A84E-5C5D-6C8A-5FFDCC59242D}"/>
              </a:ext>
            </a:extLst>
          </p:cNvPr>
          <p:cNvSpPr txBox="1"/>
          <p:nvPr/>
        </p:nvSpPr>
        <p:spPr>
          <a:xfrm>
            <a:off x="624596" y="1394092"/>
            <a:ext cx="6400544" cy="584775"/>
          </a:xfrm>
          <a:prstGeom prst="rect">
            <a:avLst/>
          </a:prstGeom>
          <a:noFill/>
        </p:spPr>
        <p:txBody>
          <a:bodyPr wrap="square" rtlCol="0">
            <a:spAutoFit/>
          </a:bodyPr>
          <a:lstStyle/>
          <a:p>
            <a:r>
              <a:rPr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さらに！自分の投稿も検索可能</a:t>
            </a:r>
            <a:r>
              <a:rPr kumimoji="1"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a:t>
            </a:r>
          </a:p>
        </p:txBody>
      </p:sp>
      <p:pic>
        <p:nvPicPr>
          <p:cNvPr id="6" name="図 5">
            <a:extLst>
              <a:ext uri="{FF2B5EF4-FFF2-40B4-BE49-F238E27FC236}">
                <a16:creationId xmlns:a16="http://schemas.microsoft.com/office/drawing/2014/main" id="{307103A3-E062-5207-0944-A2B26FAB6791}"/>
              </a:ext>
            </a:extLst>
          </p:cNvPr>
          <p:cNvPicPr>
            <a:picLocks noChangeAspect="1"/>
          </p:cNvPicPr>
          <p:nvPr/>
        </p:nvPicPr>
        <p:blipFill>
          <a:blip r:embed="rId3"/>
          <a:stretch>
            <a:fillRect/>
          </a:stretch>
        </p:blipFill>
        <p:spPr>
          <a:xfrm>
            <a:off x="1216650" y="1978867"/>
            <a:ext cx="9758699" cy="4514008"/>
          </a:xfrm>
          <a:prstGeom prst="rect">
            <a:avLst/>
          </a:prstGeom>
        </p:spPr>
      </p:pic>
    </p:spTree>
    <p:extLst>
      <p:ext uri="{BB962C8B-B14F-4D97-AF65-F5344CB8AC3E}">
        <p14:creationId xmlns:p14="http://schemas.microsoft.com/office/powerpoint/2010/main" val="275073079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1.875E-6 -3.33333E-6 L -1.8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sz="4000">
                <a:solidFill>
                  <a:schemeClr val="bg1"/>
                </a:solidFill>
              </a:rPr>
              <a:t>アノニくん育成</a:t>
            </a:r>
          </a:p>
        </p:txBody>
      </p:sp>
      <p:sp>
        <p:nvSpPr>
          <p:cNvPr id="4" name="スライド番号プレースホルダー 3">
            <a:extLst>
              <a:ext uri="{FF2B5EF4-FFF2-40B4-BE49-F238E27FC236}">
                <a16:creationId xmlns:a16="http://schemas.microsoft.com/office/drawing/2014/main" id="{02797EC2-309A-B806-3817-C2867CFA57A1}"/>
              </a:ext>
            </a:extLst>
          </p:cNvPr>
          <p:cNvSpPr>
            <a:spLocks noGrp="1"/>
          </p:cNvSpPr>
          <p:nvPr>
            <p:ph type="sldNum" sz="quarter" idx="12"/>
          </p:nvPr>
        </p:nvSpPr>
        <p:spPr/>
        <p:txBody>
          <a:bodyPr/>
          <a:lstStyle/>
          <a:p>
            <a:fld id="{27CE633F-9882-4A5C-83A2-1109D0C73261}" type="slidenum">
              <a:rPr lang="en-US" smtClean="0">
                <a:solidFill>
                  <a:schemeClr val="bg2"/>
                </a:solidFill>
              </a:rPr>
              <a:t>28</a:t>
            </a:fld>
            <a:endParaRPr lang="en-US">
              <a:solidFill>
                <a:schemeClr val="bg2"/>
              </a:solidFill>
            </a:endParaRPr>
          </a:p>
        </p:txBody>
      </p:sp>
      <p:sp>
        <p:nvSpPr>
          <p:cNvPr id="3" name="テキスト ボックス 2">
            <a:extLst>
              <a:ext uri="{FF2B5EF4-FFF2-40B4-BE49-F238E27FC236}">
                <a16:creationId xmlns:a16="http://schemas.microsoft.com/office/drawing/2014/main" id="{F2150F78-4B77-6FD2-E576-3FA6AB6C4A93}"/>
              </a:ext>
            </a:extLst>
          </p:cNvPr>
          <p:cNvSpPr txBox="1"/>
          <p:nvPr/>
        </p:nvSpPr>
        <p:spPr>
          <a:xfrm>
            <a:off x="1111045" y="1414546"/>
            <a:ext cx="10612869" cy="830997"/>
          </a:xfrm>
          <a:prstGeom prst="rect">
            <a:avLst/>
          </a:prstGeom>
          <a:noFill/>
        </p:spPr>
        <p:txBody>
          <a:bodyPr wrap="square" rtlCol="0">
            <a:spAutoFit/>
          </a:bodyPr>
          <a:lstStyle/>
          <a:p>
            <a:pPr marL="342900" indent="-342900">
              <a:buBlip>
                <a:blip r:embed="rId3"/>
              </a:buBlip>
            </a:pPr>
            <a:r>
              <a:rPr lang="ja-JP" altLang="en-US" sz="2400">
                <a:solidFill>
                  <a:schemeClr val="bg1"/>
                </a:solidFill>
              </a:rPr>
              <a:t>ユーザーの育成</a:t>
            </a:r>
            <a:r>
              <a:rPr lang="en-US" altLang="ja-JP" sz="2400">
                <a:solidFill>
                  <a:schemeClr val="bg1"/>
                </a:solidFill>
              </a:rPr>
              <a:t>pt</a:t>
            </a:r>
            <a:r>
              <a:rPr lang="ja-JP" altLang="en-US" sz="2400">
                <a:solidFill>
                  <a:schemeClr val="bg1"/>
                </a:solidFill>
              </a:rPr>
              <a:t>に応じてアノニくんが進化</a:t>
            </a:r>
            <a:endParaRPr lang="en-US" altLang="ja-JP" sz="2400">
              <a:solidFill>
                <a:schemeClr val="bg1"/>
              </a:solidFill>
            </a:endParaRPr>
          </a:p>
          <a:p>
            <a:pPr marL="342900" indent="-342900">
              <a:buBlip>
                <a:blip r:embed="rId3"/>
              </a:buBlip>
            </a:pPr>
            <a:r>
              <a:rPr lang="ja-JP" altLang="en-US" sz="2400">
                <a:solidFill>
                  <a:schemeClr val="bg1"/>
                </a:solidFill>
              </a:rPr>
              <a:t>現在の</a:t>
            </a:r>
            <a:r>
              <a:rPr lang="en-US" altLang="ja-JP" sz="2400">
                <a:solidFill>
                  <a:schemeClr val="bg1"/>
                </a:solidFill>
              </a:rPr>
              <a:t>pt</a:t>
            </a:r>
            <a:r>
              <a:rPr lang="ja-JP" altLang="en-US" sz="2400">
                <a:solidFill>
                  <a:schemeClr val="bg1"/>
                </a:solidFill>
              </a:rPr>
              <a:t>や次の進化までに必要な</a:t>
            </a:r>
            <a:r>
              <a:rPr lang="en-US" altLang="ja-JP" sz="2400">
                <a:solidFill>
                  <a:schemeClr val="bg1"/>
                </a:solidFill>
              </a:rPr>
              <a:t>pt</a:t>
            </a:r>
            <a:r>
              <a:rPr lang="ja-JP" altLang="en-US" sz="2400">
                <a:solidFill>
                  <a:schemeClr val="bg1"/>
                </a:solidFill>
              </a:rPr>
              <a:t>が一目でわかる</a:t>
            </a:r>
          </a:p>
        </p:txBody>
      </p:sp>
      <p:sp>
        <p:nvSpPr>
          <p:cNvPr id="7" name="テキスト ボックス 6">
            <a:extLst>
              <a:ext uri="{FF2B5EF4-FFF2-40B4-BE49-F238E27FC236}">
                <a16:creationId xmlns:a16="http://schemas.microsoft.com/office/drawing/2014/main" id="{09CFA16B-BB15-C6D1-A47B-D8735A5B1E06}"/>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12" name="図 11">
            <a:extLst>
              <a:ext uri="{FF2B5EF4-FFF2-40B4-BE49-F238E27FC236}">
                <a16:creationId xmlns:a16="http://schemas.microsoft.com/office/drawing/2014/main" id="{0B847F99-DA01-9265-8EFE-2567FA0DA0DA}"/>
              </a:ext>
            </a:extLst>
          </p:cNvPr>
          <p:cNvPicPr>
            <a:picLocks noChangeAspect="1"/>
          </p:cNvPicPr>
          <p:nvPr/>
        </p:nvPicPr>
        <p:blipFill>
          <a:blip r:embed="rId4"/>
          <a:stretch>
            <a:fillRect/>
          </a:stretch>
        </p:blipFill>
        <p:spPr>
          <a:xfrm>
            <a:off x="830040" y="2304149"/>
            <a:ext cx="10523760" cy="4121806"/>
          </a:xfrm>
          <a:prstGeom prst="rect">
            <a:avLst/>
          </a:prstGeom>
        </p:spPr>
      </p:pic>
    </p:spTree>
    <p:extLst>
      <p:ext uri="{BB962C8B-B14F-4D97-AF65-F5344CB8AC3E}">
        <p14:creationId xmlns:p14="http://schemas.microsoft.com/office/powerpoint/2010/main" val="2171488150"/>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sz="4000">
                <a:solidFill>
                  <a:schemeClr val="bg1"/>
                </a:solidFill>
              </a:rPr>
              <a:t>アノニくん育成</a:t>
            </a:r>
          </a:p>
        </p:txBody>
      </p:sp>
      <p:sp>
        <p:nvSpPr>
          <p:cNvPr id="4" name="スライド番号プレースホルダー 3">
            <a:extLst>
              <a:ext uri="{FF2B5EF4-FFF2-40B4-BE49-F238E27FC236}">
                <a16:creationId xmlns:a16="http://schemas.microsoft.com/office/drawing/2014/main" id="{02797EC2-309A-B806-3817-C2867CFA57A1}"/>
              </a:ext>
            </a:extLst>
          </p:cNvPr>
          <p:cNvSpPr>
            <a:spLocks noGrp="1"/>
          </p:cNvSpPr>
          <p:nvPr>
            <p:ph type="sldNum" sz="quarter" idx="12"/>
          </p:nvPr>
        </p:nvSpPr>
        <p:spPr/>
        <p:txBody>
          <a:bodyPr/>
          <a:lstStyle/>
          <a:p>
            <a:fld id="{27CE633F-9882-4A5C-83A2-1109D0C73261}" type="slidenum">
              <a:rPr lang="en-US" smtClean="0">
                <a:solidFill>
                  <a:schemeClr val="bg2"/>
                </a:solidFill>
              </a:rPr>
              <a:t>29</a:t>
            </a:fld>
            <a:endParaRPr lang="en-US">
              <a:solidFill>
                <a:schemeClr val="bg2"/>
              </a:solidFill>
            </a:endParaRPr>
          </a:p>
        </p:txBody>
      </p:sp>
      <p:sp>
        <p:nvSpPr>
          <p:cNvPr id="3" name="テキスト ボックス 2">
            <a:extLst>
              <a:ext uri="{FF2B5EF4-FFF2-40B4-BE49-F238E27FC236}">
                <a16:creationId xmlns:a16="http://schemas.microsoft.com/office/drawing/2014/main" id="{F2150F78-4B77-6FD2-E576-3FA6AB6C4A93}"/>
              </a:ext>
            </a:extLst>
          </p:cNvPr>
          <p:cNvSpPr txBox="1"/>
          <p:nvPr/>
        </p:nvSpPr>
        <p:spPr>
          <a:xfrm>
            <a:off x="1125793" y="1408334"/>
            <a:ext cx="9940413" cy="461665"/>
          </a:xfrm>
          <a:prstGeom prst="rect">
            <a:avLst/>
          </a:prstGeom>
          <a:noFill/>
        </p:spPr>
        <p:txBody>
          <a:bodyPr wrap="square" rtlCol="0">
            <a:spAutoFit/>
          </a:bodyPr>
          <a:lstStyle/>
          <a:p>
            <a:pPr marL="342900" indent="-342900">
              <a:buBlip>
                <a:blip r:embed="rId3"/>
              </a:buBlip>
            </a:pPr>
            <a:r>
              <a:rPr lang="ja-JP" altLang="en-US" sz="2400">
                <a:solidFill>
                  <a:schemeClr val="bg1"/>
                </a:solidFill>
              </a:rPr>
              <a:t>他ユーザーのアノニくん育成段階がわかる</a:t>
            </a:r>
            <a:endParaRPr lang="en-US" altLang="ja-JP" sz="2400">
              <a:solidFill>
                <a:schemeClr val="bg1"/>
              </a:solidFill>
            </a:endParaRPr>
          </a:p>
        </p:txBody>
      </p:sp>
      <p:sp>
        <p:nvSpPr>
          <p:cNvPr id="7" name="テキスト ボックス 6">
            <a:extLst>
              <a:ext uri="{FF2B5EF4-FFF2-40B4-BE49-F238E27FC236}">
                <a16:creationId xmlns:a16="http://schemas.microsoft.com/office/drawing/2014/main" id="{09CFA16B-BB15-C6D1-A47B-D8735A5B1E06}"/>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pic>
        <p:nvPicPr>
          <p:cNvPr id="8" name="図 7">
            <a:extLst>
              <a:ext uri="{FF2B5EF4-FFF2-40B4-BE49-F238E27FC236}">
                <a16:creationId xmlns:a16="http://schemas.microsoft.com/office/drawing/2014/main" id="{AC129410-3FF1-A1C9-9F9C-1537C5EC9AB1}"/>
              </a:ext>
            </a:extLst>
          </p:cNvPr>
          <p:cNvPicPr>
            <a:picLocks noChangeAspect="1"/>
          </p:cNvPicPr>
          <p:nvPr/>
        </p:nvPicPr>
        <p:blipFill>
          <a:blip r:embed="rId4"/>
          <a:stretch>
            <a:fillRect/>
          </a:stretch>
        </p:blipFill>
        <p:spPr>
          <a:xfrm>
            <a:off x="1562100" y="1869999"/>
            <a:ext cx="9067800" cy="4573131"/>
          </a:xfrm>
          <a:prstGeom prst="rect">
            <a:avLst/>
          </a:prstGeom>
        </p:spPr>
      </p:pic>
    </p:spTree>
    <p:extLst>
      <p:ext uri="{BB962C8B-B14F-4D97-AF65-F5344CB8AC3E}">
        <p14:creationId xmlns:p14="http://schemas.microsoft.com/office/powerpoint/2010/main" val="17991372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2002631"/>
            <a:ext cx="10515600" cy="2852737"/>
          </a:xfrm>
        </p:spPr>
        <p:txBody>
          <a:bodyPr anchor="ctr">
            <a:normAutofit/>
          </a:bodyPr>
          <a:lstStyle/>
          <a:p>
            <a:pPr algn="ctr"/>
            <a:r>
              <a:rPr kumimoji="1" lang="en-US" altLang="ja-JP" b="1" dirty="0">
                <a:solidFill>
                  <a:schemeClr val="bg1"/>
                </a:solidFill>
                <a:latin typeface="+mj-ea"/>
              </a:rPr>
              <a:t>1.</a:t>
            </a:r>
            <a:r>
              <a:rPr kumimoji="1" lang="ja-JP" altLang="en-US" b="1" dirty="0">
                <a:solidFill>
                  <a:schemeClr val="bg1"/>
                </a:solidFill>
                <a:latin typeface="+mj-ea"/>
              </a:rPr>
              <a:t> チーム名：</a:t>
            </a:r>
            <a:r>
              <a:rPr kumimoji="1" lang="en-US" altLang="ja-JP" b="1" dirty="0">
                <a:solidFill>
                  <a:schemeClr val="bg1"/>
                </a:solidFill>
                <a:latin typeface="+mj-ea"/>
              </a:rPr>
              <a:t>DIV</a:t>
            </a:r>
            <a:r>
              <a:rPr kumimoji="1" lang="ja-JP" altLang="en-US" b="1" dirty="0">
                <a:solidFill>
                  <a:schemeClr val="bg1"/>
                </a:solidFill>
                <a:latin typeface="+mj-ea"/>
              </a:rPr>
              <a:t>の由来</a:t>
            </a:r>
          </a:p>
        </p:txBody>
      </p:sp>
      <p:sp>
        <p:nvSpPr>
          <p:cNvPr id="4" name="スライド番号プレースホルダー 3">
            <a:extLst>
              <a:ext uri="{FF2B5EF4-FFF2-40B4-BE49-F238E27FC236}">
                <a16:creationId xmlns:a16="http://schemas.microsoft.com/office/drawing/2014/main" id="{8357BFA6-8391-415E-4FAB-8369CFBB9A8E}"/>
              </a:ext>
            </a:extLst>
          </p:cNvPr>
          <p:cNvSpPr>
            <a:spLocks noGrp="1"/>
          </p:cNvSpPr>
          <p:nvPr>
            <p:ph type="sldNum" sz="quarter" idx="12"/>
          </p:nvPr>
        </p:nvSpPr>
        <p:spPr/>
        <p:txBody>
          <a:bodyPr/>
          <a:lstStyle/>
          <a:p>
            <a:fld id="{27CE633F-9882-4A5C-83A2-1109D0C73261}" type="slidenum">
              <a:rPr lang="en-US" smtClean="0">
                <a:solidFill>
                  <a:schemeClr val="bg2"/>
                </a:solidFill>
              </a:rPr>
              <a:t>3</a:t>
            </a:fld>
            <a:endParaRPr lang="en-US">
              <a:solidFill>
                <a:schemeClr val="bg2"/>
              </a:solidFill>
            </a:endParaRPr>
          </a:p>
        </p:txBody>
      </p:sp>
    </p:spTree>
    <p:extLst>
      <p:ext uri="{BB962C8B-B14F-4D97-AF65-F5344CB8AC3E}">
        <p14:creationId xmlns:p14="http://schemas.microsoft.com/office/powerpoint/2010/main" val="1984464414"/>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889CD5-3BA0-D168-2B3C-840A40090983}"/>
              </a:ext>
            </a:extLst>
          </p:cNvPr>
          <p:cNvSpPr>
            <a:spLocks noGrp="1"/>
          </p:cNvSpPr>
          <p:nvPr>
            <p:ph type="sldNum" sz="quarter" idx="12"/>
          </p:nvPr>
        </p:nvSpPr>
        <p:spPr/>
        <p:txBody>
          <a:bodyPr/>
          <a:lstStyle/>
          <a:p>
            <a:fld id="{27CE633F-9882-4A5C-83A2-1109D0C73261}" type="slidenum">
              <a:rPr lang="en-US" smtClean="0">
                <a:solidFill>
                  <a:schemeClr val="bg2"/>
                </a:solidFill>
              </a:rPr>
              <a:t>30</a:t>
            </a:fld>
            <a:endParaRPr lang="en-US">
              <a:solidFill>
                <a:schemeClr val="bg2"/>
              </a:solidFill>
            </a:endParaRPr>
          </a:p>
        </p:txBody>
      </p:sp>
      <p:sp>
        <p:nvSpPr>
          <p:cNvPr id="7" name="テキスト ボックス 6">
            <a:extLst>
              <a:ext uri="{FF2B5EF4-FFF2-40B4-BE49-F238E27FC236}">
                <a16:creationId xmlns:a16="http://schemas.microsoft.com/office/drawing/2014/main" id="{8C1783A4-926E-1238-F9D7-490C51AD243A}"/>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
        <p:nvSpPr>
          <p:cNvPr id="6" name="タイトル 1">
            <a:extLst>
              <a:ext uri="{FF2B5EF4-FFF2-40B4-BE49-F238E27FC236}">
                <a16:creationId xmlns:a16="http://schemas.microsoft.com/office/drawing/2014/main" id="{809EBA66-2A49-A121-FD39-F8F23A6B9081}"/>
              </a:ext>
            </a:extLst>
          </p:cNvPr>
          <p:cNvSpPr txBox="1">
            <a:spLocks/>
          </p:cNvSpPr>
          <p:nvPr/>
        </p:nvSpPr>
        <p:spPr>
          <a:xfrm>
            <a:off x="838199" y="365125"/>
            <a:ext cx="11037849" cy="1325563"/>
          </a:xfrm>
          <a:prstGeom prst="rect">
            <a:avLst/>
          </a:prstGeom>
        </p:spPr>
        <p:txBody>
          <a:bodyPr lIns="109728" tIns="109728" rIns="109728" bIns="91440" anchor="ctr"/>
          <a:lst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a:lstStyle>
          <a:p>
            <a:r>
              <a:rPr kumimoji="1" lang="ja-JP" altLang="en-US">
                <a:solidFill>
                  <a:schemeClr val="bg1"/>
                </a:solidFill>
              </a:rPr>
              <a:t>とくめぇ～のここがスゴい！⑤</a:t>
            </a:r>
          </a:p>
        </p:txBody>
      </p:sp>
      <p:sp>
        <p:nvSpPr>
          <p:cNvPr id="3" name="テキスト ボックス 2">
            <a:extLst>
              <a:ext uri="{FF2B5EF4-FFF2-40B4-BE49-F238E27FC236}">
                <a16:creationId xmlns:a16="http://schemas.microsoft.com/office/drawing/2014/main" id="{1D509D56-60C7-D186-640D-4999216192CB}"/>
              </a:ext>
            </a:extLst>
          </p:cNvPr>
          <p:cNvSpPr txBox="1"/>
          <p:nvPr/>
        </p:nvSpPr>
        <p:spPr>
          <a:xfrm>
            <a:off x="838199" y="1551639"/>
            <a:ext cx="5975409" cy="584775"/>
          </a:xfrm>
          <a:prstGeom prst="rect">
            <a:avLst/>
          </a:prstGeom>
          <a:noFill/>
        </p:spPr>
        <p:txBody>
          <a:bodyPr wrap="square" rtlCol="0">
            <a:spAutoFit/>
          </a:bodyPr>
          <a:lstStyle/>
          <a:p>
            <a:r>
              <a:rPr kumimoji="1"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育成</a:t>
            </a:r>
            <a:r>
              <a:rPr kumimoji="1" lang="en-US" altLang="ja-JP"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pt</a:t>
            </a:r>
            <a:r>
              <a:rPr kumimoji="1" lang="ja-JP" altLang="en-US" sz="3200" b="1">
                <a:ln w="6600">
                  <a:solidFill>
                    <a:schemeClr val="accent2">
                      <a:lumMod val="20000"/>
                      <a:lumOff val="80000"/>
                    </a:schemeClr>
                  </a:solidFill>
                  <a:prstDash val="solid"/>
                </a:ln>
                <a:solidFill>
                  <a:srgbClr val="FFFFFF"/>
                </a:solidFill>
                <a:effectLst>
                  <a:outerShdw dist="38100" dir="2700000" algn="tl" rotWithShape="0">
                    <a:schemeClr val="accent2"/>
                  </a:outerShdw>
                </a:effectLst>
              </a:rPr>
              <a:t>の獲得</a:t>
            </a:r>
          </a:p>
        </p:txBody>
      </p:sp>
      <p:sp>
        <p:nvSpPr>
          <p:cNvPr id="9" name="テキスト ボックス 8">
            <a:extLst>
              <a:ext uri="{FF2B5EF4-FFF2-40B4-BE49-F238E27FC236}">
                <a16:creationId xmlns:a16="http://schemas.microsoft.com/office/drawing/2014/main" id="{EF1EAEC9-D0B1-0249-11C0-757B0369E836}"/>
              </a:ext>
            </a:extLst>
          </p:cNvPr>
          <p:cNvSpPr txBox="1"/>
          <p:nvPr/>
        </p:nvSpPr>
        <p:spPr>
          <a:xfrm>
            <a:off x="4232848" y="2266499"/>
            <a:ext cx="7120952" cy="684803"/>
          </a:xfrm>
          <a:prstGeom prst="rect">
            <a:avLst/>
          </a:prstGeom>
          <a:noFill/>
        </p:spPr>
        <p:txBody>
          <a:bodyPr wrap="square" rtlCol="0">
            <a:spAutoFit/>
          </a:bodyPr>
          <a:lstStyle/>
          <a:p>
            <a:pPr>
              <a:lnSpc>
                <a:spcPct val="150000"/>
              </a:lnSpc>
            </a:pPr>
            <a:r>
              <a:rPr lang="ja-JP" altLang="en-US" sz="2800">
                <a:solidFill>
                  <a:schemeClr val="bg1"/>
                </a:solidFill>
              </a:rPr>
              <a:t>育成</a:t>
            </a:r>
            <a:r>
              <a:rPr lang="en-US" altLang="ja-JP" sz="2800">
                <a:solidFill>
                  <a:schemeClr val="bg1"/>
                </a:solidFill>
              </a:rPr>
              <a:t>pt</a:t>
            </a:r>
            <a:r>
              <a:rPr lang="ja-JP" altLang="en-US" sz="2800">
                <a:solidFill>
                  <a:schemeClr val="bg1"/>
                </a:solidFill>
              </a:rPr>
              <a:t>を貯めてアノニくんを育てられる！</a:t>
            </a:r>
            <a:endParaRPr kumimoji="1" lang="ja-JP" altLang="en-US" sz="2800">
              <a:solidFill>
                <a:schemeClr val="bg1"/>
              </a:solidFill>
            </a:endParaRPr>
          </a:p>
        </p:txBody>
      </p:sp>
      <p:graphicFrame>
        <p:nvGraphicFramePr>
          <p:cNvPr id="2" name="表 1">
            <a:extLst>
              <a:ext uri="{FF2B5EF4-FFF2-40B4-BE49-F238E27FC236}">
                <a16:creationId xmlns:a16="http://schemas.microsoft.com/office/drawing/2014/main" id="{6FAA4317-CB1A-8628-67FF-F2D2F5823353}"/>
              </a:ext>
            </a:extLst>
          </p:cNvPr>
          <p:cNvGraphicFramePr>
            <a:graphicFrameLocks noGrp="1"/>
          </p:cNvGraphicFramePr>
          <p:nvPr>
            <p:extLst>
              <p:ext uri="{D42A27DB-BD31-4B8C-83A1-F6EECF244321}">
                <p14:modId xmlns:p14="http://schemas.microsoft.com/office/powerpoint/2010/main" val="2342548315"/>
              </p:ext>
            </p:extLst>
          </p:nvPr>
        </p:nvGraphicFramePr>
        <p:xfrm>
          <a:off x="838199" y="2193915"/>
          <a:ext cx="3069771" cy="2470170"/>
        </p:xfrm>
        <a:graphic>
          <a:graphicData uri="http://schemas.openxmlformats.org/drawingml/2006/table">
            <a:tbl>
              <a:tblPr firstRow="1" bandRow="1">
                <a:tableStyleId>{5C22544A-7EE6-4342-B048-85BDC9FD1C3A}</a:tableStyleId>
              </a:tblPr>
              <a:tblGrid>
                <a:gridCol w="1928194">
                  <a:extLst>
                    <a:ext uri="{9D8B030D-6E8A-4147-A177-3AD203B41FA5}">
                      <a16:colId xmlns:a16="http://schemas.microsoft.com/office/drawing/2014/main" val="1868642034"/>
                    </a:ext>
                  </a:extLst>
                </a:gridCol>
                <a:gridCol w="1141577">
                  <a:extLst>
                    <a:ext uri="{9D8B030D-6E8A-4147-A177-3AD203B41FA5}">
                      <a16:colId xmlns:a16="http://schemas.microsoft.com/office/drawing/2014/main" val="3010074937"/>
                    </a:ext>
                  </a:extLst>
                </a:gridCol>
              </a:tblGrid>
              <a:tr h="494034">
                <a:tc>
                  <a:txBody>
                    <a:bodyPr/>
                    <a:lstStyle/>
                    <a:p>
                      <a:r>
                        <a:rPr kumimoji="1" lang="ja-JP" altLang="en-US" sz="2400"/>
                        <a:t>行動</a:t>
                      </a:r>
                    </a:p>
                  </a:txBody>
                  <a:tcPr/>
                </a:tc>
                <a:tc>
                  <a:txBody>
                    <a:bodyPr/>
                    <a:lstStyle/>
                    <a:p>
                      <a:r>
                        <a:rPr kumimoji="1" lang="ja-JP" altLang="en-US" sz="2400"/>
                        <a:t>獲得</a:t>
                      </a:r>
                      <a:r>
                        <a:rPr kumimoji="1" lang="en-US" altLang="ja-JP" sz="2400"/>
                        <a:t>pt</a:t>
                      </a:r>
                      <a:endParaRPr kumimoji="1" lang="ja-JP" altLang="en-US" sz="2400"/>
                    </a:p>
                  </a:txBody>
                  <a:tcPr/>
                </a:tc>
                <a:extLst>
                  <a:ext uri="{0D108BD9-81ED-4DB2-BD59-A6C34878D82A}">
                    <a16:rowId xmlns:a16="http://schemas.microsoft.com/office/drawing/2014/main" val="4103622545"/>
                  </a:ext>
                </a:extLst>
              </a:tr>
              <a:tr h="494034">
                <a:tc>
                  <a:txBody>
                    <a:bodyPr/>
                    <a:lstStyle/>
                    <a:p>
                      <a:r>
                        <a:rPr kumimoji="1" lang="ja-JP" altLang="en-US" sz="2400"/>
                        <a:t>ログイン</a:t>
                      </a:r>
                      <a:endParaRPr kumimoji="1" lang="en-US" altLang="ja-JP" sz="2400"/>
                    </a:p>
                  </a:txBody>
                  <a:tcPr/>
                </a:tc>
                <a:tc>
                  <a:txBody>
                    <a:bodyPr/>
                    <a:lstStyle/>
                    <a:p>
                      <a:r>
                        <a:rPr kumimoji="1" lang="en-US" altLang="ja-JP" sz="2400"/>
                        <a:t>1pt</a:t>
                      </a:r>
                      <a:endParaRPr kumimoji="1" lang="ja-JP" altLang="en-US" sz="2400"/>
                    </a:p>
                  </a:txBody>
                  <a:tcPr/>
                </a:tc>
                <a:extLst>
                  <a:ext uri="{0D108BD9-81ED-4DB2-BD59-A6C34878D82A}">
                    <a16:rowId xmlns:a16="http://schemas.microsoft.com/office/drawing/2014/main" val="1763956976"/>
                  </a:ext>
                </a:extLst>
              </a:tr>
              <a:tr h="494034">
                <a:tc>
                  <a:txBody>
                    <a:bodyPr/>
                    <a:lstStyle/>
                    <a:p>
                      <a:r>
                        <a:rPr kumimoji="1" lang="ja-JP" altLang="en-US" sz="2400"/>
                        <a:t>質問を投稿</a:t>
                      </a:r>
                    </a:p>
                  </a:txBody>
                  <a:tcPr/>
                </a:tc>
                <a:tc>
                  <a:txBody>
                    <a:bodyPr/>
                    <a:lstStyle/>
                    <a:p>
                      <a:r>
                        <a:rPr kumimoji="1" lang="en-US" altLang="ja-JP" sz="2400"/>
                        <a:t>3pt</a:t>
                      </a:r>
                      <a:endParaRPr kumimoji="1" lang="ja-JP" altLang="en-US" sz="2400"/>
                    </a:p>
                  </a:txBody>
                  <a:tcPr/>
                </a:tc>
                <a:extLst>
                  <a:ext uri="{0D108BD9-81ED-4DB2-BD59-A6C34878D82A}">
                    <a16:rowId xmlns:a16="http://schemas.microsoft.com/office/drawing/2014/main" val="3711387616"/>
                  </a:ext>
                </a:extLst>
              </a:tr>
              <a:tr h="494034">
                <a:tc>
                  <a:txBody>
                    <a:bodyPr/>
                    <a:lstStyle/>
                    <a:p>
                      <a:r>
                        <a:rPr kumimoji="1" lang="ja-JP" altLang="en-US" sz="2400"/>
                        <a:t>質問に回答</a:t>
                      </a:r>
                    </a:p>
                  </a:txBody>
                  <a:tcPr/>
                </a:tc>
                <a:tc>
                  <a:txBody>
                    <a:bodyPr/>
                    <a:lstStyle/>
                    <a:p>
                      <a:r>
                        <a:rPr kumimoji="1" lang="en-US" altLang="ja-JP" sz="2400"/>
                        <a:t>3pt</a:t>
                      </a:r>
                      <a:endParaRPr kumimoji="1" lang="ja-JP" altLang="en-US" sz="2400"/>
                    </a:p>
                  </a:txBody>
                  <a:tcPr/>
                </a:tc>
                <a:extLst>
                  <a:ext uri="{0D108BD9-81ED-4DB2-BD59-A6C34878D82A}">
                    <a16:rowId xmlns:a16="http://schemas.microsoft.com/office/drawing/2014/main" val="2918617528"/>
                  </a:ext>
                </a:extLst>
              </a:tr>
              <a:tr h="494034">
                <a:tc>
                  <a:txBody>
                    <a:bodyPr/>
                    <a:lstStyle/>
                    <a:p>
                      <a:r>
                        <a:rPr kumimoji="1" lang="ja-JP" altLang="en-US" sz="2400"/>
                        <a:t>ログアウト</a:t>
                      </a:r>
                    </a:p>
                  </a:txBody>
                  <a:tcPr/>
                </a:tc>
                <a:tc>
                  <a:txBody>
                    <a:bodyPr/>
                    <a:lstStyle/>
                    <a:p>
                      <a:r>
                        <a:rPr kumimoji="1" lang="en-US" altLang="ja-JP" sz="2400"/>
                        <a:t>1pt</a:t>
                      </a:r>
                      <a:endParaRPr kumimoji="1" lang="ja-JP" altLang="en-US" sz="2400"/>
                    </a:p>
                  </a:txBody>
                  <a:tcPr/>
                </a:tc>
                <a:extLst>
                  <a:ext uri="{0D108BD9-81ED-4DB2-BD59-A6C34878D82A}">
                    <a16:rowId xmlns:a16="http://schemas.microsoft.com/office/drawing/2014/main" val="2522761372"/>
                  </a:ext>
                </a:extLst>
              </a:tr>
            </a:tbl>
          </a:graphicData>
        </a:graphic>
      </p:graphicFrame>
      <p:sp>
        <p:nvSpPr>
          <p:cNvPr id="12" name="テキスト ボックス 11">
            <a:extLst>
              <a:ext uri="{FF2B5EF4-FFF2-40B4-BE49-F238E27FC236}">
                <a16:creationId xmlns:a16="http://schemas.microsoft.com/office/drawing/2014/main" id="{5C9858F0-4695-6EF0-6E41-05421F346430}"/>
              </a:ext>
            </a:extLst>
          </p:cNvPr>
          <p:cNvSpPr txBox="1"/>
          <p:nvPr/>
        </p:nvSpPr>
        <p:spPr>
          <a:xfrm>
            <a:off x="4232848" y="3673250"/>
            <a:ext cx="6554895" cy="830997"/>
          </a:xfrm>
          <a:prstGeom prst="rect">
            <a:avLst/>
          </a:prstGeom>
          <a:noFill/>
        </p:spPr>
        <p:txBody>
          <a:bodyPr wrap="square" rtlCol="0">
            <a:spAutoFit/>
          </a:bodyPr>
          <a:lstStyle/>
          <a:p>
            <a:r>
              <a:rPr kumimoji="1" lang="ja-JP" altLang="en-US" sz="2400">
                <a:solidFill>
                  <a:schemeClr val="bg1"/>
                </a:solidFill>
              </a:rPr>
              <a:t>各ユーザーが持つ育成</a:t>
            </a:r>
            <a:r>
              <a:rPr kumimoji="1" lang="en-US" altLang="ja-JP" sz="2400">
                <a:solidFill>
                  <a:schemeClr val="bg1"/>
                </a:solidFill>
              </a:rPr>
              <a:t>pt</a:t>
            </a:r>
            <a:r>
              <a:rPr kumimoji="1" lang="ja-JP" altLang="en-US" sz="2400">
                <a:solidFill>
                  <a:schemeClr val="bg1"/>
                </a:solidFill>
              </a:rPr>
              <a:t>に</a:t>
            </a:r>
            <a:r>
              <a:rPr kumimoji="1" lang="en-US" altLang="ja-JP" sz="2400">
                <a:solidFill>
                  <a:schemeClr val="bg1"/>
                </a:solidFill>
              </a:rPr>
              <a:t>3pt</a:t>
            </a:r>
            <a:r>
              <a:rPr kumimoji="1" lang="ja-JP" altLang="en-US" sz="2400">
                <a:solidFill>
                  <a:schemeClr val="bg1"/>
                </a:solidFill>
              </a:rPr>
              <a:t>加算する</a:t>
            </a:r>
            <a:r>
              <a:rPr kumimoji="1" lang="en-US" altLang="ja-JP" sz="2400">
                <a:solidFill>
                  <a:schemeClr val="bg1"/>
                </a:solidFill>
              </a:rPr>
              <a:t>SQL</a:t>
            </a:r>
            <a:r>
              <a:rPr kumimoji="1" lang="ja-JP" altLang="en-US" sz="2400">
                <a:solidFill>
                  <a:schemeClr val="bg1"/>
                </a:solidFill>
              </a:rPr>
              <a:t>文を質問時と回答時に実行する↓</a:t>
            </a:r>
          </a:p>
        </p:txBody>
      </p:sp>
      <p:pic>
        <p:nvPicPr>
          <p:cNvPr id="14" name="図 13">
            <a:extLst>
              <a:ext uri="{FF2B5EF4-FFF2-40B4-BE49-F238E27FC236}">
                <a16:creationId xmlns:a16="http://schemas.microsoft.com/office/drawing/2014/main" id="{5B3FAB57-8378-29CC-40B7-516290ED65A0}"/>
              </a:ext>
            </a:extLst>
          </p:cNvPr>
          <p:cNvPicPr>
            <a:picLocks noChangeAspect="1"/>
          </p:cNvPicPr>
          <p:nvPr/>
        </p:nvPicPr>
        <p:blipFill>
          <a:blip r:embed="rId3"/>
          <a:stretch>
            <a:fillRect/>
          </a:stretch>
        </p:blipFill>
        <p:spPr>
          <a:xfrm>
            <a:off x="674785" y="4725350"/>
            <a:ext cx="10679015" cy="1409897"/>
          </a:xfrm>
          <a:prstGeom prst="rect">
            <a:avLst/>
          </a:prstGeom>
        </p:spPr>
      </p:pic>
    </p:spTree>
    <p:extLst>
      <p:ext uri="{BB962C8B-B14F-4D97-AF65-F5344CB8AC3E}">
        <p14:creationId xmlns:p14="http://schemas.microsoft.com/office/powerpoint/2010/main" val="30811716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sz="4000">
                <a:solidFill>
                  <a:schemeClr val="bg1"/>
                </a:solidFill>
              </a:rPr>
              <a:t>ユーザー登録</a:t>
            </a:r>
          </a:p>
        </p:txBody>
      </p:sp>
      <p:sp>
        <p:nvSpPr>
          <p:cNvPr id="4" name="スライド番号プレースホルダー 3">
            <a:extLst>
              <a:ext uri="{FF2B5EF4-FFF2-40B4-BE49-F238E27FC236}">
                <a16:creationId xmlns:a16="http://schemas.microsoft.com/office/drawing/2014/main" id="{79B0D21F-5421-8B98-C43F-71BFCBA10C04}"/>
              </a:ext>
            </a:extLst>
          </p:cNvPr>
          <p:cNvSpPr>
            <a:spLocks noGrp="1"/>
          </p:cNvSpPr>
          <p:nvPr>
            <p:ph type="sldNum" sz="quarter" idx="12"/>
          </p:nvPr>
        </p:nvSpPr>
        <p:spPr/>
        <p:txBody>
          <a:bodyPr/>
          <a:lstStyle/>
          <a:p>
            <a:fld id="{27CE633F-9882-4A5C-83A2-1109D0C73261}" type="slidenum">
              <a:rPr lang="en-US" smtClean="0">
                <a:solidFill>
                  <a:schemeClr val="bg2"/>
                </a:solidFill>
              </a:rPr>
              <a:t>31</a:t>
            </a:fld>
            <a:endParaRPr lang="en-US">
              <a:solidFill>
                <a:schemeClr val="bg2"/>
              </a:solidFill>
            </a:endParaRPr>
          </a:p>
        </p:txBody>
      </p:sp>
      <p:sp>
        <p:nvSpPr>
          <p:cNvPr id="3" name="テキスト ボックス 2">
            <a:extLst>
              <a:ext uri="{FF2B5EF4-FFF2-40B4-BE49-F238E27FC236}">
                <a16:creationId xmlns:a16="http://schemas.microsoft.com/office/drawing/2014/main" id="{F2150F78-4B77-6FD2-E576-3FA6AB6C4A93}"/>
              </a:ext>
            </a:extLst>
          </p:cNvPr>
          <p:cNvSpPr txBox="1"/>
          <p:nvPr/>
        </p:nvSpPr>
        <p:spPr>
          <a:xfrm>
            <a:off x="1090792" y="1620683"/>
            <a:ext cx="5055406" cy="1569660"/>
          </a:xfrm>
          <a:prstGeom prst="rect">
            <a:avLst/>
          </a:prstGeom>
          <a:noFill/>
        </p:spPr>
        <p:txBody>
          <a:bodyPr wrap="square" rtlCol="0">
            <a:spAutoFit/>
          </a:bodyPr>
          <a:lstStyle/>
          <a:p>
            <a:pPr marL="342900" indent="-342900">
              <a:buBlip>
                <a:blip r:embed="rId3"/>
              </a:buBlip>
            </a:pPr>
            <a:r>
              <a:rPr lang="ja-JP" altLang="en-US" sz="2400">
                <a:solidFill>
                  <a:schemeClr val="bg1"/>
                </a:solidFill>
              </a:rPr>
              <a:t>管理者のみがユーザー登録機能を利用可能</a:t>
            </a:r>
          </a:p>
          <a:p>
            <a:pPr marL="342900" indent="-342900">
              <a:buBlip>
                <a:blip r:embed="rId3"/>
              </a:buBlip>
            </a:pPr>
            <a:r>
              <a:rPr lang="ja-JP" altLang="en-US" sz="2400">
                <a:solidFill>
                  <a:schemeClr val="bg1"/>
                </a:solidFill>
              </a:rPr>
              <a:t>メールアドレスとパスワードを</a:t>
            </a:r>
            <a:br>
              <a:rPr lang="en-US" altLang="ja-JP" sz="2400">
                <a:solidFill>
                  <a:schemeClr val="bg1"/>
                </a:solidFill>
              </a:rPr>
            </a:br>
            <a:r>
              <a:rPr lang="ja-JP" altLang="en-US" sz="2400">
                <a:solidFill>
                  <a:schemeClr val="bg1"/>
                </a:solidFill>
              </a:rPr>
              <a:t>設定して登録</a:t>
            </a:r>
            <a:endParaRPr lang="en-US" altLang="ja-JP" sz="2400">
              <a:solidFill>
                <a:schemeClr val="bg1"/>
              </a:solidFill>
            </a:endParaRPr>
          </a:p>
        </p:txBody>
      </p:sp>
      <p:pic>
        <p:nvPicPr>
          <p:cNvPr id="7" name="図 6">
            <a:extLst>
              <a:ext uri="{FF2B5EF4-FFF2-40B4-BE49-F238E27FC236}">
                <a16:creationId xmlns:a16="http://schemas.microsoft.com/office/drawing/2014/main" id="{F48DAC04-3424-8B54-1777-3C3F19E2C238}"/>
              </a:ext>
            </a:extLst>
          </p:cNvPr>
          <p:cNvPicPr>
            <a:picLocks noChangeAspect="1"/>
          </p:cNvPicPr>
          <p:nvPr/>
        </p:nvPicPr>
        <p:blipFill>
          <a:blip r:embed="rId4"/>
          <a:stretch>
            <a:fillRect/>
          </a:stretch>
        </p:blipFill>
        <p:spPr>
          <a:xfrm>
            <a:off x="7157900" y="1008793"/>
            <a:ext cx="2023404" cy="4416119"/>
          </a:xfrm>
          <a:prstGeom prst="rect">
            <a:avLst/>
          </a:prstGeom>
          <a:ln>
            <a:noFill/>
          </a:ln>
        </p:spPr>
      </p:pic>
      <p:pic>
        <p:nvPicPr>
          <p:cNvPr id="9" name="図 8">
            <a:extLst>
              <a:ext uri="{FF2B5EF4-FFF2-40B4-BE49-F238E27FC236}">
                <a16:creationId xmlns:a16="http://schemas.microsoft.com/office/drawing/2014/main" id="{3C7B0B73-B527-E4F6-1788-86524AD97C4F}"/>
              </a:ext>
            </a:extLst>
          </p:cNvPr>
          <p:cNvPicPr>
            <a:picLocks noChangeAspect="1"/>
          </p:cNvPicPr>
          <p:nvPr/>
        </p:nvPicPr>
        <p:blipFill>
          <a:blip r:embed="rId5"/>
          <a:stretch>
            <a:fillRect/>
          </a:stretch>
        </p:blipFill>
        <p:spPr>
          <a:xfrm>
            <a:off x="9181304" y="1008793"/>
            <a:ext cx="2019247" cy="4416120"/>
          </a:xfrm>
          <a:prstGeom prst="rect">
            <a:avLst/>
          </a:prstGeom>
          <a:ln>
            <a:noFill/>
          </a:ln>
        </p:spPr>
      </p:pic>
      <p:sp>
        <p:nvSpPr>
          <p:cNvPr id="11" name="テキスト ボックス 10">
            <a:extLst>
              <a:ext uri="{FF2B5EF4-FFF2-40B4-BE49-F238E27FC236}">
                <a16:creationId xmlns:a16="http://schemas.microsoft.com/office/drawing/2014/main" id="{733AE8F8-3575-0AF2-7F39-7027D42907B0}"/>
              </a:ext>
            </a:extLst>
          </p:cNvPr>
          <p:cNvSpPr txBox="1"/>
          <p:nvPr/>
        </p:nvSpPr>
        <p:spPr>
          <a:xfrm>
            <a:off x="7405716" y="5479875"/>
            <a:ext cx="1875936" cy="369332"/>
          </a:xfrm>
          <a:prstGeom prst="rect">
            <a:avLst/>
          </a:prstGeom>
          <a:noFill/>
        </p:spPr>
        <p:txBody>
          <a:bodyPr wrap="square" rtlCol="0">
            <a:spAutoFit/>
          </a:bodyPr>
          <a:lstStyle/>
          <a:p>
            <a:r>
              <a:rPr kumimoji="1" lang="ja-JP" altLang="en-US">
                <a:solidFill>
                  <a:schemeClr val="bg1"/>
                </a:solidFill>
              </a:rPr>
              <a:t>一般ユーザー</a:t>
            </a:r>
          </a:p>
        </p:txBody>
      </p:sp>
      <p:sp>
        <p:nvSpPr>
          <p:cNvPr id="12" name="テキスト ボックス 11">
            <a:extLst>
              <a:ext uri="{FF2B5EF4-FFF2-40B4-BE49-F238E27FC236}">
                <a16:creationId xmlns:a16="http://schemas.microsoft.com/office/drawing/2014/main" id="{BE316567-AD9A-DBA1-AADD-220FD89ABED0}"/>
              </a:ext>
            </a:extLst>
          </p:cNvPr>
          <p:cNvSpPr txBox="1"/>
          <p:nvPr/>
        </p:nvSpPr>
        <p:spPr>
          <a:xfrm>
            <a:off x="9798858" y="5479875"/>
            <a:ext cx="1875936" cy="369332"/>
          </a:xfrm>
          <a:prstGeom prst="rect">
            <a:avLst/>
          </a:prstGeom>
          <a:noFill/>
        </p:spPr>
        <p:txBody>
          <a:bodyPr wrap="square" rtlCol="0">
            <a:spAutoFit/>
          </a:bodyPr>
          <a:lstStyle/>
          <a:p>
            <a:r>
              <a:rPr kumimoji="1" lang="ja-JP" altLang="en-US">
                <a:solidFill>
                  <a:schemeClr val="bg1"/>
                </a:solidFill>
              </a:rPr>
              <a:t>管理者</a:t>
            </a:r>
          </a:p>
        </p:txBody>
      </p:sp>
      <p:pic>
        <p:nvPicPr>
          <p:cNvPr id="14" name="図 13">
            <a:extLst>
              <a:ext uri="{FF2B5EF4-FFF2-40B4-BE49-F238E27FC236}">
                <a16:creationId xmlns:a16="http://schemas.microsoft.com/office/drawing/2014/main" id="{0F8488F0-D1CE-855A-EBA1-5CEEE42EB476}"/>
              </a:ext>
            </a:extLst>
          </p:cNvPr>
          <p:cNvPicPr>
            <a:picLocks noChangeAspect="1"/>
          </p:cNvPicPr>
          <p:nvPr/>
        </p:nvPicPr>
        <p:blipFill>
          <a:blip r:embed="rId6"/>
          <a:stretch>
            <a:fillRect/>
          </a:stretch>
        </p:blipFill>
        <p:spPr>
          <a:xfrm>
            <a:off x="1445272" y="3216852"/>
            <a:ext cx="4984953" cy="2758340"/>
          </a:xfrm>
          <a:prstGeom prst="rect">
            <a:avLst/>
          </a:prstGeom>
        </p:spPr>
      </p:pic>
      <p:cxnSp>
        <p:nvCxnSpPr>
          <p:cNvPr id="16" name="直線コネクタ 15">
            <a:extLst>
              <a:ext uri="{FF2B5EF4-FFF2-40B4-BE49-F238E27FC236}">
                <a16:creationId xmlns:a16="http://schemas.microsoft.com/office/drawing/2014/main" id="{40D93281-1BA0-2B89-C943-EE998065D8EE}"/>
              </a:ext>
            </a:extLst>
          </p:cNvPr>
          <p:cNvCxnSpPr>
            <a:cxnSpLocks/>
          </p:cNvCxnSpPr>
          <p:nvPr/>
        </p:nvCxnSpPr>
        <p:spPr>
          <a:xfrm>
            <a:off x="9181304" y="1008793"/>
            <a:ext cx="0" cy="441611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C77AEE02-A5DD-CFEC-F122-C6D8458D4C6C}"/>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4. </a:t>
            </a:r>
            <a:r>
              <a:rPr kumimoji="1" lang="ja-JP" altLang="en-US">
                <a:solidFill>
                  <a:schemeClr val="accent6"/>
                </a:solidFill>
              </a:rPr>
              <a:t>とくめぇ～でできること</a:t>
            </a:r>
          </a:p>
        </p:txBody>
      </p:sp>
    </p:spTree>
    <p:extLst>
      <p:ext uri="{BB962C8B-B14F-4D97-AF65-F5344CB8AC3E}">
        <p14:creationId xmlns:p14="http://schemas.microsoft.com/office/powerpoint/2010/main" val="4266774891"/>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nchor="ctr">
            <a:normAutofit/>
          </a:bodyPr>
          <a:lstStyle/>
          <a:p>
            <a:pPr algn="ctr"/>
            <a:r>
              <a:rPr kumimoji="1" lang="en-US" altLang="ja-JP" sz="4800" b="1" dirty="0">
                <a:solidFill>
                  <a:schemeClr val="bg1"/>
                </a:solidFill>
                <a:latin typeface="+mj-ea"/>
              </a:rPr>
              <a:t>5. </a:t>
            </a:r>
            <a:r>
              <a:rPr kumimoji="1" lang="ja-JP" altLang="en-US" sz="4800" b="1" dirty="0">
                <a:solidFill>
                  <a:schemeClr val="bg1"/>
                </a:solidFill>
                <a:latin typeface="+mj-ea"/>
              </a:rPr>
              <a:t>「とくめぇ～」に追加したい機能</a:t>
            </a:r>
          </a:p>
        </p:txBody>
      </p:sp>
      <p:sp>
        <p:nvSpPr>
          <p:cNvPr id="3" name="テキスト プレースホルダー 2">
            <a:extLst>
              <a:ext uri="{FF2B5EF4-FFF2-40B4-BE49-F238E27FC236}">
                <a16:creationId xmlns:a16="http://schemas.microsoft.com/office/drawing/2014/main" id="{0356CCED-A834-4FEF-40E3-6ED0969F4A04}"/>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A08403E5-3C24-B1DE-60E9-7F27A4840E8C}"/>
              </a:ext>
            </a:extLst>
          </p:cNvPr>
          <p:cNvSpPr>
            <a:spLocks noGrp="1"/>
          </p:cNvSpPr>
          <p:nvPr>
            <p:ph type="sldNum" sz="quarter" idx="12"/>
          </p:nvPr>
        </p:nvSpPr>
        <p:spPr/>
        <p:txBody>
          <a:bodyPr/>
          <a:lstStyle/>
          <a:p>
            <a:fld id="{27CE633F-9882-4A5C-83A2-1109D0C73261}" type="slidenum">
              <a:rPr lang="en-US" smtClean="0">
                <a:solidFill>
                  <a:schemeClr val="bg2"/>
                </a:solidFill>
              </a:rPr>
              <a:t>32</a:t>
            </a:fld>
            <a:endParaRPr lang="en-US">
              <a:solidFill>
                <a:schemeClr val="bg2"/>
              </a:solidFill>
            </a:endParaRPr>
          </a:p>
        </p:txBody>
      </p:sp>
    </p:spTree>
    <p:extLst>
      <p:ext uri="{BB962C8B-B14F-4D97-AF65-F5344CB8AC3E}">
        <p14:creationId xmlns:p14="http://schemas.microsoft.com/office/powerpoint/2010/main" val="3114822313"/>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49B6DBDF-BD7C-1B8D-C082-CDC6EBE59AA5}"/>
              </a:ext>
            </a:extLst>
          </p:cNvPr>
          <p:cNvSpPr/>
          <p:nvPr/>
        </p:nvSpPr>
        <p:spPr>
          <a:xfrm>
            <a:off x="4216173" y="879760"/>
            <a:ext cx="3759653" cy="1427204"/>
          </a:xfrm>
          <a:prstGeom prst="roundRect">
            <a:avLst/>
          </a:prstGeom>
          <a:solidFill>
            <a:schemeClr val="accent1">
              <a:lumMod val="20000"/>
              <a:lumOff val="8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検索結果画面に入力した値を保持</a:t>
            </a:r>
          </a:p>
        </p:txBody>
      </p:sp>
      <p:sp>
        <p:nvSpPr>
          <p:cNvPr id="6" name="コンテンツ プレースホルダー 5">
            <a:extLst>
              <a:ext uri="{FF2B5EF4-FFF2-40B4-BE49-F238E27FC236}">
                <a16:creationId xmlns:a16="http://schemas.microsoft.com/office/drawing/2014/main" id="{C58BE289-C804-2FC0-9DC7-348815BECF8F}"/>
              </a:ext>
            </a:extLst>
          </p:cNvPr>
          <p:cNvSpPr>
            <a:spLocks noGrp="1"/>
          </p:cNvSpPr>
          <p:nvPr>
            <p:ph idx="1"/>
          </p:nvPr>
        </p:nvSpPr>
        <p:spPr>
          <a:xfrm>
            <a:off x="522662" y="688553"/>
            <a:ext cx="11146674" cy="5388593"/>
          </a:xfrm>
        </p:spPr>
        <p:txBody>
          <a:bodyPr>
            <a:noAutofit/>
          </a:bodyPr>
          <a:lstStyle/>
          <a:p>
            <a:pPr marL="0" indent="0">
              <a:lnSpc>
                <a:spcPct val="200000"/>
              </a:lnSpc>
              <a:buNone/>
            </a:pPr>
            <a:endParaRPr lang="ja-JP" altLang="en-US" sz="2500">
              <a:solidFill>
                <a:schemeClr val="bg1"/>
              </a:solidFill>
            </a:endParaRPr>
          </a:p>
        </p:txBody>
      </p:sp>
      <p:sp>
        <p:nvSpPr>
          <p:cNvPr id="7" name="スライド番号プレースホルダー 6">
            <a:extLst>
              <a:ext uri="{FF2B5EF4-FFF2-40B4-BE49-F238E27FC236}">
                <a16:creationId xmlns:a16="http://schemas.microsoft.com/office/drawing/2014/main" id="{E185935E-8F69-44F6-747E-D54ACC29F752}"/>
              </a:ext>
            </a:extLst>
          </p:cNvPr>
          <p:cNvSpPr>
            <a:spLocks noGrp="1"/>
          </p:cNvSpPr>
          <p:nvPr>
            <p:ph type="sldNum" sz="quarter" idx="12"/>
          </p:nvPr>
        </p:nvSpPr>
        <p:spPr/>
        <p:txBody>
          <a:bodyPr/>
          <a:lstStyle/>
          <a:p>
            <a:fld id="{27CE633F-9882-4A5C-83A2-1109D0C73261}" type="slidenum">
              <a:rPr lang="en-US" smtClean="0">
                <a:solidFill>
                  <a:schemeClr val="bg2"/>
                </a:solidFill>
              </a:rPr>
              <a:t>33</a:t>
            </a:fld>
            <a:endParaRPr lang="en-US">
              <a:solidFill>
                <a:schemeClr val="bg2"/>
              </a:solidFill>
            </a:endParaRPr>
          </a:p>
        </p:txBody>
      </p:sp>
      <p:sp>
        <p:nvSpPr>
          <p:cNvPr id="3" name="テキスト ボックス 2">
            <a:extLst>
              <a:ext uri="{FF2B5EF4-FFF2-40B4-BE49-F238E27FC236}">
                <a16:creationId xmlns:a16="http://schemas.microsoft.com/office/drawing/2014/main" id="{1885F2DF-3AC4-1D40-43D9-0B50A15A02E1}"/>
              </a:ext>
            </a:extLst>
          </p:cNvPr>
          <p:cNvSpPr txBox="1"/>
          <p:nvPr/>
        </p:nvSpPr>
        <p:spPr>
          <a:xfrm>
            <a:off x="0" y="0"/>
            <a:ext cx="4084320" cy="369332"/>
          </a:xfrm>
          <a:prstGeom prst="rect">
            <a:avLst/>
          </a:prstGeom>
          <a:noFill/>
        </p:spPr>
        <p:txBody>
          <a:bodyPr wrap="square" rtlCol="0">
            <a:spAutoFit/>
          </a:bodyPr>
          <a:lstStyle/>
          <a:p>
            <a:r>
              <a:rPr kumimoji="1" lang="en-US" altLang="ja-JP">
                <a:solidFill>
                  <a:schemeClr val="accent6"/>
                </a:solidFill>
              </a:rPr>
              <a:t>5. </a:t>
            </a:r>
            <a:r>
              <a:rPr kumimoji="1" lang="ja-JP" altLang="en-US">
                <a:solidFill>
                  <a:schemeClr val="accent6"/>
                </a:solidFill>
              </a:rPr>
              <a:t>「とくめぇ～」に追加したい機能</a:t>
            </a:r>
          </a:p>
        </p:txBody>
      </p:sp>
      <p:sp>
        <p:nvSpPr>
          <p:cNvPr id="5" name="四角形: 角を丸くする 4">
            <a:extLst>
              <a:ext uri="{FF2B5EF4-FFF2-40B4-BE49-F238E27FC236}">
                <a16:creationId xmlns:a16="http://schemas.microsoft.com/office/drawing/2014/main" id="{C3CFB95B-5BC7-8AD5-E387-A7568095E28E}"/>
              </a:ext>
            </a:extLst>
          </p:cNvPr>
          <p:cNvSpPr/>
          <p:nvPr/>
        </p:nvSpPr>
        <p:spPr>
          <a:xfrm>
            <a:off x="1875681" y="4649942"/>
            <a:ext cx="3759653" cy="1427204"/>
          </a:xfrm>
          <a:prstGeom prst="roundRect">
            <a:avLst/>
          </a:prstGeom>
          <a:solidFill>
            <a:schemeClr val="accent1">
              <a:lumMod val="20000"/>
              <a:lumOff val="8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アノニくんが進化したときに、「進化したよ！」の豪華ポップアップ表示</a:t>
            </a:r>
          </a:p>
        </p:txBody>
      </p:sp>
      <p:sp>
        <p:nvSpPr>
          <p:cNvPr id="11" name="四角形: 角を丸くする 10">
            <a:extLst>
              <a:ext uri="{FF2B5EF4-FFF2-40B4-BE49-F238E27FC236}">
                <a16:creationId xmlns:a16="http://schemas.microsoft.com/office/drawing/2014/main" id="{34009101-AA61-E132-FC23-EB63F73B9593}"/>
              </a:ext>
            </a:extLst>
          </p:cNvPr>
          <p:cNvSpPr/>
          <p:nvPr/>
        </p:nvSpPr>
        <p:spPr>
          <a:xfrm>
            <a:off x="6556666" y="4649942"/>
            <a:ext cx="3759653" cy="1427204"/>
          </a:xfrm>
          <a:prstGeom prst="roundRect">
            <a:avLst/>
          </a:prstGeom>
          <a:solidFill>
            <a:schemeClr val="accent1">
              <a:lumMod val="20000"/>
              <a:lumOff val="8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アノニくんに動きを加える</a:t>
            </a:r>
          </a:p>
        </p:txBody>
      </p:sp>
      <p:sp>
        <p:nvSpPr>
          <p:cNvPr id="13" name="四角形: 角を丸くする 12">
            <a:extLst>
              <a:ext uri="{FF2B5EF4-FFF2-40B4-BE49-F238E27FC236}">
                <a16:creationId xmlns:a16="http://schemas.microsoft.com/office/drawing/2014/main" id="{CE7144AB-D49D-91FC-B06A-170D919B9BEF}"/>
              </a:ext>
            </a:extLst>
          </p:cNvPr>
          <p:cNvSpPr/>
          <p:nvPr/>
        </p:nvSpPr>
        <p:spPr>
          <a:xfrm>
            <a:off x="8102373" y="2672656"/>
            <a:ext cx="3759653" cy="1427204"/>
          </a:xfrm>
          <a:prstGeom prst="roundRect">
            <a:avLst/>
          </a:prstGeom>
          <a:solidFill>
            <a:schemeClr val="accent1">
              <a:lumMod val="20000"/>
              <a:lumOff val="8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「回答募集中」の質問が一定数以上貯まったら回答を促すアラートを</a:t>
            </a:r>
          </a:p>
        </p:txBody>
      </p:sp>
      <p:sp>
        <p:nvSpPr>
          <p:cNvPr id="14" name="四角形: 角を丸くする 13">
            <a:extLst>
              <a:ext uri="{FF2B5EF4-FFF2-40B4-BE49-F238E27FC236}">
                <a16:creationId xmlns:a16="http://schemas.microsoft.com/office/drawing/2014/main" id="{E3AE593D-DEF9-16F4-EB02-BCA38C762D16}"/>
              </a:ext>
            </a:extLst>
          </p:cNvPr>
          <p:cNvSpPr/>
          <p:nvPr/>
        </p:nvSpPr>
        <p:spPr>
          <a:xfrm>
            <a:off x="324667" y="2712310"/>
            <a:ext cx="3759653" cy="1427204"/>
          </a:xfrm>
          <a:prstGeom prst="roundRect">
            <a:avLst/>
          </a:prstGeom>
          <a:solidFill>
            <a:schemeClr val="accent1">
              <a:lumMod val="20000"/>
              <a:lumOff val="80000"/>
            </a:schemeClr>
          </a:solidFill>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要望の「宛先指定」をもっと有効に</a:t>
            </a:r>
          </a:p>
        </p:txBody>
      </p:sp>
      <p:sp>
        <p:nvSpPr>
          <p:cNvPr id="15" name="四角形: 角を丸くする 14">
            <a:extLst>
              <a:ext uri="{FF2B5EF4-FFF2-40B4-BE49-F238E27FC236}">
                <a16:creationId xmlns:a16="http://schemas.microsoft.com/office/drawing/2014/main" id="{9B64AC3E-DA44-CA8C-068D-3221FBD7040C}"/>
              </a:ext>
            </a:extLst>
          </p:cNvPr>
          <p:cNvSpPr/>
          <p:nvPr/>
        </p:nvSpPr>
        <p:spPr>
          <a:xfrm>
            <a:off x="4328109" y="2656634"/>
            <a:ext cx="3535780" cy="1751935"/>
          </a:xfrm>
          <a:prstGeom prst="roundRect">
            <a:avLst/>
          </a:prstGeom>
          <a:solidFill>
            <a:schemeClr val="accent1">
              <a:lumMod val="20000"/>
              <a:lumOff val="80000"/>
            </a:schemeClr>
          </a:solid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rPr>
              <a:t>利用する媒体のサイズに</a:t>
            </a:r>
            <a:endParaRPr kumimoji="1" lang="en-US" altLang="ja-JP" sz="2000" b="1">
              <a:solidFill>
                <a:schemeClr val="tx1"/>
              </a:solidFill>
            </a:endParaRPr>
          </a:p>
          <a:p>
            <a:pPr algn="ctr"/>
            <a:r>
              <a:rPr kumimoji="1" lang="ja-JP" altLang="en-US" sz="2000" b="1">
                <a:solidFill>
                  <a:schemeClr val="tx1"/>
                </a:solidFill>
              </a:rPr>
              <a:t>依存しない画面設計</a:t>
            </a:r>
            <a:endParaRPr kumimoji="1" lang="en-US" altLang="ja-JP" sz="2000" b="1">
              <a:solidFill>
                <a:schemeClr val="tx1"/>
              </a:solidFill>
            </a:endParaRPr>
          </a:p>
          <a:p>
            <a:pPr algn="ctr"/>
            <a:r>
              <a:rPr kumimoji="1" lang="ja-JP" altLang="en-US" sz="2000" b="1">
                <a:solidFill>
                  <a:srgbClr val="FF0000"/>
                </a:solidFill>
              </a:rPr>
              <a:t>レスポンシブデザイン</a:t>
            </a:r>
          </a:p>
        </p:txBody>
      </p:sp>
    </p:spTree>
    <p:extLst>
      <p:ext uri="{BB962C8B-B14F-4D97-AF65-F5344CB8AC3E}">
        <p14:creationId xmlns:p14="http://schemas.microsoft.com/office/powerpoint/2010/main" val="4505940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5"/>
                                        </p:tgtEl>
                                        <p:attrNameLst>
                                          <p:attrName>r</p:attrName>
                                        </p:attrNameLst>
                                      </p:cBhvr>
                                    </p:animRot>
                                    <p:animRot by="-240000">
                                      <p:cBhvr>
                                        <p:cTn id="7" dur="200" fill="hold">
                                          <p:stCondLst>
                                            <p:cond delay="200"/>
                                          </p:stCondLst>
                                        </p:cTn>
                                        <p:tgtEl>
                                          <p:spTgt spid="15"/>
                                        </p:tgtEl>
                                        <p:attrNameLst>
                                          <p:attrName>r</p:attrName>
                                        </p:attrNameLst>
                                      </p:cBhvr>
                                    </p:animRot>
                                    <p:animRot by="240000">
                                      <p:cBhvr>
                                        <p:cTn id="8" dur="200" fill="hold">
                                          <p:stCondLst>
                                            <p:cond delay="400"/>
                                          </p:stCondLst>
                                        </p:cTn>
                                        <p:tgtEl>
                                          <p:spTgt spid="15"/>
                                        </p:tgtEl>
                                        <p:attrNameLst>
                                          <p:attrName>r</p:attrName>
                                        </p:attrNameLst>
                                      </p:cBhvr>
                                    </p:animRot>
                                    <p:animRot by="-240000">
                                      <p:cBhvr>
                                        <p:cTn id="9" dur="200" fill="hold">
                                          <p:stCondLst>
                                            <p:cond delay="600"/>
                                          </p:stCondLst>
                                        </p:cTn>
                                        <p:tgtEl>
                                          <p:spTgt spid="15"/>
                                        </p:tgtEl>
                                        <p:attrNameLst>
                                          <p:attrName>r</p:attrName>
                                        </p:attrNameLst>
                                      </p:cBhvr>
                                    </p:animRot>
                                    <p:animRot by="120000">
                                      <p:cBhvr>
                                        <p:cTn id="1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2157974"/>
            <a:ext cx="10515600" cy="2852737"/>
          </a:xfrm>
        </p:spPr>
        <p:txBody>
          <a:bodyPr anchor="ctr">
            <a:normAutofit/>
          </a:bodyPr>
          <a:lstStyle/>
          <a:p>
            <a:pPr algn="ctr"/>
            <a:r>
              <a:rPr kumimoji="1" lang="en-US" altLang="ja-JP" sz="6600" b="1" dirty="0">
                <a:solidFill>
                  <a:schemeClr val="bg1"/>
                </a:solidFill>
                <a:latin typeface="+mj-ea"/>
              </a:rPr>
              <a:t>6. </a:t>
            </a:r>
            <a:r>
              <a:rPr kumimoji="1" lang="ja-JP" altLang="en-US" sz="6600" b="1" dirty="0">
                <a:solidFill>
                  <a:schemeClr val="bg1"/>
                </a:solidFill>
                <a:latin typeface="+mj-ea"/>
              </a:rPr>
              <a:t>チーム活動と総括</a:t>
            </a:r>
          </a:p>
        </p:txBody>
      </p:sp>
      <p:sp>
        <p:nvSpPr>
          <p:cNvPr id="4" name="スライド番号プレースホルダー 3">
            <a:extLst>
              <a:ext uri="{FF2B5EF4-FFF2-40B4-BE49-F238E27FC236}">
                <a16:creationId xmlns:a16="http://schemas.microsoft.com/office/drawing/2014/main" id="{A08403E5-3C24-B1DE-60E9-7F27A4840E8C}"/>
              </a:ext>
            </a:extLst>
          </p:cNvPr>
          <p:cNvSpPr>
            <a:spLocks noGrp="1"/>
          </p:cNvSpPr>
          <p:nvPr>
            <p:ph type="sldNum" sz="quarter" idx="12"/>
          </p:nvPr>
        </p:nvSpPr>
        <p:spPr/>
        <p:txBody>
          <a:bodyPr/>
          <a:lstStyle/>
          <a:p>
            <a:fld id="{27CE633F-9882-4A5C-83A2-1109D0C73261}" type="slidenum">
              <a:rPr lang="en-US" smtClean="0">
                <a:solidFill>
                  <a:schemeClr val="bg2"/>
                </a:solidFill>
              </a:rPr>
              <a:t>34</a:t>
            </a:fld>
            <a:endParaRPr lang="en-US">
              <a:solidFill>
                <a:schemeClr val="bg2"/>
              </a:solidFill>
            </a:endParaRPr>
          </a:p>
        </p:txBody>
      </p:sp>
    </p:spTree>
    <p:extLst>
      <p:ext uri="{BB962C8B-B14F-4D97-AF65-F5344CB8AC3E}">
        <p14:creationId xmlns:p14="http://schemas.microsoft.com/office/powerpoint/2010/main" val="3187535541"/>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nchor="b"/>
          <a:lstStyle/>
          <a:p>
            <a:r>
              <a:rPr kumimoji="1" lang="ja-JP" altLang="en-US" b="1" dirty="0">
                <a:solidFill>
                  <a:schemeClr val="bg1"/>
                </a:solidFill>
              </a:rPr>
              <a:t>チーム活動の振り返り</a:t>
            </a:r>
          </a:p>
        </p:txBody>
      </p:sp>
      <p:graphicFrame>
        <p:nvGraphicFramePr>
          <p:cNvPr id="9" name="コンテンツ プレースホルダー 8">
            <a:extLst>
              <a:ext uri="{FF2B5EF4-FFF2-40B4-BE49-F238E27FC236}">
                <a16:creationId xmlns:a16="http://schemas.microsoft.com/office/drawing/2014/main" id="{ADA5B8E3-A365-168E-1B96-C60E4466F54D}"/>
              </a:ext>
            </a:extLst>
          </p:cNvPr>
          <p:cNvGraphicFramePr>
            <a:graphicFrameLocks noGrp="1"/>
          </p:cNvGraphicFramePr>
          <p:nvPr>
            <p:ph idx="1"/>
            <p:extLst>
              <p:ext uri="{D42A27DB-BD31-4B8C-83A1-F6EECF244321}">
                <p14:modId xmlns:p14="http://schemas.microsoft.com/office/powerpoint/2010/main" val="1418190939"/>
              </p:ext>
            </p:extLst>
          </p:nvPr>
        </p:nvGraphicFramePr>
        <p:xfrm>
          <a:off x="0" y="2802177"/>
          <a:ext cx="12218610" cy="2361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スライド番号プレースホルダー 9">
            <a:extLst>
              <a:ext uri="{FF2B5EF4-FFF2-40B4-BE49-F238E27FC236}">
                <a16:creationId xmlns:a16="http://schemas.microsoft.com/office/drawing/2014/main" id="{0ACBB4D5-DD4A-86ED-B53D-6604FC16234B}"/>
              </a:ext>
            </a:extLst>
          </p:cNvPr>
          <p:cNvSpPr>
            <a:spLocks noGrp="1"/>
          </p:cNvSpPr>
          <p:nvPr>
            <p:ph type="sldNum" sz="quarter" idx="12"/>
          </p:nvPr>
        </p:nvSpPr>
        <p:spPr/>
        <p:txBody>
          <a:bodyPr/>
          <a:lstStyle/>
          <a:p>
            <a:fld id="{27CE633F-9882-4A5C-83A2-1109D0C73261}" type="slidenum">
              <a:rPr lang="en-US" smtClean="0">
                <a:solidFill>
                  <a:schemeClr val="bg2"/>
                </a:solidFill>
              </a:rPr>
              <a:t>35</a:t>
            </a:fld>
            <a:endParaRPr lang="en-US">
              <a:solidFill>
                <a:schemeClr val="bg2"/>
              </a:solidFill>
            </a:endParaRPr>
          </a:p>
        </p:txBody>
      </p:sp>
      <p:sp>
        <p:nvSpPr>
          <p:cNvPr id="11" name="テキスト ボックス 10">
            <a:extLst>
              <a:ext uri="{FF2B5EF4-FFF2-40B4-BE49-F238E27FC236}">
                <a16:creationId xmlns:a16="http://schemas.microsoft.com/office/drawing/2014/main" id="{C0DEB281-59D3-9779-29EC-233B4D9ECA04}"/>
              </a:ext>
            </a:extLst>
          </p:cNvPr>
          <p:cNvSpPr txBox="1"/>
          <p:nvPr/>
        </p:nvSpPr>
        <p:spPr>
          <a:xfrm>
            <a:off x="0" y="0"/>
            <a:ext cx="3824868" cy="369332"/>
          </a:xfrm>
          <a:prstGeom prst="rect">
            <a:avLst/>
          </a:prstGeom>
          <a:noFill/>
        </p:spPr>
        <p:txBody>
          <a:bodyPr wrap="square" rtlCol="0">
            <a:spAutoFit/>
          </a:bodyPr>
          <a:lstStyle/>
          <a:p>
            <a:r>
              <a:rPr kumimoji="1" lang="en-US" altLang="ja-JP" dirty="0">
                <a:solidFill>
                  <a:schemeClr val="accent6"/>
                </a:solidFill>
              </a:rPr>
              <a:t>6. </a:t>
            </a:r>
            <a:r>
              <a:rPr kumimoji="1" lang="ja-JP" altLang="en-US" dirty="0">
                <a:solidFill>
                  <a:schemeClr val="accent6"/>
                </a:solidFill>
              </a:rPr>
              <a:t>チーム活動</a:t>
            </a:r>
          </a:p>
        </p:txBody>
      </p:sp>
      <p:pic>
        <p:nvPicPr>
          <p:cNvPr id="12" name="コンテンツ プレースホルダー 5" descr="ロゴ&#10;&#10;説明は自動で生成されたものです">
            <a:extLst>
              <a:ext uri="{FF2B5EF4-FFF2-40B4-BE49-F238E27FC236}">
                <a16:creationId xmlns:a16="http://schemas.microsoft.com/office/drawing/2014/main" id="{AA263A92-CD66-79EC-0F9E-EFDEE0AE27E4}"/>
              </a:ext>
            </a:extLst>
          </p:cNvPr>
          <p:cNvPicPr>
            <a:picLocks noChangeAspect="1"/>
          </p:cNvPicPr>
          <p:nvPr/>
        </p:nvPicPr>
        <p:blipFill>
          <a:blip r:embed="rId8"/>
          <a:stretch>
            <a:fillRect/>
          </a:stretch>
        </p:blipFill>
        <p:spPr>
          <a:xfrm>
            <a:off x="11237075" y="114300"/>
            <a:ext cx="967915" cy="501650"/>
          </a:xfrm>
          <a:prstGeom prst="rect">
            <a:avLst/>
          </a:prstGeom>
          <a:effectLst>
            <a:innerShdw blurRad="63500" dist="50800" dir="2700000">
              <a:prstClr val="black">
                <a:alpha val="50000"/>
              </a:prstClr>
            </a:innerShdw>
          </a:effectLst>
          <a:scene3d>
            <a:camera prst="isometricOffAxis2Left"/>
            <a:lightRig rig="threePt" dir="t"/>
          </a:scene3d>
        </p:spPr>
      </p:pic>
      <p:sp>
        <p:nvSpPr>
          <p:cNvPr id="3" name="テキスト ボックス 2">
            <a:extLst>
              <a:ext uri="{FF2B5EF4-FFF2-40B4-BE49-F238E27FC236}">
                <a16:creationId xmlns:a16="http://schemas.microsoft.com/office/drawing/2014/main" id="{1E9466A2-9CEA-E705-480C-ADA1F7BD4370}"/>
              </a:ext>
            </a:extLst>
          </p:cNvPr>
          <p:cNvSpPr txBox="1"/>
          <p:nvPr/>
        </p:nvSpPr>
        <p:spPr>
          <a:xfrm>
            <a:off x="904498" y="3483180"/>
            <a:ext cx="1382751" cy="307777"/>
          </a:xfrm>
          <a:prstGeom prst="rect">
            <a:avLst/>
          </a:prstGeom>
          <a:noFill/>
        </p:spPr>
        <p:txBody>
          <a:bodyPr wrap="square" rtlCol="0">
            <a:spAutoFit/>
          </a:bodyPr>
          <a:lstStyle/>
          <a:p>
            <a:r>
              <a:rPr kumimoji="1" lang="ja-JP" altLang="en-US" sz="1400" dirty="0"/>
              <a:t>探り合い</a:t>
            </a:r>
          </a:p>
        </p:txBody>
      </p:sp>
      <p:sp>
        <p:nvSpPr>
          <p:cNvPr id="4" name="テキスト ボックス 3">
            <a:extLst>
              <a:ext uri="{FF2B5EF4-FFF2-40B4-BE49-F238E27FC236}">
                <a16:creationId xmlns:a16="http://schemas.microsoft.com/office/drawing/2014/main" id="{7370120F-E62D-9B57-E4C0-CDC533995F5C}"/>
              </a:ext>
            </a:extLst>
          </p:cNvPr>
          <p:cNvSpPr txBox="1"/>
          <p:nvPr/>
        </p:nvSpPr>
        <p:spPr>
          <a:xfrm>
            <a:off x="3190483" y="3459471"/>
            <a:ext cx="1761893" cy="523220"/>
          </a:xfrm>
          <a:prstGeom prst="rect">
            <a:avLst/>
          </a:prstGeom>
          <a:noFill/>
        </p:spPr>
        <p:txBody>
          <a:bodyPr wrap="square" rtlCol="0">
            <a:spAutoFit/>
          </a:bodyPr>
          <a:lstStyle/>
          <a:p>
            <a:r>
              <a:rPr lang="ja-JP" altLang="en-US" sz="1400" dirty="0"/>
              <a:t>テンポの良くない</a:t>
            </a:r>
            <a:endParaRPr lang="en-US" altLang="ja-JP" sz="1400" dirty="0"/>
          </a:p>
          <a:p>
            <a:r>
              <a:rPr kumimoji="1" lang="ja-JP" altLang="en-US" sz="1400" dirty="0"/>
              <a:t>チーム活動</a:t>
            </a:r>
          </a:p>
        </p:txBody>
      </p:sp>
      <p:sp>
        <p:nvSpPr>
          <p:cNvPr id="6" name="テキスト ボックス 5">
            <a:extLst>
              <a:ext uri="{FF2B5EF4-FFF2-40B4-BE49-F238E27FC236}">
                <a16:creationId xmlns:a16="http://schemas.microsoft.com/office/drawing/2014/main" id="{3208D967-1AB9-CB52-6CB6-0BBDC10DF529}"/>
              </a:ext>
            </a:extLst>
          </p:cNvPr>
          <p:cNvSpPr txBox="1"/>
          <p:nvPr/>
        </p:nvSpPr>
        <p:spPr>
          <a:xfrm>
            <a:off x="5644985" y="3486677"/>
            <a:ext cx="1761893" cy="307777"/>
          </a:xfrm>
          <a:prstGeom prst="rect">
            <a:avLst/>
          </a:prstGeom>
          <a:noFill/>
        </p:spPr>
        <p:txBody>
          <a:bodyPr wrap="square" rtlCol="0">
            <a:spAutoFit/>
          </a:bodyPr>
          <a:lstStyle/>
          <a:p>
            <a:r>
              <a:rPr lang="ja-JP" altLang="en-US" sz="1400" dirty="0"/>
              <a:t>共通の目標が形成</a:t>
            </a:r>
            <a:endParaRPr kumimoji="1" lang="ja-JP" altLang="en-US" sz="1400" dirty="0"/>
          </a:p>
        </p:txBody>
      </p:sp>
      <p:sp>
        <p:nvSpPr>
          <p:cNvPr id="7" name="テキスト ボックス 6">
            <a:extLst>
              <a:ext uri="{FF2B5EF4-FFF2-40B4-BE49-F238E27FC236}">
                <a16:creationId xmlns:a16="http://schemas.microsoft.com/office/drawing/2014/main" id="{6B75746C-DCC6-E54B-D60E-A4A7C89037A1}"/>
              </a:ext>
            </a:extLst>
          </p:cNvPr>
          <p:cNvSpPr txBox="1"/>
          <p:nvPr/>
        </p:nvSpPr>
        <p:spPr>
          <a:xfrm>
            <a:off x="8142858" y="3501720"/>
            <a:ext cx="1761893" cy="307777"/>
          </a:xfrm>
          <a:prstGeom prst="rect">
            <a:avLst/>
          </a:prstGeom>
          <a:noFill/>
        </p:spPr>
        <p:txBody>
          <a:bodyPr wrap="square" rtlCol="0">
            <a:spAutoFit/>
          </a:bodyPr>
          <a:lstStyle/>
          <a:p>
            <a:r>
              <a:rPr lang="ja-JP" altLang="en-US" sz="1400" dirty="0"/>
              <a:t>チームとして機能</a:t>
            </a:r>
            <a:endParaRPr kumimoji="1" lang="ja-JP" altLang="en-US" sz="1400" dirty="0"/>
          </a:p>
        </p:txBody>
      </p:sp>
      <p:sp>
        <p:nvSpPr>
          <p:cNvPr id="8" name="テキスト ボックス 7">
            <a:extLst>
              <a:ext uri="{FF2B5EF4-FFF2-40B4-BE49-F238E27FC236}">
                <a16:creationId xmlns:a16="http://schemas.microsoft.com/office/drawing/2014/main" id="{3EBCA572-1AFC-6E7F-7E79-3EBD19D8B30F}"/>
              </a:ext>
            </a:extLst>
          </p:cNvPr>
          <p:cNvSpPr txBox="1"/>
          <p:nvPr/>
        </p:nvSpPr>
        <p:spPr>
          <a:xfrm>
            <a:off x="10640731" y="3498420"/>
            <a:ext cx="1761893" cy="307777"/>
          </a:xfrm>
          <a:prstGeom prst="rect">
            <a:avLst/>
          </a:prstGeom>
          <a:noFill/>
        </p:spPr>
        <p:txBody>
          <a:bodyPr wrap="square" rtlCol="0">
            <a:spAutoFit/>
          </a:bodyPr>
          <a:lstStyle/>
          <a:p>
            <a:r>
              <a:rPr lang="ja-JP" altLang="en-US" sz="1400" dirty="0"/>
              <a:t>チームの終結</a:t>
            </a:r>
            <a:endParaRPr kumimoji="1" lang="ja-JP" altLang="en-US" sz="1400" dirty="0"/>
          </a:p>
        </p:txBody>
      </p:sp>
    </p:spTree>
    <p:extLst>
      <p:ext uri="{BB962C8B-B14F-4D97-AF65-F5344CB8AC3E}">
        <p14:creationId xmlns:p14="http://schemas.microsoft.com/office/powerpoint/2010/main" val="278699561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graphicEl>
                                              <a:dgm id="{523EEA65-0FF6-41C2-B782-397C2F00DC8F}"/>
                                            </p:graphicEl>
                                          </p:spTgt>
                                        </p:tgtEl>
                                        <p:attrNameLst>
                                          <p:attrName>style.visibility</p:attrName>
                                        </p:attrNameLst>
                                      </p:cBhvr>
                                      <p:to>
                                        <p:strVal val="visible"/>
                                      </p:to>
                                    </p:set>
                                    <p:animEffect transition="in" filter="fade">
                                      <p:cBhvr>
                                        <p:cTn id="7" dur="250"/>
                                        <p:tgtEl>
                                          <p:spTgt spid="9">
                                            <p:graphicEl>
                                              <a:dgm id="{523EEA65-0FF6-41C2-B782-397C2F00DC8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graphicEl>
                                              <a:dgm id="{301A37BB-29E9-4E1C-A629-34CA48ACC1EB}"/>
                                            </p:graphicEl>
                                          </p:spTgt>
                                        </p:tgtEl>
                                        <p:attrNameLst>
                                          <p:attrName>style.visibility</p:attrName>
                                        </p:attrNameLst>
                                      </p:cBhvr>
                                      <p:to>
                                        <p:strVal val="visible"/>
                                      </p:to>
                                    </p:set>
                                    <p:animEffect transition="in" filter="fade">
                                      <p:cBhvr>
                                        <p:cTn id="10" dur="250"/>
                                        <p:tgtEl>
                                          <p:spTgt spid="9">
                                            <p:graphicEl>
                                              <a:dgm id="{301A37BB-29E9-4E1C-A629-34CA48ACC1EB}"/>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9">
                                            <p:graphicEl>
                                              <a:dgm id="{C5E6DCEF-F0A6-4015-8D6D-15948E29A7F9}"/>
                                            </p:graphicEl>
                                          </p:spTgt>
                                        </p:tgtEl>
                                        <p:attrNameLst>
                                          <p:attrName>style.visibility</p:attrName>
                                        </p:attrNameLst>
                                      </p:cBhvr>
                                      <p:to>
                                        <p:strVal val="visible"/>
                                      </p:to>
                                    </p:set>
                                    <p:animEffect transition="in" filter="fade">
                                      <p:cBhvr>
                                        <p:cTn id="17" dur="250"/>
                                        <p:tgtEl>
                                          <p:spTgt spid="9">
                                            <p:graphicEl>
                                              <a:dgm id="{C5E6DCEF-F0A6-4015-8D6D-15948E29A7F9}"/>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graphicEl>
                                              <a:dgm id="{911CADC8-4048-45B2-9ED2-7F7D2BC00391}"/>
                                            </p:graphicEl>
                                          </p:spTgt>
                                        </p:tgtEl>
                                        <p:attrNameLst>
                                          <p:attrName>style.visibility</p:attrName>
                                        </p:attrNameLst>
                                      </p:cBhvr>
                                      <p:to>
                                        <p:strVal val="visible"/>
                                      </p:to>
                                    </p:set>
                                    <p:animEffect transition="in" filter="fade">
                                      <p:cBhvr>
                                        <p:cTn id="20" dur="250"/>
                                        <p:tgtEl>
                                          <p:spTgt spid="9">
                                            <p:graphicEl>
                                              <a:dgm id="{911CADC8-4048-45B2-9ED2-7F7D2BC00391}"/>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
                                            <p:graphicEl>
                                              <a:dgm id="{2824120B-C416-4A66-961C-DBD2D9716A63}"/>
                                            </p:graphicEl>
                                          </p:spTgt>
                                        </p:tgtEl>
                                        <p:attrNameLst>
                                          <p:attrName>style.visibility</p:attrName>
                                        </p:attrNameLst>
                                      </p:cBhvr>
                                      <p:to>
                                        <p:strVal val="visible"/>
                                      </p:to>
                                    </p:set>
                                    <p:animEffect transition="in" filter="fade">
                                      <p:cBhvr>
                                        <p:cTn id="27" dur="250"/>
                                        <p:tgtEl>
                                          <p:spTgt spid="9">
                                            <p:graphicEl>
                                              <a:dgm id="{2824120B-C416-4A66-961C-DBD2D9716A63}"/>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graphicEl>
                                              <a:dgm id="{C906FC24-8279-4F1F-B6E9-5E47434889E8}"/>
                                            </p:graphicEl>
                                          </p:spTgt>
                                        </p:tgtEl>
                                        <p:attrNameLst>
                                          <p:attrName>style.visibility</p:attrName>
                                        </p:attrNameLst>
                                      </p:cBhvr>
                                      <p:to>
                                        <p:strVal val="visible"/>
                                      </p:to>
                                    </p:set>
                                    <p:animEffect transition="in" filter="fade">
                                      <p:cBhvr>
                                        <p:cTn id="30" dur="250"/>
                                        <p:tgtEl>
                                          <p:spTgt spid="9">
                                            <p:graphicEl>
                                              <a:dgm id="{C906FC24-8279-4F1F-B6E9-5E47434889E8}"/>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250"/>
                                        <p:tgtEl>
                                          <p:spTgt spid="6"/>
                                        </p:tgtEl>
                                      </p:cBhvr>
                                    </p:animEffect>
                                  </p:childTnLst>
                                </p:cTn>
                              </p:par>
                            </p:childTnLst>
                          </p:cTn>
                        </p:par>
                        <p:par>
                          <p:cTn id="34" fill="hold">
                            <p:stCondLst>
                              <p:cond delay="750"/>
                            </p:stCondLst>
                            <p:childTnLst>
                              <p:par>
                                <p:cTn id="35" presetID="10" presetClass="entr" presetSubtype="0" fill="hold" grpId="0" nodeType="afterEffect">
                                  <p:stCondLst>
                                    <p:cond delay="0"/>
                                  </p:stCondLst>
                                  <p:childTnLst>
                                    <p:set>
                                      <p:cBhvr>
                                        <p:cTn id="36" dur="1" fill="hold">
                                          <p:stCondLst>
                                            <p:cond delay="0"/>
                                          </p:stCondLst>
                                        </p:cTn>
                                        <p:tgtEl>
                                          <p:spTgt spid="9">
                                            <p:graphicEl>
                                              <a:dgm id="{529E4FBA-1069-4475-943D-F184BA513109}"/>
                                            </p:graphicEl>
                                          </p:spTgt>
                                        </p:tgtEl>
                                        <p:attrNameLst>
                                          <p:attrName>style.visibility</p:attrName>
                                        </p:attrNameLst>
                                      </p:cBhvr>
                                      <p:to>
                                        <p:strVal val="visible"/>
                                      </p:to>
                                    </p:set>
                                    <p:animEffect transition="in" filter="fade">
                                      <p:cBhvr>
                                        <p:cTn id="37" dur="250"/>
                                        <p:tgtEl>
                                          <p:spTgt spid="9">
                                            <p:graphicEl>
                                              <a:dgm id="{529E4FBA-1069-4475-943D-F184BA513109}"/>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graphicEl>
                                              <a:dgm id="{7E51AF79-2A85-4AE0-A658-AB45FEAE41D4}"/>
                                            </p:graphicEl>
                                          </p:spTgt>
                                        </p:tgtEl>
                                        <p:attrNameLst>
                                          <p:attrName>style.visibility</p:attrName>
                                        </p:attrNameLst>
                                      </p:cBhvr>
                                      <p:to>
                                        <p:strVal val="visible"/>
                                      </p:to>
                                    </p:set>
                                    <p:animEffect transition="in" filter="fade">
                                      <p:cBhvr>
                                        <p:cTn id="40" dur="250"/>
                                        <p:tgtEl>
                                          <p:spTgt spid="9">
                                            <p:graphicEl>
                                              <a:dgm id="{7E51AF79-2A85-4AE0-A658-AB45FEAE41D4}"/>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50"/>
                                        <p:tgtEl>
                                          <p:spTgt spid="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9">
                                            <p:graphicEl>
                                              <a:dgm id="{E0E5EEED-ACA8-45C1-9D70-F0734049550A}"/>
                                            </p:graphicEl>
                                          </p:spTgt>
                                        </p:tgtEl>
                                        <p:attrNameLst>
                                          <p:attrName>style.visibility</p:attrName>
                                        </p:attrNameLst>
                                      </p:cBhvr>
                                      <p:to>
                                        <p:strVal val="visible"/>
                                      </p:to>
                                    </p:set>
                                    <p:animEffect transition="in" filter="fade">
                                      <p:cBhvr>
                                        <p:cTn id="47" dur="250"/>
                                        <p:tgtEl>
                                          <p:spTgt spid="9">
                                            <p:graphicEl>
                                              <a:dgm id="{E0E5EEED-ACA8-45C1-9D70-F0734049550A}"/>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graphicEl>
                                              <a:dgm id="{4F0B17FC-6511-4228-9E08-0BC847628345}"/>
                                            </p:graphicEl>
                                          </p:spTgt>
                                        </p:tgtEl>
                                        <p:attrNameLst>
                                          <p:attrName>style.visibility</p:attrName>
                                        </p:attrNameLst>
                                      </p:cBhvr>
                                      <p:to>
                                        <p:strVal val="visible"/>
                                      </p:to>
                                    </p:set>
                                    <p:animEffect transition="in" filter="fade">
                                      <p:cBhvr>
                                        <p:cTn id="50" dur="250"/>
                                        <p:tgtEl>
                                          <p:spTgt spid="9">
                                            <p:graphicEl>
                                              <a:dgm id="{4F0B17FC-6511-4228-9E08-0BC847628345}"/>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25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32" presetClass="emph" presetSubtype="0" fill="hold" grpId="2" nodeType="clickEffect">
                                  <p:stCondLst>
                                    <p:cond delay="0"/>
                                  </p:stCondLst>
                                  <p:childTnLst>
                                    <p:animRot by="120000">
                                      <p:cBhvr>
                                        <p:cTn id="57" dur="100" fill="hold">
                                          <p:stCondLst>
                                            <p:cond delay="0"/>
                                          </p:stCondLst>
                                        </p:cTn>
                                        <p:tgtEl>
                                          <p:spTgt spid="9">
                                            <p:graphicEl>
                                              <a:dgm id="{523EEA65-0FF6-41C2-B782-397C2F00DC8F}"/>
                                            </p:graphicEl>
                                          </p:spTgt>
                                        </p:tgtEl>
                                        <p:attrNameLst>
                                          <p:attrName>r</p:attrName>
                                        </p:attrNameLst>
                                      </p:cBhvr>
                                    </p:animRot>
                                    <p:animRot by="-240000">
                                      <p:cBhvr>
                                        <p:cTn id="58" dur="200" fill="hold">
                                          <p:stCondLst>
                                            <p:cond delay="200"/>
                                          </p:stCondLst>
                                        </p:cTn>
                                        <p:tgtEl>
                                          <p:spTgt spid="9">
                                            <p:graphicEl>
                                              <a:dgm id="{523EEA65-0FF6-41C2-B782-397C2F00DC8F}"/>
                                            </p:graphicEl>
                                          </p:spTgt>
                                        </p:tgtEl>
                                        <p:attrNameLst>
                                          <p:attrName>r</p:attrName>
                                        </p:attrNameLst>
                                      </p:cBhvr>
                                    </p:animRot>
                                    <p:animRot by="240000">
                                      <p:cBhvr>
                                        <p:cTn id="59" dur="200" fill="hold">
                                          <p:stCondLst>
                                            <p:cond delay="400"/>
                                          </p:stCondLst>
                                        </p:cTn>
                                        <p:tgtEl>
                                          <p:spTgt spid="9">
                                            <p:graphicEl>
                                              <a:dgm id="{523EEA65-0FF6-41C2-B782-397C2F00DC8F}"/>
                                            </p:graphicEl>
                                          </p:spTgt>
                                        </p:tgtEl>
                                        <p:attrNameLst>
                                          <p:attrName>r</p:attrName>
                                        </p:attrNameLst>
                                      </p:cBhvr>
                                    </p:animRot>
                                    <p:animRot by="-240000">
                                      <p:cBhvr>
                                        <p:cTn id="60" dur="200" fill="hold">
                                          <p:stCondLst>
                                            <p:cond delay="600"/>
                                          </p:stCondLst>
                                        </p:cTn>
                                        <p:tgtEl>
                                          <p:spTgt spid="9">
                                            <p:graphicEl>
                                              <a:dgm id="{523EEA65-0FF6-41C2-B782-397C2F00DC8F}"/>
                                            </p:graphicEl>
                                          </p:spTgt>
                                        </p:tgtEl>
                                        <p:attrNameLst>
                                          <p:attrName>r</p:attrName>
                                        </p:attrNameLst>
                                      </p:cBhvr>
                                    </p:animRot>
                                    <p:animRot by="120000">
                                      <p:cBhvr>
                                        <p:cTn id="61" dur="200" fill="hold">
                                          <p:stCondLst>
                                            <p:cond delay="800"/>
                                          </p:stCondLst>
                                        </p:cTn>
                                        <p:tgtEl>
                                          <p:spTgt spid="9">
                                            <p:graphicEl>
                                              <a:dgm id="{523EEA65-0FF6-41C2-B782-397C2F00DC8F}"/>
                                            </p:graphicEl>
                                          </p:spTgt>
                                        </p:tgtEl>
                                        <p:attrNameLst>
                                          <p:attrName>r</p:attrName>
                                        </p:attrNameLst>
                                      </p:cBhvr>
                                    </p:animRot>
                                  </p:childTnLst>
                                </p:cTn>
                              </p:par>
                              <p:par>
                                <p:cTn id="62" presetID="32" presetClass="emph" presetSubtype="0" fill="hold" grpId="2" nodeType="withEffect">
                                  <p:stCondLst>
                                    <p:cond delay="0"/>
                                  </p:stCondLst>
                                  <p:childTnLst>
                                    <p:animRot by="120000">
                                      <p:cBhvr>
                                        <p:cTn id="63" dur="100" fill="hold">
                                          <p:stCondLst>
                                            <p:cond delay="0"/>
                                          </p:stCondLst>
                                        </p:cTn>
                                        <p:tgtEl>
                                          <p:spTgt spid="9">
                                            <p:graphicEl>
                                              <a:dgm id="{301A37BB-29E9-4E1C-A629-34CA48ACC1EB}"/>
                                            </p:graphicEl>
                                          </p:spTgt>
                                        </p:tgtEl>
                                        <p:attrNameLst>
                                          <p:attrName>r</p:attrName>
                                        </p:attrNameLst>
                                      </p:cBhvr>
                                    </p:animRot>
                                    <p:animRot by="-240000">
                                      <p:cBhvr>
                                        <p:cTn id="64" dur="200" fill="hold">
                                          <p:stCondLst>
                                            <p:cond delay="200"/>
                                          </p:stCondLst>
                                        </p:cTn>
                                        <p:tgtEl>
                                          <p:spTgt spid="9">
                                            <p:graphicEl>
                                              <a:dgm id="{301A37BB-29E9-4E1C-A629-34CA48ACC1EB}"/>
                                            </p:graphicEl>
                                          </p:spTgt>
                                        </p:tgtEl>
                                        <p:attrNameLst>
                                          <p:attrName>r</p:attrName>
                                        </p:attrNameLst>
                                      </p:cBhvr>
                                    </p:animRot>
                                    <p:animRot by="240000">
                                      <p:cBhvr>
                                        <p:cTn id="65" dur="200" fill="hold">
                                          <p:stCondLst>
                                            <p:cond delay="400"/>
                                          </p:stCondLst>
                                        </p:cTn>
                                        <p:tgtEl>
                                          <p:spTgt spid="9">
                                            <p:graphicEl>
                                              <a:dgm id="{301A37BB-29E9-4E1C-A629-34CA48ACC1EB}"/>
                                            </p:graphicEl>
                                          </p:spTgt>
                                        </p:tgtEl>
                                        <p:attrNameLst>
                                          <p:attrName>r</p:attrName>
                                        </p:attrNameLst>
                                      </p:cBhvr>
                                    </p:animRot>
                                    <p:animRot by="-240000">
                                      <p:cBhvr>
                                        <p:cTn id="66" dur="200" fill="hold">
                                          <p:stCondLst>
                                            <p:cond delay="600"/>
                                          </p:stCondLst>
                                        </p:cTn>
                                        <p:tgtEl>
                                          <p:spTgt spid="9">
                                            <p:graphicEl>
                                              <a:dgm id="{301A37BB-29E9-4E1C-A629-34CA48ACC1EB}"/>
                                            </p:graphicEl>
                                          </p:spTgt>
                                        </p:tgtEl>
                                        <p:attrNameLst>
                                          <p:attrName>r</p:attrName>
                                        </p:attrNameLst>
                                      </p:cBhvr>
                                    </p:animRot>
                                    <p:animRot by="120000">
                                      <p:cBhvr>
                                        <p:cTn id="67" dur="200" fill="hold">
                                          <p:stCondLst>
                                            <p:cond delay="800"/>
                                          </p:stCondLst>
                                        </p:cTn>
                                        <p:tgtEl>
                                          <p:spTgt spid="9">
                                            <p:graphicEl>
                                              <a:dgm id="{301A37BB-29E9-4E1C-A629-34CA48ACC1EB}"/>
                                            </p:graphicEl>
                                          </p:spTgt>
                                        </p:tgtEl>
                                        <p:attrNameLst>
                                          <p:attrName>r</p:attrName>
                                        </p:attrNameLst>
                                      </p:cBhvr>
                                    </p:animRot>
                                  </p:childTnLst>
                                </p:cTn>
                              </p:par>
                              <p:par>
                                <p:cTn id="68" presetID="32" presetClass="emph" presetSubtype="0" fill="hold" grpId="1" nodeType="withEffect">
                                  <p:stCondLst>
                                    <p:cond delay="0"/>
                                  </p:stCondLst>
                                  <p:childTnLst>
                                    <p:animRot by="120000">
                                      <p:cBhvr>
                                        <p:cTn id="69" dur="100" fill="hold">
                                          <p:stCondLst>
                                            <p:cond delay="0"/>
                                          </p:stCondLst>
                                        </p:cTn>
                                        <p:tgtEl>
                                          <p:spTgt spid="3"/>
                                        </p:tgtEl>
                                        <p:attrNameLst>
                                          <p:attrName>r</p:attrName>
                                        </p:attrNameLst>
                                      </p:cBhvr>
                                    </p:animRot>
                                    <p:animRot by="-240000">
                                      <p:cBhvr>
                                        <p:cTn id="70" dur="200" fill="hold">
                                          <p:stCondLst>
                                            <p:cond delay="200"/>
                                          </p:stCondLst>
                                        </p:cTn>
                                        <p:tgtEl>
                                          <p:spTgt spid="3"/>
                                        </p:tgtEl>
                                        <p:attrNameLst>
                                          <p:attrName>r</p:attrName>
                                        </p:attrNameLst>
                                      </p:cBhvr>
                                    </p:animRot>
                                    <p:animRot by="240000">
                                      <p:cBhvr>
                                        <p:cTn id="71" dur="200" fill="hold">
                                          <p:stCondLst>
                                            <p:cond delay="400"/>
                                          </p:stCondLst>
                                        </p:cTn>
                                        <p:tgtEl>
                                          <p:spTgt spid="3"/>
                                        </p:tgtEl>
                                        <p:attrNameLst>
                                          <p:attrName>r</p:attrName>
                                        </p:attrNameLst>
                                      </p:cBhvr>
                                    </p:animRot>
                                    <p:animRot by="-240000">
                                      <p:cBhvr>
                                        <p:cTn id="72" dur="200" fill="hold">
                                          <p:stCondLst>
                                            <p:cond delay="600"/>
                                          </p:stCondLst>
                                        </p:cTn>
                                        <p:tgtEl>
                                          <p:spTgt spid="3"/>
                                        </p:tgtEl>
                                        <p:attrNameLst>
                                          <p:attrName>r</p:attrName>
                                        </p:attrNameLst>
                                      </p:cBhvr>
                                    </p:animRot>
                                    <p:animRot by="120000">
                                      <p:cBhvr>
                                        <p:cTn id="73" dur="200" fill="hold">
                                          <p:stCondLst>
                                            <p:cond delay="800"/>
                                          </p:stCondLst>
                                        </p:cTn>
                                        <p:tgtEl>
                                          <p:spTgt spid="3"/>
                                        </p:tgtEl>
                                        <p:attrNameLst>
                                          <p:attrName>r</p:attrName>
                                        </p:attrNameLst>
                                      </p:cBhvr>
                                    </p:animRot>
                                  </p:childTnLst>
                                </p:cTn>
                              </p:par>
                            </p:childTnLst>
                          </p:cTn>
                        </p:par>
                      </p:childTnLst>
                    </p:cTn>
                  </p:par>
                  <p:par>
                    <p:cTn id="74" fill="hold">
                      <p:stCondLst>
                        <p:cond delay="indefinite"/>
                      </p:stCondLst>
                      <p:childTnLst>
                        <p:par>
                          <p:cTn id="75" fill="hold">
                            <p:stCondLst>
                              <p:cond delay="0"/>
                            </p:stCondLst>
                            <p:childTnLst>
                              <p:par>
                                <p:cTn id="76" presetID="32" presetClass="emph" presetSubtype="0" fill="hold" grpId="2" nodeType="clickEffect">
                                  <p:stCondLst>
                                    <p:cond delay="0"/>
                                  </p:stCondLst>
                                  <p:childTnLst>
                                    <p:animRot by="120000">
                                      <p:cBhvr>
                                        <p:cTn id="77" dur="100" fill="hold">
                                          <p:stCondLst>
                                            <p:cond delay="0"/>
                                          </p:stCondLst>
                                        </p:cTn>
                                        <p:tgtEl>
                                          <p:spTgt spid="9">
                                            <p:graphicEl>
                                              <a:dgm id="{C5E6DCEF-F0A6-4015-8D6D-15948E29A7F9}"/>
                                            </p:graphicEl>
                                          </p:spTgt>
                                        </p:tgtEl>
                                        <p:attrNameLst>
                                          <p:attrName>r</p:attrName>
                                        </p:attrNameLst>
                                      </p:cBhvr>
                                    </p:animRot>
                                    <p:animRot by="-240000">
                                      <p:cBhvr>
                                        <p:cTn id="78" dur="200" fill="hold">
                                          <p:stCondLst>
                                            <p:cond delay="200"/>
                                          </p:stCondLst>
                                        </p:cTn>
                                        <p:tgtEl>
                                          <p:spTgt spid="9">
                                            <p:graphicEl>
                                              <a:dgm id="{C5E6DCEF-F0A6-4015-8D6D-15948E29A7F9}"/>
                                            </p:graphicEl>
                                          </p:spTgt>
                                        </p:tgtEl>
                                        <p:attrNameLst>
                                          <p:attrName>r</p:attrName>
                                        </p:attrNameLst>
                                      </p:cBhvr>
                                    </p:animRot>
                                    <p:animRot by="240000">
                                      <p:cBhvr>
                                        <p:cTn id="79" dur="200" fill="hold">
                                          <p:stCondLst>
                                            <p:cond delay="400"/>
                                          </p:stCondLst>
                                        </p:cTn>
                                        <p:tgtEl>
                                          <p:spTgt spid="9">
                                            <p:graphicEl>
                                              <a:dgm id="{C5E6DCEF-F0A6-4015-8D6D-15948E29A7F9}"/>
                                            </p:graphicEl>
                                          </p:spTgt>
                                        </p:tgtEl>
                                        <p:attrNameLst>
                                          <p:attrName>r</p:attrName>
                                        </p:attrNameLst>
                                      </p:cBhvr>
                                    </p:animRot>
                                    <p:animRot by="-240000">
                                      <p:cBhvr>
                                        <p:cTn id="80" dur="200" fill="hold">
                                          <p:stCondLst>
                                            <p:cond delay="600"/>
                                          </p:stCondLst>
                                        </p:cTn>
                                        <p:tgtEl>
                                          <p:spTgt spid="9">
                                            <p:graphicEl>
                                              <a:dgm id="{C5E6DCEF-F0A6-4015-8D6D-15948E29A7F9}"/>
                                            </p:graphicEl>
                                          </p:spTgt>
                                        </p:tgtEl>
                                        <p:attrNameLst>
                                          <p:attrName>r</p:attrName>
                                        </p:attrNameLst>
                                      </p:cBhvr>
                                    </p:animRot>
                                    <p:animRot by="120000">
                                      <p:cBhvr>
                                        <p:cTn id="81" dur="200" fill="hold">
                                          <p:stCondLst>
                                            <p:cond delay="800"/>
                                          </p:stCondLst>
                                        </p:cTn>
                                        <p:tgtEl>
                                          <p:spTgt spid="9">
                                            <p:graphicEl>
                                              <a:dgm id="{C5E6DCEF-F0A6-4015-8D6D-15948E29A7F9}"/>
                                            </p:graphicEl>
                                          </p:spTgt>
                                        </p:tgtEl>
                                        <p:attrNameLst>
                                          <p:attrName>r</p:attrName>
                                        </p:attrNameLst>
                                      </p:cBhvr>
                                    </p:animRot>
                                  </p:childTnLst>
                                </p:cTn>
                              </p:par>
                              <p:par>
                                <p:cTn id="82" presetID="32" presetClass="emph" presetSubtype="0" fill="hold" grpId="2" nodeType="withEffect">
                                  <p:stCondLst>
                                    <p:cond delay="0"/>
                                  </p:stCondLst>
                                  <p:childTnLst>
                                    <p:animRot by="120000">
                                      <p:cBhvr>
                                        <p:cTn id="83" dur="100" fill="hold">
                                          <p:stCondLst>
                                            <p:cond delay="0"/>
                                          </p:stCondLst>
                                        </p:cTn>
                                        <p:tgtEl>
                                          <p:spTgt spid="9">
                                            <p:graphicEl>
                                              <a:dgm id="{911CADC8-4048-45B2-9ED2-7F7D2BC00391}"/>
                                            </p:graphicEl>
                                          </p:spTgt>
                                        </p:tgtEl>
                                        <p:attrNameLst>
                                          <p:attrName>r</p:attrName>
                                        </p:attrNameLst>
                                      </p:cBhvr>
                                    </p:animRot>
                                    <p:animRot by="-240000">
                                      <p:cBhvr>
                                        <p:cTn id="84" dur="200" fill="hold">
                                          <p:stCondLst>
                                            <p:cond delay="200"/>
                                          </p:stCondLst>
                                        </p:cTn>
                                        <p:tgtEl>
                                          <p:spTgt spid="9">
                                            <p:graphicEl>
                                              <a:dgm id="{911CADC8-4048-45B2-9ED2-7F7D2BC00391}"/>
                                            </p:graphicEl>
                                          </p:spTgt>
                                        </p:tgtEl>
                                        <p:attrNameLst>
                                          <p:attrName>r</p:attrName>
                                        </p:attrNameLst>
                                      </p:cBhvr>
                                    </p:animRot>
                                    <p:animRot by="240000">
                                      <p:cBhvr>
                                        <p:cTn id="85" dur="200" fill="hold">
                                          <p:stCondLst>
                                            <p:cond delay="400"/>
                                          </p:stCondLst>
                                        </p:cTn>
                                        <p:tgtEl>
                                          <p:spTgt spid="9">
                                            <p:graphicEl>
                                              <a:dgm id="{911CADC8-4048-45B2-9ED2-7F7D2BC00391}"/>
                                            </p:graphicEl>
                                          </p:spTgt>
                                        </p:tgtEl>
                                        <p:attrNameLst>
                                          <p:attrName>r</p:attrName>
                                        </p:attrNameLst>
                                      </p:cBhvr>
                                    </p:animRot>
                                    <p:animRot by="-240000">
                                      <p:cBhvr>
                                        <p:cTn id="86" dur="200" fill="hold">
                                          <p:stCondLst>
                                            <p:cond delay="600"/>
                                          </p:stCondLst>
                                        </p:cTn>
                                        <p:tgtEl>
                                          <p:spTgt spid="9">
                                            <p:graphicEl>
                                              <a:dgm id="{911CADC8-4048-45B2-9ED2-7F7D2BC00391}"/>
                                            </p:graphicEl>
                                          </p:spTgt>
                                        </p:tgtEl>
                                        <p:attrNameLst>
                                          <p:attrName>r</p:attrName>
                                        </p:attrNameLst>
                                      </p:cBhvr>
                                    </p:animRot>
                                    <p:animRot by="120000">
                                      <p:cBhvr>
                                        <p:cTn id="87" dur="200" fill="hold">
                                          <p:stCondLst>
                                            <p:cond delay="800"/>
                                          </p:stCondLst>
                                        </p:cTn>
                                        <p:tgtEl>
                                          <p:spTgt spid="9">
                                            <p:graphicEl>
                                              <a:dgm id="{911CADC8-4048-45B2-9ED2-7F7D2BC00391}"/>
                                            </p:graphicEl>
                                          </p:spTgt>
                                        </p:tgtEl>
                                        <p:attrNameLst>
                                          <p:attrName>r</p:attrName>
                                        </p:attrNameLst>
                                      </p:cBhvr>
                                    </p:animRot>
                                  </p:childTnLst>
                                </p:cTn>
                              </p:par>
                              <p:par>
                                <p:cTn id="88" presetID="32" presetClass="emph" presetSubtype="0" fill="hold" grpId="1" nodeType="withEffect">
                                  <p:stCondLst>
                                    <p:cond delay="0"/>
                                  </p:stCondLst>
                                  <p:childTnLst>
                                    <p:animRot by="120000">
                                      <p:cBhvr>
                                        <p:cTn id="89" dur="100" fill="hold">
                                          <p:stCondLst>
                                            <p:cond delay="0"/>
                                          </p:stCondLst>
                                        </p:cTn>
                                        <p:tgtEl>
                                          <p:spTgt spid="4"/>
                                        </p:tgtEl>
                                        <p:attrNameLst>
                                          <p:attrName>r</p:attrName>
                                        </p:attrNameLst>
                                      </p:cBhvr>
                                    </p:animRot>
                                    <p:animRot by="-240000">
                                      <p:cBhvr>
                                        <p:cTn id="90" dur="200" fill="hold">
                                          <p:stCondLst>
                                            <p:cond delay="200"/>
                                          </p:stCondLst>
                                        </p:cTn>
                                        <p:tgtEl>
                                          <p:spTgt spid="4"/>
                                        </p:tgtEl>
                                        <p:attrNameLst>
                                          <p:attrName>r</p:attrName>
                                        </p:attrNameLst>
                                      </p:cBhvr>
                                    </p:animRot>
                                    <p:animRot by="240000">
                                      <p:cBhvr>
                                        <p:cTn id="91" dur="200" fill="hold">
                                          <p:stCondLst>
                                            <p:cond delay="400"/>
                                          </p:stCondLst>
                                        </p:cTn>
                                        <p:tgtEl>
                                          <p:spTgt spid="4"/>
                                        </p:tgtEl>
                                        <p:attrNameLst>
                                          <p:attrName>r</p:attrName>
                                        </p:attrNameLst>
                                      </p:cBhvr>
                                    </p:animRot>
                                    <p:animRot by="-240000">
                                      <p:cBhvr>
                                        <p:cTn id="92" dur="200" fill="hold">
                                          <p:stCondLst>
                                            <p:cond delay="600"/>
                                          </p:stCondLst>
                                        </p:cTn>
                                        <p:tgtEl>
                                          <p:spTgt spid="4"/>
                                        </p:tgtEl>
                                        <p:attrNameLst>
                                          <p:attrName>r</p:attrName>
                                        </p:attrNameLst>
                                      </p:cBhvr>
                                    </p:animRot>
                                    <p:animRot by="120000">
                                      <p:cBhvr>
                                        <p:cTn id="93" dur="200" fill="hold">
                                          <p:stCondLst>
                                            <p:cond delay="800"/>
                                          </p:stCondLst>
                                        </p:cTn>
                                        <p:tgtEl>
                                          <p:spTgt spid="4"/>
                                        </p:tgtEl>
                                        <p:attrNameLst>
                                          <p:attrName>r</p:attrName>
                                        </p:attrNameLst>
                                      </p:cBhvr>
                                    </p:animRot>
                                  </p:childTnLst>
                                </p:cTn>
                              </p:par>
                            </p:childTnLst>
                          </p:cTn>
                        </p:par>
                      </p:childTnLst>
                    </p:cTn>
                  </p:par>
                  <p:par>
                    <p:cTn id="94" fill="hold">
                      <p:stCondLst>
                        <p:cond delay="indefinite"/>
                      </p:stCondLst>
                      <p:childTnLst>
                        <p:par>
                          <p:cTn id="95" fill="hold">
                            <p:stCondLst>
                              <p:cond delay="0"/>
                            </p:stCondLst>
                            <p:childTnLst>
                              <p:par>
                                <p:cTn id="96" presetID="32" presetClass="emph" presetSubtype="0" fill="hold" grpId="2" nodeType="clickEffect">
                                  <p:stCondLst>
                                    <p:cond delay="0"/>
                                  </p:stCondLst>
                                  <p:childTnLst>
                                    <p:animRot by="120000">
                                      <p:cBhvr>
                                        <p:cTn id="97" dur="100" fill="hold">
                                          <p:stCondLst>
                                            <p:cond delay="0"/>
                                          </p:stCondLst>
                                        </p:cTn>
                                        <p:tgtEl>
                                          <p:spTgt spid="9">
                                            <p:graphicEl>
                                              <a:dgm id="{2824120B-C416-4A66-961C-DBD2D9716A63}"/>
                                            </p:graphicEl>
                                          </p:spTgt>
                                        </p:tgtEl>
                                        <p:attrNameLst>
                                          <p:attrName>r</p:attrName>
                                        </p:attrNameLst>
                                      </p:cBhvr>
                                    </p:animRot>
                                    <p:animRot by="-240000">
                                      <p:cBhvr>
                                        <p:cTn id="98" dur="200" fill="hold">
                                          <p:stCondLst>
                                            <p:cond delay="200"/>
                                          </p:stCondLst>
                                        </p:cTn>
                                        <p:tgtEl>
                                          <p:spTgt spid="9">
                                            <p:graphicEl>
                                              <a:dgm id="{2824120B-C416-4A66-961C-DBD2D9716A63}"/>
                                            </p:graphicEl>
                                          </p:spTgt>
                                        </p:tgtEl>
                                        <p:attrNameLst>
                                          <p:attrName>r</p:attrName>
                                        </p:attrNameLst>
                                      </p:cBhvr>
                                    </p:animRot>
                                    <p:animRot by="240000">
                                      <p:cBhvr>
                                        <p:cTn id="99" dur="200" fill="hold">
                                          <p:stCondLst>
                                            <p:cond delay="400"/>
                                          </p:stCondLst>
                                        </p:cTn>
                                        <p:tgtEl>
                                          <p:spTgt spid="9">
                                            <p:graphicEl>
                                              <a:dgm id="{2824120B-C416-4A66-961C-DBD2D9716A63}"/>
                                            </p:graphicEl>
                                          </p:spTgt>
                                        </p:tgtEl>
                                        <p:attrNameLst>
                                          <p:attrName>r</p:attrName>
                                        </p:attrNameLst>
                                      </p:cBhvr>
                                    </p:animRot>
                                    <p:animRot by="-240000">
                                      <p:cBhvr>
                                        <p:cTn id="100" dur="200" fill="hold">
                                          <p:stCondLst>
                                            <p:cond delay="600"/>
                                          </p:stCondLst>
                                        </p:cTn>
                                        <p:tgtEl>
                                          <p:spTgt spid="9">
                                            <p:graphicEl>
                                              <a:dgm id="{2824120B-C416-4A66-961C-DBD2D9716A63}"/>
                                            </p:graphicEl>
                                          </p:spTgt>
                                        </p:tgtEl>
                                        <p:attrNameLst>
                                          <p:attrName>r</p:attrName>
                                        </p:attrNameLst>
                                      </p:cBhvr>
                                    </p:animRot>
                                    <p:animRot by="120000">
                                      <p:cBhvr>
                                        <p:cTn id="101" dur="200" fill="hold">
                                          <p:stCondLst>
                                            <p:cond delay="800"/>
                                          </p:stCondLst>
                                        </p:cTn>
                                        <p:tgtEl>
                                          <p:spTgt spid="9">
                                            <p:graphicEl>
                                              <a:dgm id="{2824120B-C416-4A66-961C-DBD2D9716A63}"/>
                                            </p:graphicEl>
                                          </p:spTgt>
                                        </p:tgtEl>
                                        <p:attrNameLst>
                                          <p:attrName>r</p:attrName>
                                        </p:attrNameLst>
                                      </p:cBhvr>
                                    </p:animRot>
                                  </p:childTnLst>
                                </p:cTn>
                              </p:par>
                              <p:par>
                                <p:cTn id="102" presetID="32" presetClass="emph" presetSubtype="0" fill="hold" grpId="2" nodeType="withEffect">
                                  <p:stCondLst>
                                    <p:cond delay="0"/>
                                  </p:stCondLst>
                                  <p:childTnLst>
                                    <p:animRot by="120000">
                                      <p:cBhvr>
                                        <p:cTn id="103" dur="100" fill="hold">
                                          <p:stCondLst>
                                            <p:cond delay="0"/>
                                          </p:stCondLst>
                                        </p:cTn>
                                        <p:tgtEl>
                                          <p:spTgt spid="9">
                                            <p:graphicEl>
                                              <a:dgm id="{C906FC24-8279-4F1F-B6E9-5E47434889E8}"/>
                                            </p:graphicEl>
                                          </p:spTgt>
                                        </p:tgtEl>
                                        <p:attrNameLst>
                                          <p:attrName>r</p:attrName>
                                        </p:attrNameLst>
                                      </p:cBhvr>
                                    </p:animRot>
                                    <p:animRot by="-240000">
                                      <p:cBhvr>
                                        <p:cTn id="104" dur="200" fill="hold">
                                          <p:stCondLst>
                                            <p:cond delay="200"/>
                                          </p:stCondLst>
                                        </p:cTn>
                                        <p:tgtEl>
                                          <p:spTgt spid="9">
                                            <p:graphicEl>
                                              <a:dgm id="{C906FC24-8279-4F1F-B6E9-5E47434889E8}"/>
                                            </p:graphicEl>
                                          </p:spTgt>
                                        </p:tgtEl>
                                        <p:attrNameLst>
                                          <p:attrName>r</p:attrName>
                                        </p:attrNameLst>
                                      </p:cBhvr>
                                    </p:animRot>
                                    <p:animRot by="240000">
                                      <p:cBhvr>
                                        <p:cTn id="105" dur="200" fill="hold">
                                          <p:stCondLst>
                                            <p:cond delay="400"/>
                                          </p:stCondLst>
                                        </p:cTn>
                                        <p:tgtEl>
                                          <p:spTgt spid="9">
                                            <p:graphicEl>
                                              <a:dgm id="{C906FC24-8279-4F1F-B6E9-5E47434889E8}"/>
                                            </p:graphicEl>
                                          </p:spTgt>
                                        </p:tgtEl>
                                        <p:attrNameLst>
                                          <p:attrName>r</p:attrName>
                                        </p:attrNameLst>
                                      </p:cBhvr>
                                    </p:animRot>
                                    <p:animRot by="-240000">
                                      <p:cBhvr>
                                        <p:cTn id="106" dur="200" fill="hold">
                                          <p:stCondLst>
                                            <p:cond delay="600"/>
                                          </p:stCondLst>
                                        </p:cTn>
                                        <p:tgtEl>
                                          <p:spTgt spid="9">
                                            <p:graphicEl>
                                              <a:dgm id="{C906FC24-8279-4F1F-B6E9-5E47434889E8}"/>
                                            </p:graphicEl>
                                          </p:spTgt>
                                        </p:tgtEl>
                                        <p:attrNameLst>
                                          <p:attrName>r</p:attrName>
                                        </p:attrNameLst>
                                      </p:cBhvr>
                                    </p:animRot>
                                    <p:animRot by="120000">
                                      <p:cBhvr>
                                        <p:cTn id="107" dur="200" fill="hold">
                                          <p:stCondLst>
                                            <p:cond delay="800"/>
                                          </p:stCondLst>
                                        </p:cTn>
                                        <p:tgtEl>
                                          <p:spTgt spid="9">
                                            <p:graphicEl>
                                              <a:dgm id="{C906FC24-8279-4F1F-B6E9-5E47434889E8}"/>
                                            </p:graphicEl>
                                          </p:spTgt>
                                        </p:tgtEl>
                                        <p:attrNameLst>
                                          <p:attrName>r</p:attrName>
                                        </p:attrNameLst>
                                      </p:cBhvr>
                                    </p:animRot>
                                  </p:childTnLst>
                                </p:cTn>
                              </p:par>
                              <p:par>
                                <p:cTn id="108" presetID="32" presetClass="emph" presetSubtype="0" fill="hold" grpId="1" nodeType="withEffect">
                                  <p:stCondLst>
                                    <p:cond delay="0"/>
                                  </p:stCondLst>
                                  <p:childTnLst>
                                    <p:animRot by="120000">
                                      <p:cBhvr>
                                        <p:cTn id="109" dur="100" fill="hold">
                                          <p:stCondLst>
                                            <p:cond delay="0"/>
                                          </p:stCondLst>
                                        </p:cTn>
                                        <p:tgtEl>
                                          <p:spTgt spid="6"/>
                                        </p:tgtEl>
                                        <p:attrNameLst>
                                          <p:attrName>r</p:attrName>
                                        </p:attrNameLst>
                                      </p:cBhvr>
                                    </p:animRot>
                                    <p:animRot by="-240000">
                                      <p:cBhvr>
                                        <p:cTn id="110" dur="200" fill="hold">
                                          <p:stCondLst>
                                            <p:cond delay="200"/>
                                          </p:stCondLst>
                                        </p:cTn>
                                        <p:tgtEl>
                                          <p:spTgt spid="6"/>
                                        </p:tgtEl>
                                        <p:attrNameLst>
                                          <p:attrName>r</p:attrName>
                                        </p:attrNameLst>
                                      </p:cBhvr>
                                    </p:animRot>
                                    <p:animRot by="240000">
                                      <p:cBhvr>
                                        <p:cTn id="111" dur="200" fill="hold">
                                          <p:stCondLst>
                                            <p:cond delay="400"/>
                                          </p:stCondLst>
                                        </p:cTn>
                                        <p:tgtEl>
                                          <p:spTgt spid="6"/>
                                        </p:tgtEl>
                                        <p:attrNameLst>
                                          <p:attrName>r</p:attrName>
                                        </p:attrNameLst>
                                      </p:cBhvr>
                                    </p:animRot>
                                    <p:animRot by="-240000">
                                      <p:cBhvr>
                                        <p:cTn id="112" dur="200" fill="hold">
                                          <p:stCondLst>
                                            <p:cond delay="600"/>
                                          </p:stCondLst>
                                        </p:cTn>
                                        <p:tgtEl>
                                          <p:spTgt spid="6"/>
                                        </p:tgtEl>
                                        <p:attrNameLst>
                                          <p:attrName>r</p:attrName>
                                        </p:attrNameLst>
                                      </p:cBhvr>
                                    </p:animRot>
                                    <p:animRot by="120000">
                                      <p:cBhvr>
                                        <p:cTn id="113" dur="200" fill="hold">
                                          <p:stCondLst>
                                            <p:cond delay="800"/>
                                          </p:stCondLst>
                                        </p:cTn>
                                        <p:tgtEl>
                                          <p:spTgt spid="6"/>
                                        </p:tgtEl>
                                        <p:attrNameLst>
                                          <p:attrName>r</p:attrName>
                                        </p:attrNameLst>
                                      </p:cBhvr>
                                    </p:animRot>
                                  </p:childTnLst>
                                </p:cTn>
                              </p:par>
                            </p:childTnLst>
                          </p:cTn>
                        </p:par>
                      </p:childTnLst>
                    </p:cTn>
                  </p:par>
                  <p:par>
                    <p:cTn id="114" fill="hold">
                      <p:stCondLst>
                        <p:cond delay="indefinite"/>
                      </p:stCondLst>
                      <p:childTnLst>
                        <p:par>
                          <p:cTn id="115" fill="hold">
                            <p:stCondLst>
                              <p:cond delay="0"/>
                            </p:stCondLst>
                            <p:childTnLst>
                              <p:par>
                                <p:cTn id="116" presetID="32" presetClass="emph" presetSubtype="0" fill="hold" grpId="2" nodeType="clickEffect">
                                  <p:stCondLst>
                                    <p:cond delay="0"/>
                                  </p:stCondLst>
                                  <p:childTnLst>
                                    <p:animRot by="120000">
                                      <p:cBhvr>
                                        <p:cTn id="117" dur="100" fill="hold">
                                          <p:stCondLst>
                                            <p:cond delay="0"/>
                                          </p:stCondLst>
                                        </p:cTn>
                                        <p:tgtEl>
                                          <p:spTgt spid="9">
                                            <p:graphicEl>
                                              <a:dgm id="{529E4FBA-1069-4475-943D-F184BA513109}"/>
                                            </p:graphicEl>
                                          </p:spTgt>
                                        </p:tgtEl>
                                        <p:attrNameLst>
                                          <p:attrName>r</p:attrName>
                                        </p:attrNameLst>
                                      </p:cBhvr>
                                    </p:animRot>
                                    <p:animRot by="-240000">
                                      <p:cBhvr>
                                        <p:cTn id="118" dur="200" fill="hold">
                                          <p:stCondLst>
                                            <p:cond delay="200"/>
                                          </p:stCondLst>
                                        </p:cTn>
                                        <p:tgtEl>
                                          <p:spTgt spid="9">
                                            <p:graphicEl>
                                              <a:dgm id="{529E4FBA-1069-4475-943D-F184BA513109}"/>
                                            </p:graphicEl>
                                          </p:spTgt>
                                        </p:tgtEl>
                                        <p:attrNameLst>
                                          <p:attrName>r</p:attrName>
                                        </p:attrNameLst>
                                      </p:cBhvr>
                                    </p:animRot>
                                    <p:animRot by="240000">
                                      <p:cBhvr>
                                        <p:cTn id="119" dur="200" fill="hold">
                                          <p:stCondLst>
                                            <p:cond delay="400"/>
                                          </p:stCondLst>
                                        </p:cTn>
                                        <p:tgtEl>
                                          <p:spTgt spid="9">
                                            <p:graphicEl>
                                              <a:dgm id="{529E4FBA-1069-4475-943D-F184BA513109}"/>
                                            </p:graphicEl>
                                          </p:spTgt>
                                        </p:tgtEl>
                                        <p:attrNameLst>
                                          <p:attrName>r</p:attrName>
                                        </p:attrNameLst>
                                      </p:cBhvr>
                                    </p:animRot>
                                    <p:animRot by="-240000">
                                      <p:cBhvr>
                                        <p:cTn id="120" dur="200" fill="hold">
                                          <p:stCondLst>
                                            <p:cond delay="600"/>
                                          </p:stCondLst>
                                        </p:cTn>
                                        <p:tgtEl>
                                          <p:spTgt spid="9">
                                            <p:graphicEl>
                                              <a:dgm id="{529E4FBA-1069-4475-943D-F184BA513109}"/>
                                            </p:graphicEl>
                                          </p:spTgt>
                                        </p:tgtEl>
                                        <p:attrNameLst>
                                          <p:attrName>r</p:attrName>
                                        </p:attrNameLst>
                                      </p:cBhvr>
                                    </p:animRot>
                                    <p:animRot by="120000">
                                      <p:cBhvr>
                                        <p:cTn id="121" dur="200" fill="hold">
                                          <p:stCondLst>
                                            <p:cond delay="800"/>
                                          </p:stCondLst>
                                        </p:cTn>
                                        <p:tgtEl>
                                          <p:spTgt spid="9">
                                            <p:graphicEl>
                                              <a:dgm id="{529E4FBA-1069-4475-943D-F184BA513109}"/>
                                            </p:graphicEl>
                                          </p:spTgt>
                                        </p:tgtEl>
                                        <p:attrNameLst>
                                          <p:attrName>r</p:attrName>
                                        </p:attrNameLst>
                                      </p:cBhvr>
                                    </p:animRot>
                                  </p:childTnLst>
                                </p:cTn>
                              </p:par>
                              <p:par>
                                <p:cTn id="122" presetID="32" presetClass="emph" presetSubtype="0" fill="hold" grpId="2" nodeType="withEffect">
                                  <p:stCondLst>
                                    <p:cond delay="0"/>
                                  </p:stCondLst>
                                  <p:childTnLst>
                                    <p:animRot by="120000">
                                      <p:cBhvr>
                                        <p:cTn id="123" dur="100" fill="hold">
                                          <p:stCondLst>
                                            <p:cond delay="0"/>
                                          </p:stCondLst>
                                        </p:cTn>
                                        <p:tgtEl>
                                          <p:spTgt spid="9">
                                            <p:graphicEl>
                                              <a:dgm id="{7E51AF79-2A85-4AE0-A658-AB45FEAE41D4}"/>
                                            </p:graphicEl>
                                          </p:spTgt>
                                        </p:tgtEl>
                                        <p:attrNameLst>
                                          <p:attrName>r</p:attrName>
                                        </p:attrNameLst>
                                      </p:cBhvr>
                                    </p:animRot>
                                    <p:animRot by="-240000">
                                      <p:cBhvr>
                                        <p:cTn id="124" dur="200" fill="hold">
                                          <p:stCondLst>
                                            <p:cond delay="200"/>
                                          </p:stCondLst>
                                        </p:cTn>
                                        <p:tgtEl>
                                          <p:spTgt spid="9">
                                            <p:graphicEl>
                                              <a:dgm id="{7E51AF79-2A85-4AE0-A658-AB45FEAE41D4}"/>
                                            </p:graphicEl>
                                          </p:spTgt>
                                        </p:tgtEl>
                                        <p:attrNameLst>
                                          <p:attrName>r</p:attrName>
                                        </p:attrNameLst>
                                      </p:cBhvr>
                                    </p:animRot>
                                    <p:animRot by="240000">
                                      <p:cBhvr>
                                        <p:cTn id="125" dur="200" fill="hold">
                                          <p:stCondLst>
                                            <p:cond delay="400"/>
                                          </p:stCondLst>
                                        </p:cTn>
                                        <p:tgtEl>
                                          <p:spTgt spid="9">
                                            <p:graphicEl>
                                              <a:dgm id="{7E51AF79-2A85-4AE0-A658-AB45FEAE41D4}"/>
                                            </p:graphicEl>
                                          </p:spTgt>
                                        </p:tgtEl>
                                        <p:attrNameLst>
                                          <p:attrName>r</p:attrName>
                                        </p:attrNameLst>
                                      </p:cBhvr>
                                    </p:animRot>
                                    <p:animRot by="-240000">
                                      <p:cBhvr>
                                        <p:cTn id="126" dur="200" fill="hold">
                                          <p:stCondLst>
                                            <p:cond delay="600"/>
                                          </p:stCondLst>
                                        </p:cTn>
                                        <p:tgtEl>
                                          <p:spTgt spid="9">
                                            <p:graphicEl>
                                              <a:dgm id="{7E51AF79-2A85-4AE0-A658-AB45FEAE41D4}"/>
                                            </p:graphicEl>
                                          </p:spTgt>
                                        </p:tgtEl>
                                        <p:attrNameLst>
                                          <p:attrName>r</p:attrName>
                                        </p:attrNameLst>
                                      </p:cBhvr>
                                    </p:animRot>
                                    <p:animRot by="120000">
                                      <p:cBhvr>
                                        <p:cTn id="127" dur="200" fill="hold">
                                          <p:stCondLst>
                                            <p:cond delay="800"/>
                                          </p:stCondLst>
                                        </p:cTn>
                                        <p:tgtEl>
                                          <p:spTgt spid="9">
                                            <p:graphicEl>
                                              <a:dgm id="{7E51AF79-2A85-4AE0-A658-AB45FEAE41D4}"/>
                                            </p:graphicEl>
                                          </p:spTgt>
                                        </p:tgtEl>
                                        <p:attrNameLst>
                                          <p:attrName>r</p:attrName>
                                        </p:attrNameLst>
                                      </p:cBhvr>
                                    </p:animRot>
                                  </p:childTnLst>
                                </p:cTn>
                              </p:par>
                              <p:par>
                                <p:cTn id="128" presetID="32" presetClass="emph" presetSubtype="0" fill="hold" grpId="1" nodeType="withEffect">
                                  <p:stCondLst>
                                    <p:cond delay="0"/>
                                  </p:stCondLst>
                                  <p:childTnLst>
                                    <p:animRot by="120000">
                                      <p:cBhvr>
                                        <p:cTn id="129" dur="100" fill="hold">
                                          <p:stCondLst>
                                            <p:cond delay="0"/>
                                          </p:stCondLst>
                                        </p:cTn>
                                        <p:tgtEl>
                                          <p:spTgt spid="7"/>
                                        </p:tgtEl>
                                        <p:attrNameLst>
                                          <p:attrName>r</p:attrName>
                                        </p:attrNameLst>
                                      </p:cBhvr>
                                    </p:animRot>
                                    <p:animRot by="-240000">
                                      <p:cBhvr>
                                        <p:cTn id="130" dur="200" fill="hold">
                                          <p:stCondLst>
                                            <p:cond delay="200"/>
                                          </p:stCondLst>
                                        </p:cTn>
                                        <p:tgtEl>
                                          <p:spTgt spid="7"/>
                                        </p:tgtEl>
                                        <p:attrNameLst>
                                          <p:attrName>r</p:attrName>
                                        </p:attrNameLst>
                                      </p:cBhvr>
                                    </p:animRot>
                                    <p:animRot by="240000">
                                      <p:cBhvr>
                                        <p:cTn id="131" dur="200" fill="hold">
                                          <p:stCondLst>
                                            <p:cond delay="400"/>
                                          </p:stCondLst>
                                        </p:cTn>
                                        <p:tgtEl>
                                          <p:spTgt spid="7"/>
                                        </p:tgtEl>
                                        <p:attrNameLst>
                                          <p:attrName>r</p:attrName>
                                        </p:attrNameLst>
                                      </p:cBhvr>
                                    </p:animRot>
                                    <p:animRot by="-240000">
                                      <p:cBhvr>
                                        <p:cTn id="132" dur="200" fill="hold">
                                          <p:stCondLst>
                                            <p:cond delay="600"/>
                                          </p:stCondLst>
                                        </p:cTn>
                                        <p:tgtEl>
                                          <p:spTgt spid="7"/>
                                        </p:tgtEl>
                                        <p:attrNameLst>
                                          <p:attrName>r</p:attrName>
                                        </p:attrNameLst>
                                      </p:cBhvr>
                                    </p:animRot>
                                    <p:animRot by="120000">
                                      <p:cBhvr>
                                        <p:cTn id="133" dur="200" fill="hold">
                                          <p:stCondLst>
                                            <p:cond delay="800"/>
                                          </p:stCondLst>
                                        </p:cTn>
                                        <p:tgtEl>
                                          <p:spTgt spid="7"/>
                                        </p:tgtEl>
                                        <p:attrNameLst>
                                          <p:attrName>r</p:attrName>
                                        </p:attrNameLst>
                                      </p:cBhvr>
                                    </p:animRot>
                                  </p:childTnLst>
                                </p:cTn>
                              </p:par>
                            </p:childTnLst>
                          </p:cTn>
                        </p:par>
                      </p:childTnLst>
                    </p:cTn>
                  </p:par>
                  <p:par>
                    <p:cTn id="134" fill="hold">
                      <p:stCondLst>
                        <p:cond delay="indefinite"/>
                      </p:stCondLst>
                      <p:childTnLst>
                        <p:par>
                          <p:cTn id="135" fill="hold">
                            <p:stCondLst>
                              <p:cond delay="0"/>
                            </p:stCondLst>
                            <p:childTnLst>
                              <p:par>
                                <p:cTn id="136" presetID="32" presetClass="emph" presetSubtype="0" fill="hold" grpId="2" nodeType="clickEffect">
                                  <p:stCondLst>
                                    <p:cond delay="0"/>
                                  </p:stCondLst>
                                  <p:childTnLst>
                                    <p:animRot by="120000">
                                      <p:cBhvr>
                                        <p:cTn id="137" dur="100" fill="hold">
                                          <p:stCondLst>
                                            <p:cond delay="0"/>
                                          </p:stCondLst>
                                        </p:cTn>
                                        <p:tgtEl>
                                          <p:spTgt spid="9">
                                            <p:graphicEl>
                                              <a:dgm id="{E0E5EEED-ACA8-45C1-9D70-F0734049550A}"/>
                                            </p:graphicEl>
                                          </p:spTgt>
                                        </p:tgtEl>
                                        <p:attrNameLst>
                                          <p:attrName>r</p:attrName>
                                        </p:attrNameLst>
                                      </p:cBhvr>
                                    </p:animRot>
                                    <p:animRot by="-240000">
                                      <p:cBhvr>
                                        <p:cTn id="138" dur="200" fill="hold">
                                          <p:stCondLst>
                                            <p:cond delay="200"/>
                                          </p:stCondLst>
                                        </p:cTn>
                                        <p:tgtEl>
                                          <p:spTgt spid="9">
                                            <p:graphicEl>
                                              <a:dgm id="{E0E5EEED-ACA8-45C1-9D70-F0734049550A}"/>
                                            </p:graphicEl>
                                          </p:spTgt>
                                        </p:tgtEl>
                                        <p:attrNameLst>
                                          <p:attrName>r</p:attrName>
                                        </p:attrNameLst>
                                      </p:cBhvr>
                                    </p:animRot>
                                    <p:animRot by="240000">
                                      <p:cBhvr>
                                        <p:cTn id="139" dur="200" fill="hold">
                                          <p:stCondLst>
                                            <p:cond delay="400"/>
                                          </p:stCondLst>
                                        </p:cTn>
                                        <p:tgtEl>
                                          <p:spTgt spid="9">
                                            <p:graphicEl>
                                              <a:dgm id="{E0E5EEED-ACA8-45C1-9D70-F0734049550A}"/>
                                            </p:graphicEl>
                                          </p:spTgt>
                                        </p:tgtEl>
                                        <p:attrNameLst>
                                          <p:attrName>r</p:attrName>
                                        </p:attrNameLst>
                                      </p:cBhvr>
                                    </p:animRot>
                                    <p:animRot by="-240000">
                                      <p:cBhvr>
                                        <p:cTn id="140" dur="200" fill="hold">
                                          <p:stCondLst>
                                            <p:cond delay="600"/>
                                          </p:stCondLst>
                                        </p:cTn>
                                        <p:tgtEl>
                                          <p:spTgt spid="9">
                                            <p:graphicEl>
                                              <a:dgm id="{E0E5EEED-ACA8-45C1-9D70-F0734049550A}"/>
                                            </p:graphicEl>
                                          </p:spTgt>
                                        </p:tgtEl>
                                        <p:attrNameLst>
                                          <p:attrName>r</p:attrName>
                                        </p:attrNameLst>
                                      </p:cBhvr>
                                    </p:animRot>
                                    <p:animRot by="120000">
                                      <p:cBhvr>
                                        <p:cTn id="141" dur="200" fill="hold">
                                          <p:stCondLst>
                                            <p:cond delay="800"/>
                                          </p:stCondLst>
                                        </p:cTn>
                                        <p:tgtEl>
                                          <p:spTgt spid="9">
                                            <p:graphicEl>
                                              <a:dgm id="{E0E5EEED-ACA8-45C1-9D70-F0734049550A}"/>
                                            </p:graphicEl>
                                          </p:spTgt>
                                        </p:tgtEl>
                                        <p:attrNameLst>
                                          <p:attrName>r</p:attrName>
                                        </p:attrNameLst>
                                      </p:cBhvr>
                                    </p:animRot>
                                  </p:childTnLst>
                                </p:cTn>
                              </p:par>
                              <p:par>
                                <p:cTn id="142" presetID="32" presetClass="emph" presetSubtype="0" fill="hold" grpId="2" nodeType="withEffect">
                                  <p:stCondLst>
                                    <p:cond delay="0"/>
                                  </p:stCondLst>
                                  <p:childTnLst>
                                    <p:animRot by="120000">
                                      <p:cBhvr>
                                        <p:cTn id="143" dur="100" fill="hold">
                                          <p:stCondLst>
                                            <p:cond delay="0"/>
                                          </p:stCondLst>
                                        </p:cTn>
                                        <p:tgtEl>
                                          <p:spTgt spid="9">
                                            <p:graphicEl>
                                              <a:dgm id="{4F0B17FC-6511-4228-9E08-0BC847628345}"/>
                                            </p:graphicEl>
                                          </p:spTgt>
                                        </p:tgtEl>
                                        <p:attrNameLst>
                                          <p:attrName>r</p:attrName>
                                        </p:attrNameLst>
                                      </p:cBhvr>
                                    </p:animRot>
                                    <p:animRot by="-240000">
                                      <p:cBhvr>
                                        <p:cTn id="144" dur="200" fill="hold">
                                          <p:stCondLst>
                                            <p:cond delay="200"/>
                                          </p:stCondLst>
                                        </p:cTn>
                                        <p:tgtEl>
                                          <p:spTgt spid="9">
                                            <p:graphicEl>
                                              <a:dgm id="{4F0B17FC-6511-4228-9E08-0BC847628345}"/>
                                            </p:graphicEl>
                                          </p:spTgt>
                                        </p:tgtEl>
                                        <p:attrNameLst>
                                          <p:attrName>r</p:attrName>
                                        </p:attrNameLst>
                                      </p:cBhvr>
                                    </p:animRot>
                                    <p:animRot by="240000">
                                      <p:cBhvr>
                                        <p:cTn id="145" dur="200" fill="hold">
                                          <p:stCondLst>
                                            <p:cond delay="400"/>
                                          </p:stCondLst>
                                        </p:cTn>
                                        <p:tgtEl>
                                          <p:spTgt spid="9">
                                            <p:graphicEl>
                                              <a:dgm id="{4F0B17FC-6511-4228-9E08-0BC847628345}"/>
                                            </p:graphicEl>
                                          </p:spTgt>
                                        </p:tgtEl>
                                        <p:attrNameLst>
                                          <p:attrName>r</p:attrName>
                                        </p:attrNameLst>
                                      </p:cBhvr>
                                    </p:animRot>
                                    <p:animRot by="-240000">
                                      <p:cBhvr>
                                        <p:cTn id="146" dur="200" fill="hold">
                                          <p:stCondLst>
                                            <p:cond delay="600"/>
                                          </p:stCondLst>
                                        </p:cTn>
                                        <p:tgtEl>
                                          <p:spTgt spid="9">
                                            <p:graphicEl>
                                              <a:dgm id="{4F0B17FC-6511-4228-9E08-0BC847628345}"/>
                                            </p:graphicEl>
                                          </p:spTgt>
                                        </p:tgtEl>
                                        <p:attrNameLst>
                                          <p:attrName>r</p:attrName>
                                        </p:attrNameLst>
                                      </p:cBhvr>
                                    </p:animRot>
                                    <p:animRot by="120000">
                                      <p:cBhvr>
                                        <p:cTn id="147" dur="200" fill="hold">
                                          <p:stCondLst>
                                            <p:cond delay="800"/>
                                          </p:stCondLst>
                                        </p:cTn>
                                        <p:tgtEl>
                                          <p:spTgt spid="9">
                                            <p:graphicEl>
                                              <a:dgm id="{4F0B17FC-6511-4228-9E08-0BC847628345}"/>
                                            </p:graphicEl>
                                          </p:spTgt>
                                        </p:tgtEl>
                                        <p:attrNameLst>
                                          <p:attrName>r</p:attrName>
                                        </p:attrNameLst>
                                      </p:cBhvr>
                                    </p:animRot>
                                  </p:childTnLst>
                                </p:cTn>
                              </p:par>
                              <p:par>
                                <p:cTn id="148" presetID="32" presetClass="emph" presetSubtype="0" fill="hold" grpId="1" nodeType="withEffect">
                                  <p:stCondLst>
                                    <p:cond delay="0"/>
                                  </p:stCondLst>
                                  <p:childTnLst>
                                    <p:animRot by="120000">
                                      <p:cBhvr>
                                        <p:cTn id="149" dur="100" fill="hold">
                                          <p:stCondLst>
                                            <p:cond delay="0"/>
                                          </p:stCondLst>
                                        </p:cTn>
                                        <p:tgtEl>
                                          <p:spTgt spid="8"/>
                                        </p:tgtEl>
                                        <p:attrNameLst>
                                          <p:attrName>r</p:attrName>
                                        </p:attrNameLst>
                                      </p:cBhvr>
                                    </p:animRot>
                                    <p:animRot by="-240000">
                                      <p:cBhvr>
                                        <p:cTn id="150" dur="200" fill="hold">
                                          <p:stCondLst>
                                            <p:cond delay="200"/>
                                          </p:stCondLst>
                                        </p:cTn>
                                        <p:tgtEl>
                                          <p:spTgt spid="8"/>
                                        </p:tgtEl>
                                        <p:attrNameLst>
                                          <p:attrName>r</p:attrName>
                                        </p:attrNameLst>
                                      </p:cBhvr>
                                    </p:animRot>
                                    <p:animRot by="240000">
                                      <p:cBhvr>
                                        <p:cTn id="151" dur="200" fill="hold">
                                          <p:stCondLst>
                                            <p:cond delay="400"/>
                                          </p:stCondLst>
                                        </p:cTn>
                                        <p:tgtEl>
                                          <p:spTgt spid="8"/>
                                        </p:tgtEl>
                                        <p:attrNameLst>
                                          <p:attrName>r</p:attrName>
                                        </p:attrNameLst>
                                      </p:cBhvr>
                                    </p:animRot>
                                    <p:animRot by="-240000">
                                      <p:cBhvr>
                                        <p:cTn id="152" dur="200" fill="hold">
                                          <p:stCondLst>
                                            <p:cond delay="600"/>
                                          </p:stCondLst>
                                        </p:cTn>
                                        <p:tgtEl>
                                          <p:spTgt spid="8"/>
                                        </p:tgtEl>
                                        <p:attrNameLst>
                                          <p:attrName>r</p:attrName>
                                        </p:attrNameLst>
                                      </p:cBhvr>
                                    </p:animRot>
                                    <p:animRot by="120000">
                                      <p:cBhvr>
                                        <p:cTn id="153"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Graphic spid="9" grpId="2" uiExpand="1">
        <p:bldSub>
          <a:bldDgm bld="one"/>
        </p:bldSub>
      </p:bldGraphic>
      <p:bldP spid="3" grpId="0" uiExpand="1"/>
      <p:bldP spid="3" grpId="1" uiExpand="1"/>
      <p:bldP spid="4" grpId="0" uiExpand="1"/>
      <p:bldP spid="4" grpId="1" uiExpand="1"/>
      <p:bldP spid="6" grpId="0" uiExpand="1"/>
      <p:bldP spid="6" grpId="1" uiExpand="1"/>
      <p:bldP spid="7" grpId="0" uiExpand="1"/>
      <p:bldP spid="7" grpId="1" uiExpand="1"/>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199" y="365125"/>
            <a:ext cx="11037849" cy="1325563"/>
          </a:xfrm>
        </p:spPr>
        <p:txBody>
          <a:bodyPr anchor="b">
            <a:normAutofit/>
          </a:bodyPr>
          <a:lstStyle/>
          <a:p>
            <a:r>
              <a:rPr kumimoji="1" lang="en-US" altLang="ja-JP" b="1" dirty="0">
                <a:solidFill>
                  <a:schemeClr val="bg1"/>
                </a:solidFill>
              </a:rPr>
              <a:t>DIV</a:t>
            </a:r>
            <a:r>
              <a:rPr kumimoji="1" lang="ja-JP" altLang="en-US" b="1" dirty="0">
                <a:solidFill>
                  <a:schemeClr val="bg1"/>
                </a:solidFill>
              </a:rPr>
              <a:t>チームのいいところ</a:t>
            </a:r>
          </a:p>
        </p:txBody>
      </p:sp>
      <p:sp>
        <p:nvSpPr>
          <p:cNvPr id="6" name="コンテンツ プレースホルダー 5">
            <a:extLst>
              <a:ext uri="{FF2B5EF4-FFF2-40B4-BE49-F238E27FC236}">
                <a16:creationId xmlns:a16="http://schemas.microsoft.com/office/drawing/2014/main" id="{C58BE289-C804-2FC0-9DC7-348815BECF8F}"/>
              </a:ext>
            </a:extLst>
          </p:cNvPr>
          <p:cNvSpPr>
            <a:spLocks noGrp="1"/>
          </p:cNvSpPr>
          <p:nvPr>
            <p:ph idx="1"/>
          </p:nvPr>
        </p:nvSpPr>
        <p:spPr/>
        <p:txBody>
          <a:bodyPr>
            <a:normAutofit/>
          </a:bodyPr>
          <a:lstStyle/>
          <a:p>
            <a:pPr>
              <a:lnSpc>
                <a:spcPct val="150000"/>
              </a:lnSpc>
              <a:buBlip>
                <a:blip r:embed="rId3"/>
              </a:buBlip>
            </a:pPr>
            <a:r>
              <a:rPr lang="ja-JP" altLang="en-US" sz="4000" dirty="0">
                <a:solidFill>
                  <a:schemeClr val="bg1"/>
                </a:solidFill>
              </a:rPr>
              <a:t>なんでも確認</a:t>
            </a:r>
            <a:endParaRPr lang="en-US" altLang="ja-JP" sz="4000" dirty="0">
              <a:solidFill>
                <a:schemeClr val="bg1"/>
              </a:solidFill>
            </a:endParaRPr>
          </a:p>
          <a:p>
            <a:pPr>
              <a:lnSpc>
                <a:spcPct val="150000"/>
              </a:lnSpc>
              <a:buBlip>
                <a:blip r:embed="rId3"/>
              </a:buBlip>
            </a:pPr>
            <a:r>
              <a:rPr lang="ja-JP" altLang="en-US" sz="4000" dirty="0">
                <a:solidFill>
                  <a:schemeClr val="bg1"/>
                </a:solidFill>
              </a:rPr>
              <a:t>常にアップデート</a:t>
            </a:r>
            <a:endParaRPr lang="en-US" altLang="ja-JP" sz="4000" dirty="0">
              <a:solidFill>
                <a:schemeClr val="bg1"/>
              </a:solidFill>
            </a:endParaRPr>
          </a:p>
          <a:p>
            <a:pPr>
              <a:lnSpc>
                <a:spcPct val="150000"/>
              </a:lnSpc>
              <a:buBlip>
                <a:blip r:embed="rId3"/>
              </a:buBlip>
            </a:pPr>
            <a:r>
              <a:rPr lang="ja-JP" altLang="en-US" sz="4000" dirty="0">
                <a:solidFill>
                  <a:schemeClr val="bg1"/>
                </a:solidFill>
              </a:rPr>
              <a:t>チーム内</a:t>
            </a:r>
            <a:r>
              <a:rPr lang="en-US" altLang="ja-JP" sz="4000" dirty="0">
                <a:solidFill>
                  <a:schemeClr val="bg1"/>
                </a:solidFill>
              </a:rPr>
              <a:t>Slack</a:t>
            </a:r>
            <a:r>
              <a:rPr lang="ja-JP" altLang="en-US" sz="4000" dirty="0">
                <a:solidFill>
                  <a:schemeClr val="bg1"/>
                </a:solidFill>
              </a:rPr>
              <a:t>への反応◎</a:t>
            </a:r>
            <a:endParaRPr lang="en-US" altLang="ja-JP" sz="4000" dirty="0">
              <a:solidFill>
                <a:schemeClr val="bg1"/>
              </a:solidFill>
            </a:endParaRPr>
          </a:p>
          <a:p>
            <a:pPr>
              <a:lnSpc>
                <a:spcPct val="150000"/>
              </a:lnSpc>
              <a:buBlip>
                <a:blip r:embed="rId3"/>
              </a:buBlip>
            </a:pPr>
            <a:r>
              <a:rPr lang="ja-JP" altLang="en-US" sz="4000" dirty="0">
                <a:solidFill>
                  <a:schemeClr val="bg1"/>
                </a:solidFill>
              </a:rPr>
              <a:t>思いやりがある</a:t>
            </a:r>
            <a:endParaRPr lang="en-US" altLang="ja-JP" sz="4000" dirty="0">
              <a:solidFill>
                <a:schemeClr val="bg1"/>
              </a:solidFill>
            </a:endParaRPr>
          </a:p>
          <a:p>
            <a:pPr>
              <a:lnSpc>
                <a:spcPct val="150000"/>
              </a:lnSpc>
              <a:buBlip>
                <a:blip r:embed="rId3"/>
              </a:buBlip>
            </a:pPr>
            <a:endParaRPr lang="ja-JP" altLang="en-US" sz="4000" dirty="0">
              <a:solidFill>
                <a:schemeClr val="bg1"/>
              </a:solidFill>
            </a:endParaRPr>
          </a:p>
        </p:txBody>
      </p:sp>
      <p:sp>
        <p:nvSpPr>
          <p:cNvPr id="7" name="スライド番号プレースホルダー 6">
            <a:extLst>
              <a:ext uri="{FF2B5EF4-FFF2-40B4-BE49-F238E27FC236}">
                <a16:creationId xmlns:a16="http://schemas.microsoft.com/office/drawing/2014/main" id="{E185935E-8F69-44F6-747E-D54ACC29F752}"/>
              </a:ext>
            </a:extLst>
          </p:cNvPr>
          <p:cNvSpPr>
            <a:spLocks noGrp="1"/>
          </p:cNvSpPr>
          <p:nvPr>
            <p:ph type="sldNum" sz="quarter" idx="12"/>
          </p:nvPr>
        </p:nvSpPr>
        <p:spPr/>
        <p:txBody>
          <a:bodyPr/>
          <a:lstStyle/>
          <a:p>
            <a:fld id="{27CE633F-9882-4A5C-83A2-1109D0C73261}" type="slidenum">
              <a:rPr lang="en-US" smtClean="0">
                <a:solidFill>
                  <a:schemeClr val="bg2"/>
                </a:solidFill>
              </a:rPr>
              <a:t>36</a:t>
            </a:fld>
            <a:endParaRPr lang="en-US">
              <a:solidFill>
                <a:schemeClr val="bg2"/>
              </a:solidFill>
            </a:endParaRPr>
          </a:p>
        </p:txBody>
      </p:sp>
      <p:sp>
        <p:nvSpPr>
          <p:cNvPr id="3" name="テキスト ボックス 2">
            <a:extLst>
              <a:ext uri="{FF2B5EF4-FFF2-40B4-BE49-F238E27FC236}">
                <a16:creationId xmlns:a16="http://schemas.microsoft.com/office/drawing/2014/main" id="{A6F9516D-5FDD-FC87-5696-FF2E71452A53}"/>
              </a:ext>
            </a:extLst>
          </p:cNvPr>
          <p:cNvSpPr txBox="1"/>
          <p:nvPr/>
        </p:nvSpPr>
        <p:spPr>
          <a:xfrm>
            <a:off x="0" y="0"/>
            <a:ext cx="3824868" cy="369332"/>
          </a:xfrm>
          <a:prstGeom prst="rect">
            <a:avLst/>
          </a:prstGeom>
          <a:noFill/>
        </p:spPr>
        <p:txBody>
          <a:bodyPr wrap="square" rtlCol="0">
            <a:spAutoFit/>
          </a:bodyPr>
          <a:lstStyle/>
          <a:p>
            <a:r>
              <a:rPr kumimoji="1" lang="en-US" altLang="ja-JP" dirty="0">
                <a:solidFill>
                  <a:schemeClr val="accent6"/>
                </a:solidFill>
              </a:rPr>
              <a:t>6. </a:t>
            </a:r>
            <a:r>
              <a:rPr kumimoji="1" lang="ja-JP" altLang="en-US" dirty="0">
                <a:solidFill>
                  <a:schemeClr val="accent6"/>
                </a:solidFill>
              </a:rPr>
              <a:t>チーム活動</a:t>
            </a:r>
          </a:p>
        </p:txBody>
      </p:sp>
    </p:spTree>
    <p:extLst>
      <p:ext uri="{BB962C8B-B14F-4D97-AF65-F5344CB8AC3E}">
        <p14:creationId xmlns:p14="http://schemas.microsoft.com/office/powerpoint/2010/main" val="21605186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arn(inVertical)">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199" y="365125"/>
            <a:ext cx="11037849" cy="1325563"/>
          </a:xfrm>
        </p:spPr>
        <p:txBody>
          <a:bodyPr anchor="b">
            <a:normAutofit/>
          </a:bodyPr>
          <a:lstStyle/>
          <a:p>
            <a:r>
              <a:rPr kumimoji="1" lang="ja-JP" altLang="en-US" b="1">
                <a:solidFill>
                  <a:schemeClr val="bg1"/>
                </a:solidFill>
              </a:rPr>
              <a:t>学び</a:t>
            </a:r>
            <a:r>
              <a:rPr kumimoji="1" lang="ja-JP" altLang="en-US" sz="4000" b="1">
                <a:solidFill>
                  <a:schemeClr val="bg1"/>
                </a:solidFill>
              </a:rPr>
              <a:t>　</a:t>
            </a:r>
            <a:r>
              <a:rPr kumimoji="1" lang="en-US" altLang="ja-JP" sz="2800" b="1">
                <a:solidFill>
                  <a:schemeClr val="bg1"/>
                </a:solidFill>
              </a:rPr>
              <a:t>6</a:t>
            </a:r>
            <a:r>
              <a:rPr kumimoji="1" lang="ja-JP" altLang="en-US" sz="2800" b="1">
                <a:solidFill>
                  <a:schemeClr val="bg1"/>
                </a:solidFill>
              </a:rPr>
              <a:t>月の開発演習を通して</a:t>
            </a:r>
            <a:endParaRPr kumimoji="1" lang="ja-JP" altLang="en-US" sz="4000" b="1">
              <a:solidFill>
                <a:schemeClr val="bg1"/>
              </a:solidFill>
            </a:endParaRPr>
          </a:p>
        </p:txBody>
      </p:sp>
      <p:sp>
        <p:nvSpPr>
          <p:cNvPr id="6" name="コンテンツ プレースホルダー 5">
            <a:extLst>
              <a:ext uri="{FF2B5EF4-FFF2-40B4-BE49-F238E27FC236}">
                <a16:creationId xmlns:a16="http://schemas.microsoft.com/office/drawing/2014/main" id="{C58BE289-C804-2FC0-9DC7-348815BECF8F}"/>
              </a:ext>
            </a:extLst>
          </p:cNvPr>
          <p:cNvSpPr>
            <a:spLocks noGrp="1"/>
          </p:cNvSpPr>
          <p:nvPr>
            <p:ph idx="1"/>
          </p:nvPr>
        </p:nvSpPr>
        <p:spPr/>
        <p:txBody>
          <a:bodyPr>
            <a:normAutofit/>
          </a:bodyPr>
          <a:lstStyle/>
          <a:p>
            <a:pPr>
              <a:lnSpc>
                <a:spcPct val="150000"/>
              </a:lnSpc>
              <a:buBlip>
                <a:blip r:embed="rId3"/>
              </a:buBlip>
            </a:pPr>
            <a:r>
              <a:rPr lang="ja-JP" altLang="en-US" sz="4000">
                <a:solidFill>
                  <a:schemeClr val="bg1"/>
                </a:solidFill>
              </a:rPr>
              <a:t>常に感謝の気持ちや思いやりを</a:t>
            </a:r>
            <a:endParaRPr lang="en-US" altLang="ja-JP" sz="4000">
              <a:solidFill>
                <a:schemeClr val="bg1"/>
              </a:solidFill>
            </a:endParaRPr>
          </a:p>
          <a:p>
            <a:pPr>
              <a:lnSpc>
                <a:spcPct val="150000"/>
              </a:lnSpc>
              <a:buBlip>
                <a:blip r:embed="rId3"/>
              </a:buBlip>
            </a:pPr>
            <a:r>
              <a:rPr lang="ja-JP" altLang="en-US" sz="4000">
                <a:solidFill>
                  <a:schemeClr val="bg1"/>
                </a:solidFill>
              </a:rPr>
              <a:t>認識のすり合わせ</a:t>
            </a:r>
            <a:endParaRPr lang="en-US" altLang="ja-JP" sz="4000">
              <a:solidFill>
                <a:schemeClr val="bg1"/>
              </a:solidFill>
            </a:endParaRPr>
          </a:p>
          <a:p>
            <a:pPr>
              <a:lnSpc>
                <a:spcPct val="150000"/>
              </a:lnSpc>
              <a:buBlip>
                <a:blip r:embed="rId3"/>
              </a:buBlip>
            </a:pPr>
            <a:r>
              <a:rPr lang="ja-JP" altLang="en-US" sz="4000">
                <a:solidFill>
                  <a:schemeClr val="bg1"/>
                </a:solidFill>
              </a:rPr>
              <a:t>記録の大切さ</a:t>
            </a:r>
            <a:endParaRPr lang="en-US" altLang="ja-JP" sz="4000">
              <a:solidFill>
                <a:schemeClr val="bg1"/>
              </a:solidFill>
            </a:endParaRPr>
          </a:p>
          <a:p>
            <a:pPr>
              <a:lnSpc>
                <a:spcPct val="150000"/>
              </a:lnSpc>
              <a:buBlip>
                <a:blip r:embed="rId3"/>
              </a:buBlip>
            </a:pPr>
            <a:r>
              <a:rPr lang="ja-JP" altLang="en-US" sz="4000">
                <a:solidFill>
                  <a:schemeClr val="bg1"/>
                </a:solidFill>
              </a:rPr>
              <a:t>作業内容・進度などの確認</a:t>
            </a:r>
          </a:p>
        </p:txBody>
      </p:sp>
      <p:sp>
        <p:nvSpPr>
          <p:cNvPr id="7" name="スライド番号プレースホルダー 6">
            <a:extLst>
              <a:ext uri="{FF2B5EF4-FFF2-40B4-BE49-F238E27FC236}">
                <a16:creationId xmlns:a16="http://schemas.microsoft.com/office/drawing/2014/main" id="{E185935E-8F69-44F6-747E-D54ACC29F752}"/>
              </a:ext>
            </a:extLst>
          </p:cNvPr>
          <p:cNvSpPr>
            <a:spLocks noGrp="1"/>
          </p:cNvSpPr>
          <p:nvPr>
            <p:ph type="sldNum" sz="quarter" idx="12"/>
          </p:nvPr>
        </p:nvSpPr>
        <p:spPr/>
        <p:txBody>
          <a:bodyPr/>
          <a:lstStyle/>
          <a:p>
            <a:fld id="{27CE633F-9882-4A5C-83A2-1109D0C73261}" type="slidenum">
              <a:rPr lang="en-US" smtClean="0">
                <a:solidFill>
                  <a:schemeClr val="bg2"/>
                </a:solidFill>
              </a:rPr>
              <a:t>37</a:t>
            </a:fld>
            <a:endParaRPr lang="en-US">
              <a:solidFill>
                <a:schemeClr val="bg2"/>
              </a:solidFill>
            </a:endParaRPr>
          </a:p>
        </p:txBody>
      </p:sp>
      <p:sp>
        <p:nvSpPr>
          <p:cNvPr id="3" name="テキスト ボックス 2">
            <a:extLst>
              <a:ext uri="{FF2B5EF4-FFF2-40B4-BE49-F238E27FC236}">
                <a16:creationId xmlns:a16="http://schemas.microsoft.com/office/drawing/2014/main" id="{BE648C97-D096-BCAB-001E-7A99474CCB56}"/>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6. </a:t>
            </a:r>
            <a:r>
              <a:rPr kumimoji="1" lang="ja-JP" altLang="en-US">
                <a:solidFill>
                  <a:schemeClr val="accent6"/>
                </a:solidFill>
              </a:rPr>
              <a:t>チーム活動</a:t>
            </a:r>
          </a:p>
        </p:txBody>
      </p:sp>
    </p:spTree>
    <p:extLst>
      <p:ext uri="{BB962C8B-B14F-4D97-AF65-F5344CB8AC3E}">
        <p14:creationId xmlns:p14="http://schemas.microsoft.com/office/powerpoint/2010/main" val="12530046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199" y="365125"/>
            <a:ext cx="11037849" cy="1325563"/>
          </a:xfrm>
        </p:spPr>
        <p:txBody>
          <a:bodyPr anchor="b">
            <a:normAutofit/>
          </a:bodyPr>
          <a:lstStyle/>
          <a:p>
            <a:r>
              <a:rPr kumimoji="1" lang="en-US" altLang="ja-JP" b="1" err="1">
                <a:solidFill>
                  <a:schemeClr val="bg1"/>
                </a:solidFill>
              </a:rPr>
              <a:t>Github</a:t>
            </a:r>
            <a:r>
              <a:rPr lang="ja-JP" altLang="en-US" b="1">
                <a:solidFill>
                  <a:schemeClr val="bg1"/>
                </a:solidFill>
              </a:rPr>
              <a:t>事変</a:t>
            </a:r>
            <a:endParaRPr kumimoji="1" lang="ja-JP" altLang="en-US" sz="4000" b="1">
              <a:solidFill>
                <a:schemeClr val="bg1"/>
              </a:solidFill>
            </a:endParaRPr>
          </a:p>
        </p:txBody>
      </p:sp>
      <p:sp>
        <p:nvSpPr>
          <p:cNvPr id="6" name="コンテンツ プレースホルダー 5">
            <a:extLst>
              <a:ext uri="{FF2B5EF4-FFF2-40B4-BE49-F238E27FC236}">
                <a16:creationId xmlns:a16="http://schemas.microsoft.com/office/drawing/2014/main" id="{C58BE289-C804-2FC0-9DC7-348815BECF8F}"/>
              </a:ext>
            </a:extLst>
          </p:cNvPr>
          <p:cNvSpPr>
            <a:spLocks noGrp="1"/>
          </p:cNvSpPr>
          <p:nvPr>
            <p:ph idx="1"/>
          </p:nvPr>
        </p:nvSpPr>
        <p:spPr/>
        <p:txBody>
          <a:bodyPr>
            <a:normAutofit/>
          </a:bodyPr>
          <a:lstStyle/>
          <a:p>
            <a:pPr>
              <a:lnSpc>
                <a:spcPct val="150000"/>
              </a:lnSpc>
              <a:buBlip>
                <a:blip r:embed="rId3"/>
              </a:buBlip>
            </a:pPr>
            <a:r>
              <a:rPr lang="ja-JP" altLang="en-US" sz="4000">
                <a:solidFill>
                  <a:schemeClr val="bg1"/>
                </a:solidFill>
              </a:rPr>
              <a:t>複数人が同じファイルを編集</a:t>
            </a:r>
            <a:endParaRPr lang="en-US" altLang="ja-JP" sz="4000">
              <a:solidFill>
                <a:schemeClr val="bg1"/>
              </a:solidFill>
            </a:endParaRPr>
          </a:p>
          <a:p>
            <a:pPr>
              <a:lnSpc>
                <a:spcPct val="150000"/>
              </a:lnSpc>
              <a:buBlip>
                <a:blip r:embed="rId3"/>
              </a:buBlip>
            </a:pPr>
            <a:r>
              <a:rPr lang="ja-JP" altLang="en-US" sz="4000">
                <a:solidFill>
                  <a:schemeClr val="bg1"/>
                </a:solidFill>
              </a:rPr>
              <a:t>結合に失敗！</a:t>
            </a:r>
            <a:endParaRPr lang="en-US" altLang="ja-JP" sz="4000">
              <a:solidFill>
                <a:schemeClr val="bg1"/>
              </a:solidFill>
            </a:endParaRPr>
          </a:p>
          <a:p>
            <a:pPr>
              <a:lnSpc>
                <a:spcPct val="150000"/>
              </a:lnSpc>
              <a:buBlip>
                <a:blip r:embed="rId3"/>
              </a:buBlip>
            </a:pPr>
            <a:r>
              <a:rPr lang="en-US" altLang="ja-JP" sz="4000">
                <a:solidFill>
                  <a:schemeClr val="bg1"/>
                </a:solidFill>
              </a:rPr>
              <a:t>1</a:t>
            </a:r>
            <a:r>
              <a:rPr lang="ja-JP" altLang="en-US" sz="4000">
                <a:solidFill>
                  <a:schemeClr val="bg1"/>
                </a:solidFill>
              </a:rPr>
              <a:t>日分の作業データ消失</a:t>
            </a:r>
            <a:r>
              <a:rPr lang="en-US" altLang="ja-JP" sz="4000">
                <a:solidFill>
                  <a:schemeClr val="bg1"/>
                </a:solidFill>
              </a:rPr>
              <a:t>⁉</a:t>
            </a:r>
          </a:p>
          <a:p>
            <a:pPr marL="0" indent="0">
              <a:lnSpc>
                <a:spcPct val="150000"/>
              </a:lnSpc>
              <a:buNone/>
            </a:pPr>
            <a:r>
              <a:rPr lang="ja-JP" altLang="en-US" sz="4000">
                <a:solidFill>
                  <a:schemeClr val="bg1"/>
                </a:solidFill>
              </a:rPr>
              <a:t>　➡作業確認を重要視するように</a:t>
            </a:r>
          </a:p>
        </p:txBody>
      </p:sp>
      <p:sp>
        <p:nvSpPr>
          <p:cNvPr id="7" name="スライド番号プレースホルダー 6">
            <a:extLst>
              <a:ext uri="{FF2B5EF4-FFF2-40B4-BE49-F238E27FC236}">
                <a16:creationId xmlns:a16="http://schemas.microsoft.com/office/drawing/2014/main" id="{E185935E-8F69-44F6-747E-D54ACC29F752}"/>
              </a:ext>
            </a:extLst>
          </p:cNvPr>
          <p:cNvSpPr>
            <a:spLocks noGrp="1"/>
          </p:cNvSpPr>
          <p:nvPr>
            <p:ph type="sldNum" sz="quarter" idx="12"/>
          </p:nvPr>
        </p:nvSpPr>
        <p:spPr/>
        <p:txBody>
          <a:bodyPr/>
          <a:lstStyle/>
          <a:p>
            <a:fld id="{27CE633F-9882-4A5C-83A2-1109D0C73261}" type="slidenum">
              <a:rPr lang="en-US" smtClean="0">
                <a:solidFill>
                  <a:schemeClr val="bg2"/>
                </a:solidFill>
              </a:rPr>
              <a:t>38</a:t>
            </a:fld>
            <a:endParaRPr lang="en-US">
              <a:solidFill>
                <a:schemeClr val="bg2"/>
              </a:solidFill>
            </a:endParaRPr>
          </a:p>
        </p:txBody>
      </p:sp>
      <p:sp>
        <p:nvSpPr>
          <p:cNvPr id="3" name="テキスト ボックス 2">
            <a:extLst>
              <a:ext uri="{FF2B5EF4-FFF2-40B4-BE49-F238E27FC236}">
                <a16:creationId xmlns:a16="http://schemas.microsoft.com/office/drawing/2014/main" id="{BE648C97-D096-BCAB-001E-7A99474CCB56}"/>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6. </a:t>
            </a:r>
            <a:r>
              <a:rPr kumimoji="1" lang="ja-JP" altLang="en-US">
                <a:solidFill>
                  <a:schemeClr val="accent6"/>
                </a:solidFill>
              </a:rPr>
              <a:t>チーム活動</a:t>
            </a:r>
          </a:p>
        </p:txBody>
      </p:sp>
      <p:pic>
        <p:nvPicPr>
          <p:cNvPr id="10" name="図 9">
            <a:extLst>
              <a:ext uri="{FF2B5EF4-FFF2-40B4-BE49-F238E27FC236}">
                <a16:creationId xmlns:a16="http://schemas.microsoft.com/office/drawing/2014/main" id="{154D04E2-1B0C-8E9C-B03C-8C788088BE4B}"/>
              </a:ext>
            </a:extLst>
          </p:cNvPr>
          <p:cNvPicPr>
            <a:picLocks noChangeAspect="1"/>
          </p:cNvPicPr>
          <p:nvPr/>
        </p:nvPicPr>
        <p:blipFill>
          <a:blip r:embed="rId4"/>
          <a:stretch>
            <a:fillRect/>
          </a:stretch>
        </p:blipFill>
        <p:spPr>
          <a:xfrm>
            <a:off x="8755349" y="2368980"/>
            <a:ext cx="2598451" cy="2598451"/>
          </a:xfrm>
          <a:prstGeom prst="rect">
            <a:avLst/>
          </a:prstGeom>
        </p:spPr>
      </p:pic>
    </p:spTree>
    <p:extLst>
      <p:ext uri="{BB962C8B-B14F-4D97-AF65-F5344CB8AC3E}">
        <p14:creationId xmlns:p14="http://schemas.microsoft.com/office/powerpoint/2010/main" val="7708425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style.rotation</p:attrName>
                                        </p:attrNameLst>
                                      </p:cBhvr>
                                      <p:tavLst>
                                        <p:tav tm="0">
                                          <p:val>
                                            <p:fltVal val="720"/>
                                          </p:val>
                                        </p:tav>
                                        <p:tav tm="100000">
                                          <p:val>
                                            <p:fltVal val="0"/>
                                          </p:val>
                                        </p:tav>
                                      </p:tavLst>
                                    </p:anim>
                                    <p:anim calcmode="lin" valueType="num">
                                      <p:cBhvr>
                                        <p:cTn id="9" dur="1000" fill="hold"/>
                                        <p:tgtEl>
                                          <p:spTgt spid="10"/>
                                        </p:tgtEl>
                                        <p:attrNameLst>
                                          <p:attrName>ppt_h</p:attrName>
                                        </p:attrNameLst>
                                      </p:cBhvr>
                                      <p:tavLst>
                                        <p:tav tm="0">
                                          <p:val>
                                            <p:fltVal val="0"/>
                                          </p:val>
                                        </p:tav>
                                        <p:tav tm="100000">
                                          <p:val>
                                            <p:strVal val="#ppt_h"/>
                                          </p:val>
                                        </p:tav>
                                      </p:tavLst>
                                    </p:anim>
                                    <p:anim calcmode="lin" valueType="num">
                                      <p:cBhvr>
                                        <p:cTn id="10" dur="1000" fill="hold"/>
                                        <p:tgtEl>
                                          <p:spTgt spid="10"/>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style.rotation</p:attrName>
                                        </p:attrNameLst>
                                      </p:cBhvr>
                                      <p:tavLst>
                                        <p:tav tm="0">
                                          <p:val>
                                            <p:fltVal val="720"/>
                                          </p:val>
                                        </p:tav>
                                        <p:tav tm="100000">
                                          <p:val>
                                            <p:fltVal val="0"/>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nodeType="clickEffect">
                                  <p:stCondLst>
                                    <p:cond delay="0"/>
                                  </p:stCondLst>
                                  <p:iterate type="lt">
                                    <p:tmPct val="10000"/>
                                  </p:iterate>
                                  <p:childTnLst>
                                    <p:animMotion origin="layout" path="M 4.16667E-7 -4.07407E-6 L 4.16667E-7 -0.07222 " pathEditMode="relative" rAng="0" ptsTypes="AA">
                                      <p:cBhvr>
                                        <p:cTn id="20" dur="250" accel="50000" decel="50000" autoRev="1" fill="hold">
                                          <p:stCondLst>
                                            <p:cond delay="0"/>
                                          </p:stCondLst>
                                        </p:cTn>
                                        <p:tgtEl>
                                          <p:spTgt spid="6">
                                            <p:txEl>
                                              <p:pRg st="3" end="3"/>
                                            </p:txEl>
                                          </p:spTgt>
                                        </p:tgtEl>
                                        <p:attrNameLst>
                                          <p:attrName>ppt_x</p:attrName>
                                          <p:attrName>ppt_y</p:attrName>
                                        </p:attrNameLst>
                                      </p:cBhvr>
                                      <p:rCtr x="0" y="-3611"/>
                                    </p:animMotion>
                                    <p:animRot by="1500000">
                                      <p:cBhvr>
                                        <p:cTn id="21" dur="125" fill="hold">
                                          <p:stCondLst>
                                            <p:cond delay="0"/>
                                          </p:stCondLst>
                                        </p:cTn>
                                        <p:tgtEl>
                                          <p:spTgt spid="6">
                                            <p:txEl>
                                              <p:pRg st="3" end="3"/>
                                            </p:txEl>
                                          </p:spTgt>
                                        </p:tgtEl>
                                        <p:attrNameLst>
                                          <p:attrName>r</p:attrName>
                                        </p:attrNameLst>
                                      </p:cBhvr>
                                    </p:animRot>
                                    <p:animRot by="-1500000">
                                      <p:cBhvr>
                                        <p:cTn id="22" dur="125" fill="hold">
                                          <p:stCondLst>
                                            <p:cond delay="125"/>
                                          </p:stCondLst>
                                        </p:cTn>
                                        <p:tgtEl>
                                          <p:spTgt spid="6">
                                            <p:txEl>
                                              <p:pRg st="3" end="3"/>
                                            </p:txEl>
                                          </p:spTgt>
                                        </p:tgtEl>
                                        <p:attrNameLst>
                                          <p:attrName>r</p:attrName>
                                        </p:attrNameLst>
                                      </p:cBhvr>
                                    </p:animRot>
                                    <p:animRot by="-1500000">
                                      <p:cBhvr>
                                        <p:cTn id="23" dur="125" fill="hold">
                                          <p:stCondLst>
                                            <p:cond delay="250"/>
                                          </p:stCondLst>
                                        </p:cTn>
                                        <p:tgtEl>
                                          <p:spTgt spid="6">
                                            <p:txEl>
                                              <p:pRg st="3" end="3"/>
                                            </p:txEl>
                                          </p:spTgt>
                                        </p:tgtEl>
                                        <p:attrNameLst>
                                          <p:attrName>r</p:attrName>
                                        </p:attrNameLst>
                                      </p:cBhvr>
                                    </p:animRot>
                                    <p:animRot by="1500000">
                                      <p:cBhvr>
                                        <p:cTn id="24" dur="125" fill="hold">
                                          <p:stCondLst>
                                            <p:cond delay="375"/>
                                          </p:stCondLst>
                                        </p:cTn>
                                        <p:tgtEl>
                                          <p:spTgt spid="6">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199" y="365125"/>
            <a:ext cx="11037849" cy="1325563"/>
          </a:xfrm>
        </p:spPr>
        <p:txBody>
          <a:bodyPr anchor="b">
            <a:normAutofit/>
          </a:bodyPr>
          <a:lstStyle/>
          <a:p>
            <a:r>
              <a:rPr kumimoji="1" lang="ja-JP" altLang="en-US" b="1" dirty="0">
                <a:solidFill>
                  <a:schemeClr val="bg1"/>
                </a:solidFill>
              </a:rPr>
              <a:t>議事録みせちゃいます</a:t>
            </a:r>
            <a:endParaRPr kumimoji="1" lang="ja-JP" altLang="en-US" sz="4000" b="1" dirty="0">
              <a:solidFill>
                <a:schemeClr val="bg1"/>
              </a:solidFill>
            </a:endParaRPr>
          </a:p>
        </p:txBody>
      </p:sp>
      <p:sp>
        <p:nvSpPr>
          <p:cNvPr id="7" name="スライド番号プレースホルダー 6">
            <a:extLst>
              <a:ext uri="{FF2B5EF4-FFF2-40B4-BE49-F238E27FC236}">
                <a16:creationId xmlns:a16="http://schemas.microsoft.com/office/drawing/2014/main" id="{E185935E-8F69-44F6-747E-D54ACC29F752}"/>
              </a:ext>
            </a:extLst>
          </p:cNvPr>
          <p:cNvSpPr>
            <a:spLocks noGrp="1"/>
          </p:cNvSpPr>
          <p:nvPr>
            <p:ph type="sldNum" sz="quarter" idx="12"/>
          </p:nvPr>
        </p:nvSpPr>
        <p:spPr/>
        <p:txBody>
          <a:bodyPr/>
          <a:lstStyle/>
          <a:p>
            <a:fld id="{27CE633F-9882-4A5C-83A2-1109D0C73261}" type="slidenum">
              <a:rPr lang="en-US" smtClean="0">
                <a:solidFill>
                  <a:schemeClr val="bg2"/>
                </a:solidFill>
              </a:rPr>
              <a:t>39</a:t>
            </a:fld>
            <a:endParaRPr lang="en-US">
              <a:solidFill>
                <a:schemeClr val="bg2"/>
              </a:solidFill>
            </a:endParaRPr>
          </a:p>
        </p:txBody>
      </p:sp>
      <p:sp>
        <p:nvSpPr>
          <p:cNvPr id="3" name="テキスト ボックス 2">
            <a:extLst>
              <a:ext uri="{FF2B5EF4-FFF2-40B4-BE49-F238E27FC236}">
                <a16:creationId xmlns:a16="http://schemas.microsoft.com/office/drawing/2014/main" id="{BE648C97-D096-BCAB-001E-7A99474CCB56}"/>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6. </a:t>
            </a:r>
            <a:r>
              <a:rPr kumimoji="1" lang="ja-JP" altLang="en-US">
                <a:solidFill>
                  <a:schemeClr val="accent6"/>
                </a:solidFill>
              </a:rPr>
              <a:t>チーム活動</a:t>
            </a:r>
          </a:p>
        </p:txBody>
      </p:sp>
      <p:pic>
        <p:nvPicPr>
          <p:cNvPr id="9" name="図 8">
            <a:extLst>
              <a:ext uri="{FF2B5EF4-FFF2-40B4-BE49-F238E27FC236}">
                <a16:creationId xmlns:a16="http://schemas.microsoft.com/office/drawing/2014/main" id="{1F3C1C04-D1BE-4793-342E-593E9AA74C6E}"/>
              </a:ext>
            </a:extLst>
          </p:cNvPr>
          <p:cNvPicPr>
            <a:picLocks noChangeAspect="1"/>
          </p:cNvPicPr>
          <p:nvPr/>
        </p:nvPicPr>
        <p:blipFill>
          <a:blip r:embed="rId3"/>
          <a:stretch>
            <a:fillRect/>
          </a:stretch>
        </p:blipFill>
        <p:spPr>
          <a:xfrm>
            <a:off x="1393713" y="1701131"/>
            <a:ext cx="8468907" cy="4791744"/>
          </a:xfrm>
          <a:prstGeom prst="rect">
            <a:avLst/>
          </a:prstGeom>
        </p:spPr>
      </p:pic>
      <p:sp>
        <p:nvSpPr>
          <p:cNvPr id="10" name="四角形: 角を丸くする 9">
            <a:extLst>
              <a:ext uri="{FF2B5EF4-FFF2-40B4-BE49-F238E27FC236}">
                <a16:creationId xmlns:a16="http://schemas.microsoft.com/office/drawing/2014/main" id="{25729845-5A92-949E-39FE-A7DD51694F3B}"/>
              </a:ext>
            </a:extLst>
          </p:cNvPr>
          <p:cNvSpPr/>
          <p:nvPr/>
        </p:nvSpPr>
        <p:spPr>
          <a:xfrm>
            <a:off x="2434856" y="4210493"/>
            <a:ext cx="5135525" cy="1180214"/>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四角形 10">
            <a:extLst>
              <a:ext uri="{FF2B5EF4-FFF2-40B4-BE49-F238E27FC236}">
                <a16:creationId xmlns:a16="http://schemas.microsoft.com/office/drawing/2014/main" id="{4F28DB68-991E-8FAB-D140-246B58DE28F4}"/>
              </a:ext>
            </a:extLst>
          </p:cNvPr>
          <p:cNvSpPr/>
          <p:nvPr/>
        </p:nvSpPr>
        <p:spPr>
          <a:xfrm>
            <a:off x="8263468" y="4144185"/>
            <a:ext cx="2743200" cy="869507"/>
          </a:xfrm>
          <a:prstGeom prst="wedgeRectCallout">
            <a:avLst>
              <a:gd name="adj1" fmla="val -69469"/>
              <a:gd name="adj2" fmla="val 27445"/>
            </a:avLst>
          </a:prstGeom>
          <a:ln w="28575">
            <a:solidFill>
              <a:srgbClr val="1482AC"/>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400" dirty="0">
                <a:solidFill>
                  <a:schemeClr val="tx2"/>
                </a:solidFill>
              </a:rPr>
              <a:t>Google </a:t>
            </a:r>
            <a:r>
              <a:rPr kumimoji="1" lang="ja-JP" altLang="en-US" sz="1400" dirty="0">
                <a:solidFill>
                  <a:schemeClr val="tx2"/>
                </a:solidFill>
              </a:rPr>
              <a:t>ドキュメントを共有</a:t>
            </a:r>
            <a:endParaRPr kumimoji="1" lang="en-US" altLang="ja-JP" sz="1400" dirty="0">
              <a:solidFill>
                <a:schemeClr val="tx2"/>
              </a:solidFill>
            </a:endParaRPr>
          </a:p>
          <a:p>
            <a:pPr algn="ctr"/>
            <a:r>
              <a:rPr kumimoji="1" lang="ja-JP" altLang="en-US" dirty="0">
                <a:solidFill>
                  <a:schemeClr val="tx2"/>
                </a:solidFill>
              </a:rPr>
              <a:t>リアルタイムで更新！</a:t>
            </a:r>
          </a:p>
        </p:txBody>
      </p:sp>
    </p:spTree>
    <p:extLst>
      <p:ext uri="{BB962C8B-B14F-4D97-AF65-F5344CB8AC3E}">
        <p14:creationId xmlns:p14="http://schemas.microsoft.com/office/powerpoint/2010/main" val="320675210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a:solidFill>
                  <a:schemeClr val="bg1"/>
                </a:solidFill>
              </a:rPr>
              <a:t>チーム名、</a:t>
            </a:r>
            <a:r>
              <a:rPr kumimoji="1" lang="en-US" altLang="ja-JP">
                <a:solidFill>
                  <a:schemeClr val="bg1"/>
                </a:solidFill>
              </a:rPr>
              <a:t>DIV</a:t>
            </a:r>
            <a:r>
              <a:rPr kumimoji="1" lang="ja-JP" altLang="en-US">
                <a:solidFill>
                  <a:schemeClr val="bg1"/>
                </a:solidFill>
              </a:rPr>
              <a:t>ってなぁに？</a:t>
            </a:r>
          </a:p>
        </p:txBody>
      </p:sp>
      <p:sp>
        <p:nvSpPr>
          <p:cNvPr id="7" name="スライド番号プレースホルダー 6">
            <a:extLst>
              <a:ext uri="{FF2B5EF4-FFF2-40B4-BE49-F238E27FC236}">
                <a16:creationId xmlns:a16="http://schemas.microsoft.com/office/drawing/2014/main" id="{601F8934-917A-7884-094F-704A880386A2}"/>
              </a:ext>
            </a:extLst>
          </p:cNvPr>
          <p:cNvSpPr>
            <a:spLocks noGrp="1"/>
          </p:cNvSpPr>
          <p:nvPr>
            <p:ph type="sldNum" sz="quarter" idx="12"/>
          </p:nvPr>
        </p:nvSpPr>
        <p:spPr/>
        <p:txBody>
          <a:bodyPr/>
          <a:lstStyle/>
          <a:p>
            <a:fld id="{27CE633F-9882-4A5C-83A2-1109D0C73261}" type="slidenum">
              <a:rPr lang="en-US" smtClean="0">
                <a:solidFill>
                  <a:schemeClr val="bg2"/>
                </a:solidFill>
              </a:rPr>
              <a:t>4</a:t>
            </a:fld>
            <a:endParaRPr lang="en-US">
              <a:solidFill>
                <a:schemeClr val="bg2"/>
              </a:solidFill>
            </a:endParaRPr>
          </a:p>
        </p:txBody>
      </p:sp>
      <p:sp>
        <p:nvSpPr>
          <p:cNvPr id="3" name="テキスト ボックス 2">
            <a:extLst>
              <a:ext uri="{FF2B5EF4-FFF2-40B4-BE49-F238E27FC236}">
                <a16:creationId xmlns:a16="http://schemas.microsoft.com/office/drawing/2014/main" id="{39C5193C-7148-1C2D-111F-BF5FE7C95B76}"/>
              </a:ext>
            </a:extLst>
          </p:cNvPr>
          <p:cNvSpPr txBox="1"/>
          <p:nvPr/>
        </p:nvSpPr>
        <p:spPr>
          <a:xfrm>
            <a:off x="1071715" y="2644170"/>
            <a:ext cx="10048569" cy="2400657"/>
          </a:xfrm>
          <a:prstGeom prst="rect">
            <a:avLst/>
          </a:prstGeom>
          <a:noFill/>
        </p:spPr>
        <p:txBody>
          <a:bodyPr wrap="square" rtlCol="0">
            <a:spAutoFit/>
          </a:bodyPr>
          <a:lstStyle/>
          <a:p>
            <a:pPr algn="ctr"/>
            <a:r>
              <a:rPr kumimoji="1" lang="en-US" altLang="ja-JP" sz="15000" spc="300">
                <a:solidFill>
                  <a:schemeClr val="bg1"/>
                </a:solidFill>
              </a:rPr>
              <a:t>D 4</a:t>
            </a:r>
          </a:p>
        </p:txBody>
      </p:sp>
      <p:sp>
        <p:nvSpPr>
          <p:cNvPr id="8" name="テキスト ボックス 7">
            <a:extLst>
              <a:ext uri="{FF2B5EF4-FFF2-40B4-BE49-F238E27FC236}">
                <a16:creationId xmlns:a16="http://schemas.microsoft.com/office/drawing/2014/main" id="{343D7206-F8D3-BDE1-F667-2EA7D2D22C1B}"/>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1. </a:t>
            </a:r>
            <a:r>
              <a:rPr kumimoji="1" lang="ja-JP" altLang="en-US">
                <a:solidFill>
                  <a:schemeClr val="accent6"/>
                </a:solidFill>
              </a:rPr>
              <a:t>チーム名：</a:t>
            </a:r>
            <a:r>
              <a:rPr kumimoji="1" lang="en-US" altLang="ja-JP">
                <a:solidFill>
                  <a:schemeClr val="accent6"/>
                </a:solidFill>
              </a:rPr>
              <a:t>DIV</a:t>
            </a:r>
            <a:r>
              <a:rPr kumimoji="1" lang="ja-JP" altLang="en-US">
                <a:solidFill>
                  <a:schemeClr val="accent6"/>
                </a:solidFill>
              </a:rPr>
              <a:t>の由来</a:t>
            </a:r>
          </a:p>
        </p:txBody>
      </p:sp>
      <p:sp>
        <p:nvSpPr>
          <p:cNvPr id="5" name="正方形/長方形 4">
            <a:extLst>
              <a:ext uri="{FF2B5EF4-FFF2-40B4-BE49-F238E27FC236}">
                <a16:creationId xmlns:a16="http://schemas.microsoft.com/office/drawing/2014/main" id="{1C20BC8C-6CCA-5784-07FE-B0E431F7463F}"/>
              </a:ext>
            </a:extLst>
          </p:cNvPr>
          <p:cNvSpPr/>
          <p:nvPr/>
        </p:nvSpPr>
        <p:spPr>
          <a:xfrm>
            <a:off x="6095999" y="3003250"/>
            <a:ext cx="1786129" cy="1682496"/>
          </a:xfrm>
          <a:prstGeom prst="rect">
            <a:avLst/>
          </a:prstGeom>
          <a:solidFill>
            <a:srgbClr val="1482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5000" dirty="0">
                <a:solidFill>
                  <a:schemeClr val="bg1"/>
                </a:solidFill>
              </a:rPr>
              <a:t>IV</a:t>
            </a:r>
            <a:endParaRPr kumimoji="1" lang="ja-JP" altLang="en-US" sz="15000" dirty="0">
              <a:solidFill>
                <a:schemeClr val="bg1"/>
              </a:solidFill>
            </a:endParaRPr>
          </a:p>
        </p:txBody>
      </p:sp>
    </p:spTree>
    <p:extLst>
      <p:ext uri="{BB962C8B-B14F-4D97-AF65-F5344CB8AC3E}">
        <p14:creationId xmlns:p14="http://schemas.microsoft.com/office/powerpoint/2010/main" val="362797258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199" y="365125"/>
            <a:ext cx="11037849" cy="1325563"/>
          </a:xfrm>
        </p:spPr>
        <p:txBody>
          <a:bodyPr anchor="b">
            <a:normAutofit/>
          </a:bodyPr>
          <a:lstStyle/>
          <a:p>
            <a:r>
              <a:rPr kumimoji="1" lang="ja-JP" altLang="en-US" b="1">
                <a:solidFill>
                  <a:schemeClr val="bg1"/>
                </a:solidFill>
              </a:rPr>
              <a:t>学び</a:t>
            </a:r>
            <a:r>
              <a:rPr kumimoji="1" lang="ja-JP" altLang="en-US" sz="4000" b="1">
                <a:solidFill>
                  <a:schemeClr val="bg1"/>
                </a:solidFill>
              </a:rPr>
              <a:t>　</a:t>
            </a:r>
            <a:r>
              <a:rPr kumimoji="1" lang="en-US" altLang="ja-JP" sz="2800" b="1">
                <a:solidFill>
                  <a:schemeClr val="bg1"/>
                </a:solidFill>
              </a:rPr>
              <a:t>6</a:t>
            </a:r>
            <a:r>
              <a:rPr kumimoji="1" lang="ja-JP" altLang="en-US" sz="2800" b="1">
                <a:solidFill>
                  <a:schemeClr val="bg1"/>
                </a:solidFill>
              </a:rPr>
              <a:t>月の開発演習を通して</a:t>
            </a:r>
            <a:endParaRPr kumimoji="1" lang="ja-JP" altLang="en-US" sz="4000" b="1">
              <a:solidFill>
                <a:schemeClr val="bg1"/>
              </a:solidFill>
            </a:endParaRPr>
          </a:p>
        </p:txBody>
      </p:sp>
      <p:sp>
        <p:nvSpPr>
          <p:cNvPr id="6" name="コンテンツ プレースホルダー 5">
            <a:extLst>
              <a:ext uri="{FF2B5EF4-FFF2-40B4-BE49-F238E27FC236}">
                <a16:creationId xmlns:a16="http://schemas.microsoft.com/office/drawing/2014/main" id="{C58BE289-C804-2FC0-9DC7-348815BECF8F}"/>
              </a:ext>
            </a:extLst>
          </p:cNvPr>
          <p:cNvSpPr>
            <a:spLocks noGrp="1"/>
          </p:cNvSpPr>
          <p:nvPr>
            <p:ph idx="1"/>
          </p:nvPr>
        </p:nvSpPr>
        <p:spPr/>
        <p:txBody>
          <a:bodyPr>
            <a:normAutofit/>
          </a:bodyPr>
          <a:lstStyle/>
          <a:p>
            <a:pPr>
              <a:lnSpc>
                <a:spcPct val="150000"/>
              </a:lnSpc>
              <a:buBlip>
                <a:blip r:embed="rId3"/>
              </a:buBlip>
            </a:pPr>
            <a:r>
              <a:rPr lang="ja-JP" altLang="en-US" sz="4000">
                <a:solidFill>
                  <a:schemeClr val="bg1"/>
                </a:solidFill>
              </a:rPr>
              <a:t>常に感謝の気持ちや思いやりを</a:t>
            </a:r>
            <a:endParaRPr lang="en-US" altLang="ja-JP" sz="4000">
              <a:solidFill>
                <a:schemeClr val="bg1"/>
              </a:solidFill>
            </a:endParaRPr>
          </a:p>
          <a:p>
            <a:pPr>
              <a:lnSpc>
                <a:spcPct val="150000"/>
              </a:lnSpc>
              <a:buBlip>
                <a:blip r:embed="rId3"/>
              </a:buBlip>
            </a:pPr>
            <a:r>
              <a:rPr lang="ja-JP" altLang="en-US" sz="4000">
                <a:solidFill>
                  <a:schemeClr val="bg1"/>
                </a:solidFill>
              </a:rPr>
              <a:t>認識のすり合わせ</a:t>
            </a:r>
            <a:endParaRPr lang="en-US" altLang="ja-JP" sz="4000">
              <a:solidFill>
                <a:schemeClr val="bg1"/>
              </a:solidFill>
            </a:endParaRPr>
          </a:p>
          <a:p>
            <a:pPr>
              <a:lnSpc>
                <a:spcPct val="150000"/>
              </a:lnSpc>
              <a:buBlip>
                <a:blip r:embed="rId3"/>
              </a:buBlip>
            </a:pPr>
            <a:r>
              <a:rPr lang="ja-JP" altLang="en-US" sz="4000">
                <a:solidFill>
                  <a:schemeClr val="bg1"/>
                </a:solidFill>
              </a:rPr>
              <a:t>記録の大切さ</a:t>
            </a:r>
            <a:endParaRPr lang="en-US" altLang="ja-JP" sz="4000">
              <a:solidFill>
                <a:schemeClr val="bg1"/>
              </a:solidFill>
            </a:endParaRPr>
          </a:p>
          <a:p>
            <a:pPr>
              <a:lnSpc>
                <a:spcPct val="150000"/>
              </a:lnSpc>
              <a:buBlip>
                <a:blip r:embed="rId3"/>
              </a:buBlip>
            </a:pPr>
            <a:r>
              <a:rPr lang="ja-JP" altLang="en-US" sz="4000">
                <a:solidFill>
                  <a:schemeClr val="bg1"/>
                </a:solidFill>
              </a:rPr>
              <a:t>作業内容・進度などの確認</a:t>
            </a:r>
          </a:p>
        </p:txBody>
      </p:sp>
      <p:sp>
        <p:nvSpPr>
          <p:cNvPr id="7" name="スライド番号プレースホルダー 6">
            <a:extLst>
              <a:ext uri="{FF2B5EF4-FFF2-40B4-BE49-F238E27FC236}">
                <a16:creationId xmlns:a16="http://schemas.microsoft.com/office/drawing/2014/main" id="{E185935E-8F69-44F6-747E-D54ACC29F752}"/>
              </a:ext>
            </a:extLst>
          </p:cNvPr>
          <p:cNvSpPr>
            <a:spLocks noGrp="1"/>
          </p:cNvSpPr>
          <p:nvPr>
            <p:ph type="sldNum" sz="quarter" idx="12"/>
          </p:nvPr>
        </p:nvSpPr>
        <p:spPr/>
        <p:txBody>
          <a:bodyPr/>
          <a:lstStyle/>
          <a:p>
            <a:fld id="{27CE633F-9882-4A5C-83A2-1109D0C73261}" type="slidenum">
              <a:rPr lang="en-US" smtClean="0">
                <a:solidFill>
                  <a:schemeClr val="bg2"/>
                </a:solidFill>
              </a:rPr>
              <a:t>40</a:t>
            </a:fld>
            <a:endParaRPr lang="en-US">
              <a:solidFill>
                <a:schemeClr val="bg2"/>
              </a:solidFill>
            </a:endParaRPr>
          </a:p>
        </p:txBody>
      </p:sp>
      <p:sp>
        <p:nvSpPr>
          <p:cNvPr id="3" name="テキスト ボックス 2">
            <a:extLst>
              <a:ext uri="{FF2B5EF4-FFF2-40B4-BE49-F238E27FC236}">
                <a16:creationId xmlns:a16="http://schemas.microsoft.com/office/drawing/2014/main" id="{BE648C97-D096-BCAB-001E-7A99474CCB56}"/>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6. </a:t>
            </a:r>
            <a:r>
              <a:rPr kumimoji="1" lang="ja-JP" altLang="en-US">
                <a:solidFill>
                  <a:schemeClr val="accent6"/>
                </a:solidFill>
              </a:rPr>
              <a:t>チーム活動</a:t>
            </a:r>
          </a:p>
        </p:txBody>
      </p:sp>
    </p:spTree>
    <p:extLst>
      <p:ext uri="{BB962C8B-B14F-4D97-AF65-F5344CB8AC3E}">
        <p14:creationId xmlns:p14="http://schemas.microsoft.com/office/powerpoint/2010/main" val="1991145639"/>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8E3BB08-6FD6-EBCC-ACC4-2072A927716B}"/>
              </a:ext>
            </a:extLst>
          </p:cNvPr>
          <p:cNvSpPr>
            <a:spLocks noGrp="1"/>
          </p:cNvSpPr>
          <p:nvPr>
            <p:ph type="title"/>
          </p:nvPr>
        </p:nvSpPr>
        <p:spPr>
          <a:ln>
            <a:noFill/>
          </a:ln>
        </p:spPr>
        <p:txBody>
          <a:bodyPr/>
          <a:lstStyle/>
          <a:p>
            <a:pPr algn="ctr"/>
            <a:r>
              <a:rPr kumimoji="1" lang="ja-JP" altLang="en-US" sz="4400" b="1">
                <a:solidFill>
                  <a:schemeClr val="bg1"/>
                </a:solidFill>
                <a:effectLst>
                  <a:outerShdw blurRad="50800" dist="38100" dir="18900000" algn="bl" rotWithShape="0">
                    <a:prstClr val="black">
                      <a:alpha val="40000"/>
                    </a:prstClr>
                  </a:outerShdw>
                </a:effectLst>
                <a:latin typeface="メイリオ" panose="020B0604030504040204" pitchFamily="50" charset="-128"/>
                <a:ea typeface="メイリオ" panose="020B0604030504040204" pitchFamily="50" charset="-128"/>
              </a:rPr>
              <a:t>謝辞</a:t>
            </a:r>
            <a:endParaRPr lang="ja-JP" altLang="en-US">
              <a:solidFill>
                <a:schemeClr val="bg1"/>
              </a:solidFill>
            </a:endParaRPr>
          </a:p>
        </p:txBody>
      </p:sp>
      <p:sp>
        <p:nvSpPr>
          <p:cNvPr id="4" name="コンテンツ プレースホルダー 3">
            <a:extLst>
              <a:ext uri="{FF2B5EF4-FFF2-40B4-BE49-F238E27FC236}">
                <a16:creationId xmlns:a16="http://schemas.microsoft.com/office/drawing/2014/main" id="{805CFB49-B351-116B-528D-8487C2B4AA5E}"/>
              </a:ext>
            </a:extLst>
          </p:cNvPr>
          <p:cNvSpPr>
            <a:spLocks noGrp="1"/>
          </p:cNvSpPr>
          <p:nvPr>
            <p:ph idx="1"/>
          </p:nvPr>
        </p:nvSpPr>
        <p:spPr/>
        <p:txBody>
          <a:bodyPr anchor="ctr">
            <a:normAutofit/>
          </a:bodyPr>
          <a:lstStyle/>
          <a:p>
            <a:pPr marL="0" indent="0" algn="ctr">
              <a:buNone/>
            </a:pPr>
            <a:r>
              <a:rPr lang="ja-JP" altLang="en-US" sz="2800">
                <a:solidFill>
                  <a:schemeClr val="bg1"/>
                </a:solidFill>
                <a:latin typeface="ＭＳ Ｐゴシック" panose="020B0600070205080204" pitchFamily="50" charset="-128"/>
                <a:ea typeface="ＭＳ Ｐゴシック" panose="020B0600070205080204" pitchFamily="50" charset="-128"/>
              </a:rPr>
              <a:t>チームメンバー</a:t>
            </a:r>
            <a:endParaRPr lang="en-US" altLang="ja-JP" sz="2800">
              <a:solidFill>
                <a:schemeClr val="bg1"/>
              </a:solidFill>
              <a:latin typeface="ＭＳ Ｐゴシック" panose="020B0600070205080204" pitchFamily="50" charset="-128"/>
              <a:ea typeface="ＭＳ Ｐゴシック" panose="020B0600070205080204" pitchFamily="50" charset="-128"/>
            </a:endParaRPr>
          </a:p>
          <a:p>
            <a:pPr marL="0" indent="0" algn="ctr">
              <a:buNone/>
            </a:pPr>
            <a:r>
              <a:rPr lang="ja-JP" altLang="en-US" sz="2800">
                <a:solidFill>
                  <a:schemeClr val="bg1"/>
                </a:solidFill>
                <a:latin typeface="ＭＳ Ｐゴシック" panose="020B0600070205080204" pitchFamily="50" charset="-128"/>
                <a:ea typeface="ＭＳ Ｐゴシック" panose="020B0600070205080204" pitchFamily="50" charset="-128"/>
              </a:rPr>
              <a:t>講師の皆様、ならびに研修事務局の皆様</a:t>
            </a:r>
            <a:endParaRPr lang="en-US" altLang="ja-JP" sz="2800">
              <a:solidFill>
                <a:schemeClr val="bg1"/>
              </a:solidFill>
              <a:latin typeface="ＭＳ Ｐゴシック" panose="020B0600070205080204" pitchFamily="50" charset="-128"/>
              <a:ea typeface="ＭＳ Ｐゴシック" panose="020B0600070205080204" pitchFamily="50" charset="-128"/>
            </a:endParaRPr>
          </a:p>
          <a:p>
            <a:pPr marL="0" indent="0" algn="ctr">
              <a:buNone/>
            </a:pPr>
            <a:r>
              <a:rPr kumimoji="1" lang="ja-JP" altLang="en-US" sz="2800">
                <a:solidFill>
                  <a:schemeClr val="bg1"/>
                </a:solidFill>
                <a:latin typeface="ＭＳ Ｐゴシック" panose="020B0600070205080204" pitchFamily="50" charset="-128"/>
                <a:ea typeface="ＭＳ Ｐゴシック" panose="020B0600070205080204" pitchFamily="50" charset="-128"/>
              </a:rPr>
              <a:t>一緒に学習したクラスの仲間</a:t>
            </a:r>
            <a:endParaRPr kumimoji="1" lang="en-US" altLang="ja-JP" sz="2800">
              <a:solidFill>
                <a:schemeClr val="bg1"/>
              </a:solidFill>
              <a:latin typeface="ＭＳ Ｐゴシック" panose="020B0600070205080204" pitchFamily="50" charset="-128"/>
              <a:ea typeface="ＭＳ Ｐゴシック" panose="020B0600070205080204" pitchFamily="50" charset="-128"/>
            </a:endParaRPr>
          </a:p>
          <a:p>
            <a:pPr marL="0" indent="0" algn="ctr">
              <a:buNone/>
            </a:pPr>
            <a:r>
              <a:rPr kumimoji="1" lang="ja-JP" altLang="en-US" sz="2800">
                <a:solidFill>
                  <a:schemeClr val="bg1"/>
                </a:solidFill>
                <a:latin typeface="ＭＳ Ｐゴシック" panose="020B0600070205080204" pitchFamily="50" charset="-128"/>
                <a:ea typeface="ＭＳ Ｐゴシック" panose="020B0600070205080204" pitchFamily="50" charset="-128"/>
              </a:rPr>
              <a:t>３か月間研修へ参加させてくださった企業の皆様</a:t>
            </a:r>
            <a:endParaRPr kumimoji="1" lang="en-US" altLang="ja-JP" sz="2800">
              <a:solidFill>
                <a:schemeClr val="bg1"/>
              </a:solidFill>
              <a:latin typeface="ＭＳ Ｐゴシック" panose="020B0600070205080204" pitchFamily="50" charset="-128"/>
              <a:ea typeface="ＭＳ Ｐゴシック" panose="020B0600070205080204" pitchFamily="50" charset="-128"/>
            </a:endParaRPr>
          </a:p>
          <a:p>
            <a:pPr marL="0" indent="0" algn="ctr">
              <a:buNone/>
            </a:pPr>
            <a:endParaRPr kumimoji="1" lang="en-US" altLang="ja-JP" sz="2800">
              <a:solidFill>
                <a:schemeClr val="bg1"/>
              </a:solidFill>
              <a:latin typeface="ＭＳ Ｐゴシック" panose="020B0600070205080204" pitchFamily="50" charset="-128"/>
              <a:ea typeface="ＭＳ Ｐゴシック" panose="020B0600070205080204" pitchFamily="50" charset="-128"/>
            </a:endParaRPr>
          </a:p>
          <a:p>
            <a:pPr marL="0" indent="0" algn="ctr">
              <a:buNone/>
            </a:pPr>
            <a:r>
              <a:rPr kumimoji="1" lang="ja-JP" altLang="en-US" sz="3600">
                <a:solidFill>
                  <a:schemeClr val="bg1"/>
                </a:solidFill>
                <a:latin typeface="ＭＳ Ｐゴシック" panose="020B0600070205080204" pitchFamily="50" charset="-128"/>
                <a:ea typeface="ＭＳ Ｐゴシック" panose="020B0600070205080204" pitchFamily="50" charset="-128"/>
              </a:rPr>
              <a:t>御礼申し上げます</a:t>
            </a:r>
            <a:endParaRPr kumimoji="1" lang="en-US" altLang="ja-JP" sz="3600">
              <a:solidFill>
                <a:schemeClr val="bg1"/>
              </a:solidFill>
              <a:latin typeface="ＭＳ Ｐゴシック" panose="020B0600070205080204" pitchFamily="50" charset="-128"/>
              <a:ea typeface="ＭＳ Ｐゴシック" panose="020B0600070205080204" pitchFamily="50" charset="-128"/>
            </a:endParaRPr>
          </a:p>
        </p:txBody>
      </p:sp>
      <p:sp>
        <p:nvSpPr>
          <p:cNvPr id="2" name="スライド番号プレースホルダー 1">
            <a:extLst>
              <a:ext uri="{FF2B5EF4-FFF2-40B4-BE49-F238E27FC236}">
                <a16:creationId xmlns:a16="http://schemas.microsoft.com/office/drawing/2014/main" id="{942ECA4E-5DE5-A47E-D882-0D577A7FF537}"/>
              </a:ext>
            </a:extLst>
          </p:cNvPr>
          <p:cNvSpPr>
            <a:spLocks noGrp="1"/>
          </p:cNvSpPr>
          <p:nvPr>
            <p:ph type="sldNum" sz="quarter" idx="12"/>
          </p:nvPr>
        </p:nvSpPr>
        <p:spPr/>
        <p:txBody>
          <a:bodyPr/>
          <a:lstStyle/>
          <a:p>
            <a:fld id="{27CE633F-9882-4A5C-83A2-1109D0C73261}" type="slidenum">
              <a:rPr lang="en-US" smtClean="0">
                <a:solidFill>
                  <a:schemeClr val="bg2"/>
                </a:solidFill>
              </a:rPr>
              <a:pPr/>
              <a:t>41</a:t>
            </a:fld>
            <a:endParaRPr lang="en-US">
              <a:solidFill>
                <a:schemeClr val="bg2"/>
              </a:solidFill>
            </a:endParaRPr>
          </a:p>
        </p:txBody>
      </p:sp>
    </p:spTree>
    <p:extLst>
      <p:ext uri="{BB962C8B-B14F-4D97-AF65-F5344CB8AC3E}">
        <p14:creationId xmlns:p14="http://schemas.microsoft.com/office/powerpoint/2010/main" val="346434873"/>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図 16" descr="図形&#10;&#10;自動的に生成された説明">
            <a:extLst>
              <a:ext uri="{FF2B5EF4-FFF2-40B4-BE49-F238E27FC236}">
                <a16:creationId xmlns:a16="http://schemas.microsoft.com/office/drawing/2014/main" id="{7E6D71A4-A95B-AF09-69D9-9D3DC6DAA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74057" cy="670007"/>
          </a:xfrm>
          <a:prstGeom prst="rect">
            <a:avLst/>
          </a:prstGeom>
        </p:spPr>
      </p:pic>
      <p:pic>
        <p:nvPicPr>
          <p:cNvPr id="18" name="図 17" descr="図形&#10;&#10;自動的に生成された説明">
            <a:extLst>
              <a:ext uri="{FF2B5EF4-FFF2-40B4-BE49-F238E27FC236}">
                <a16:creationId xmlns:a16="http://schemas.microsoft.com/office/drawing/2014/main" id="{9B55EF57-FDBD-043D-89EE-BBF17877E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7" y="670007"/>
            <a:ext cx="1074057" cy="670007"/>
          </a:xfrm>
          <a:prstGeom prst="rect">
            <a:avLst/>
          </a:prstGeom>
        </p:spPr>
      </p:pic>
      <p:pic>
        <p:nvPicPr>
          <p:cNvPr id="19" name="図 18" descr="図形&#10;&#10;自動的に生成された説明">
            <a:extLst>
              <a:ext uri="{FF2B5EF4-FFF2-40B4-BE49-F238E27FC236}">
                <a16:creationId xmlns:a16="http://schemas.microsoft.com/office/drawing/2014/main" id="{CAA2536F-65C1-A852-E568-444004F02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114" y="1340014"/>
            <a:ext cx="1074057" cy="670007"/>
          </a:xfrm>
          <a:prstGeom prst="rect">
            <a:avLst/>
          </a:prstGeom>
        </p:spPr>
      </p:pic>
      <p:pic>
        <p:nvPicPr>
          <p:cNvPr id="20" name="図 19" descr="図形&#10;&#10;自動的に生成された説明">
            <a:extLst>
              <a:ext uri="{FF2B5EF4-FFF2-40B4-BE49-F238E27FC236}">
                <a16:creationId xmlns:a16="http://schemas.microsoft.com/office/drawing/2014/main" id="{13AC2656-81E1-9EAC-F767-341C74A18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171" y="2010021"/>
            <a:ext cx="1074057" cy="670007"/>
          </a:xfrm>
          <a:prstGeom prst="rect">
            <a:avLst/>
          </a:prstGeom>
        </p:spPr>
      </p:pic>
      <p:pic>
        <p:nvPicPr>
          <p:cNvPr id="21" name="図 20" descr="図形&#10;&#10;自動的に生成された説明">
            <a:extLst>
              <a:ext uri="{FF2B5EF4-FFF2-40B4-BE49-F238E27FC236}">
                <a16:creationId xmlns:a16="http://schemas.microsoft.com/office/drawing/2014/main" id="{289816D9-349B-CF78-C123-950A13B1C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228" y="2680028"/>
            <a:ext cx="1074057" cy="670007"/>
          </a:xfrm>
          <a:prstGeom prst="rect">
            <a:avLst/>
          </a:prstGeom>
        </p:spPr>
      </p:pic>
      <p:pic>
        <p:nvPicPr>
          <p:cNvPr id="22" name="図 21" descr="図形&#10;&#10;自動的に生成された説明">
            <a:extLst>
              <a:ext uri="{FF2B5EF4-FFF2-40B4-BE49-F238E27FC236}">
                <a16:creationId xmlns:a16="http://schemas.microsoft.com/office/drawing/2014/main" id="{B71ACC44-B545-DCE4-3B6D-DC3F768B5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285" y="3350035"/>
            <a:ext cx="1074057" cy="670007"/>
          </a:xfrm>
          <a:prstGeom prst="rect">
            <a:avLst/>
          </a:prstGeom>
        </p:spPr>
      </p:pic>
      <p:pic>
        <p:nvPicPr>
          <p:cNvPr id="23" name="図 22" descr="図形&#10;&#10;自動的に生成された説明">
            <a:extLst>
              <a:ext uri="{FF2B5EF4-FFF2-40B4-BE49-F238E27FC236}">
                <a16:creationId xmlns:a16="http://schemas.microsoft.com/office/drawing/2014/main" id="{4EFED0FD-601B-EDA2-AA3E-BBAF75075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342" y="4020042"/>
            <a:ext cx="1074057" cy="670007"/>
          </a:xfrm>
          <a:prstGeom prst="rect">
            <a:avLst/>
          </a:prstGeom>
        </p:spPr>
      </p:pic>
      <p:pic>
        <p:nvPicPr>
          <p:cNvPr id="24" name="図 23" descr="図形&#10;&#10;自動的に生成された説明">
            <a:extLst>
              <a:ext uri="{FF2B5EF4-FFF2-40B4-BE49-F238E27FC236}">
                <a16:creationId xmlns:a16="http://schemas.microsoft.com/office/drawing/2014/main" id="{840CB399-7B79-4680-19A3-B5928806D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399" y="4690049"/>
            <a:ext cx="1074057" cy="670007"/>
          </a:xfrm>
          <a:prstGeom prst="rect">
            <a:avLst/>
          </a:prstGeom>
        </p:spPr>
      </p:pic>
      <p:pic>
        <p:nvPicPr>
          <p:cNvPr id="25" name="図 24" descr="図形&#10;&#10;自動的に生成された説明">
            <a:extLst>
              <a:ext uri="{FF2B5EF4-FFF2-40B4-BE49-F238E27FC236}">
                <a16:creationId xmlns:a16="http://schemas.microsoft.com/office/drawing/2014/main" id="{E184A259-FC06-08D7-BBCA-7C791AB42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2456" y="5360056"/>
            <a:ext cx="1074057" cy="670007"/>
          </a:xfrm>
          <a:prstGeom prst="rect">
            <a:avLst/>
          </a:prstGeom>
        </p:spPr>
      </p:pic>
      <p:pic>
        <p:nvPicPr>
          <p:cNvPr id="26" name="図 25" descr="図形&#10;&#10;自動的に生成された説明">
            <a:extLst>
              <a:ext uri="{FF2B5EF4-FFF2-40B4-BE49-F238E27FC236}">
                <a16:creationId xmlns:a16="http://schemas.microsoft.com/office/drawing/2014/main" id="{E59E7715-418B-F4C1-3303-36AABEFF1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332" y="6020329"/>
            <a:ext cx="1074057" cy="670007"/>
          </a:xfrm>
          <a:prstGeom prst="rect">
            <a:avLst/>
          </a:prstGeom>
        </p:spPr>
      </p:pic>
      <p:grpSp>
        <p:nvGrpSpPr>
          <p:cNvPr id="38" name="グループ化 37">
            <a:extLst>
              <a:ext uri="{FF2B5EF4-FFF2-40B4-BE49-F238E27FC236}">
                <a16:creationId xmlns:a16="http://schemas.microsoft.com/office/drawing/2014/main" id="{17DC5D48-9300-FBBE-6E36-4E0F8569C0F8}"/>
              </a:ext>
            </a:extLst>
          </p:cNvPr>
          <p:cNvGrpSpPr/>
          <p:nvPr/>
        </p:nvGrpSpPr>
        <p:grpSpPr>
          <a:xfrm>
            <a:off x="7532" y="-2"/>
            <a:ext cx="9731551" cy="6030065"/>
            <a:chOff x="7532" y="-2"/>
            <a:chExt cx="9731551" cy="6030065"/>
          </a:xfrm>
        </p:grpSpPr>
        <p:pic>
          <p:nvPicPr>
            <p:cNvPr id="28" name="図 27" descr="図形&#10;&#10;自動的に生成された説明">
              <a:extLst>
                <a:ext uri="{FF2B5EF4-FFF2-40B4-BE49-F238E27FC236}">
                  <a16:creationId xmlns:a16="http://schemas.microsoft.com/office/drawing/2014/main" id="{54745169-C3B6-BAE7-E213-985FD6E80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 y="-2"/>
              <a:ext cx="1074057" cy="670007"/>
            </a:xfrm>
            <a:prstGeom prst="rect">
              <a:avLst/>
            </a:prstGeom>
          </p:spPr>
        </p:pic>
        <p:pic>
          <p:nvPicPr>
            <p:cNvPr id="29" name="図 28" descr="図形&#10;&#10;自動的に生成された説明">
              <a:extLst>
                <a:ext uri="{FF2B5EF4-FFF2-40B4-BE49-F238E27FC236}">
                  <a16:creationId xmlns:a16="http://schemas.microsoft.com/office/drawing/2014/main" id="{93BC514A-782E-82B6-9687-BD324B32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27" y="670007"/>
              <a:ext cx="1074057" cy="670007"/>
            </a:xfrm>
            <a:prstGeom prst="rect">
              <a:avLst/>
            </a:prstGeom>
          </p:spPr>
        </p:pic>
        <p:pic>
          <p:nvPicPr>
            <p:cNvPr id="30" name="図 29" descr="図形&#10;&#10;自動的に生成された説明">
              <a:extLst>
                <a:ext uri="{FF2B5EF4-FFF2-40B4-BE49-F238E27FC236}">
                  <a16:creationId xmlns:a16="http://schemas.microsoft.com/office/drawing/2014/main" id="{A64B7DFA-E1CC-783A-1C18-0A6574A8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684" y="1340014"/>
              <a:ext cx="1074057" cy="670007"/>
            </a:xfrm>
            <a:prstGeom prst="rect">
              <a:avLst/>
            </a:prstGeom>
          </p:spPr>
        </p:pic>
        <p:pic>
          <p:nvPicPr>
            <p:cNvPr id="31" name="図 30" descr="図形&#10;&#10;自動的に生成された説明">
              <a:extLst>
                <a:ext uri="{FF2B5EF4-FFF2-40B4-BE49-F238E27FC236}">
                  <a16:creationId xmlns:a16="http://schemas.microsoft.com/office/drawing/2014/main" id="{B89F6C28-D465-73EE-FA42-4142157B8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741" y="2010021"/>
              <a:ext cx="1074057" cy="670007"/>
            </a:xfrm>
            <a:prstGeom prst="rect">
              <a:avLst/>
            </a:prstGeom>
          </p:spPr>
        </p:pic>
        <p:pic>
          <p:nvPicPr>
            <p:cNvPr id="32" name="図 31" descr="図形&#10;&#10;自動的に生成された説明">
              <a:extLst>
                <a:ext uri="{FF2B5EF4-FFF2-40B4-BE49-F238E27FC236}">
                  <a16:creationId xmlns:a16="http://schemas.microsoft.com/office/drawing/2014/main" id="{45AC7EC6-6880-0F22-4DD5-D6CE27C55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98" y="2680028"/>
              <a:ext cx="1074057" cy="670007"/>
            </a:xfrm>
            <a:prstGeom prst="rect">
              <a:avLst/>
            </a:prstGeom>
          </p:spPr>
        </p:pic>
        <p:pic>
          <p:nvPicPr>
            <p:cNvPr id="33" name="図 32" descr="図形&#10;&#10;自動的に生成された説明">
              <a:extLst>
                <a:ext uri="{FF2B5EF4-FFF2-40B4-BE49-F238E27FC236}">
                  <a16:creationId xmlns:a16="http://schemas.microsoft.com/office/drawing/2014/main" id="{582E861A-6EE6-9F42-3746-4264A2AA5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34" name="図 33" descr="図形&#10;&#10;自動的に生成された説明">
              <a:extLst>
                <a:ext uri="{FF2B5EF4-FFF2-40B4-BE49-F238E27FC236}">
                  <a16:creationId xmlns:a16="http://schemas.microsoft.com/office/drawing/2014/main" id="{55E2CD7A-174B-B136-AE45-9E504CC48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35" name="図 34" descr="図形&#10;&#10;自動的に生成された説明">
              <a:extLst>
                <a:ext uri="{FF2B5EF4-FFF2-40B4-BE49-F238E27FC236}">
                  <a16:creationId xmlns:a16="http://schemas.microsoft.com/office/drawing/2014/main" id="{AD1EB749-65F8-45B5-BC5F-8323DD3FF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pic>
          <p:nvPicPr>
            <p:cNvPr id="36" name="図 35" descr="図形&#10;&#10;自動的に生成された説明">
              <a:extLst>
                <a:ext uri="{FF2B5EF4-FFF2-40B4-BE49-F238E27FC236}">
                  <a16:creationId xmlns:a16="http://schemas.microsoft.com/office/drawing/2014/main" id="{489AE63E-3A08-8A34-476B-59D0EFA20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026" y="5360056"/>
              <a:ext cx="1074057" cy="670007"/>
            </a:xfrm>
            <a:prstGeom prst="rect">
              <a:avLst/>
            </a:prstGeom>
          </p:spPr>
        </p:pic>
      </p:grpSp>
      <p:grpSp>
        <p:nvGrpSpPr>
          <p:cNvPr id="39" name="グループ化 38">
            <a:extLst>
              <a:ext uri="{FF2B5EF4-FFF2-40B4-BE49-F238E27FC236}">
                <a16:creationId xmlns:a16="http://schemas.microsoft.com/office/drawing/2014/main" id="{5910905D-C4AB-4D0D-4DFD-240A61A5E580}"/>
              </a:ext>
            </a:extLst>
          </p:cNvPr>
          <p:cNvGrpSpPr/>
          <p:nvPr/>
        </p:nvGrpSpPr>
        <p:grpSpPr>
          <a:xfrm>
            <a:off x="0" y="1314207"/>
            <a:ext cx="8518428" cy="5385861"/>
            <a:chOff x="146598" y="-25805"/>
            <a:chExt cx="8518428" cy="5385861"/>
          </a:xfrm>
        </p:grpSpPr>
        <p:pic>
          <p:nvPicPr>
            <p:cNvPr id="41" name="図 40" descr="図形&#10;&#10;自動的に生成された説明">
              <a:extLst>
                <a:ext uri="{FF2B5EF4-FFF2-40B4-BE49-F238E27FC236}">
                  <a16:creationId xmlns:a16="http://schemas.microsoft.com/office/drawing/2014/main" id="{1DFA0AD8-8CCC-9FAC-7CD3-F8C28009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98" y="-25805"/>
              <a:ext cx="1074057" cy="670007"/>
            </a:xfrm>
            <a:prstGeom prst="rect">
              <a:avLst/>
            </a:prstGeom>
          </p:spPr>
        </p:pic>
        <p:pic>
          <p:nvPicPr>
            <p:cNvPr id="42" name="図 41" descr="図形&#10;&#10;自動的に生成された説明">
              <a:extLst>
                <a:ext uri="{FF2B5EF4-FFF2-40B4-BE49-F238E27FC236}">
                  <a16:creationId xmlns:a16="http://schemas.microsoft.com/office/drawing/2014/main" id="{6B0B9ADC-DA3C-4A75-4060-FF44DBA5D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27" y="670007"/>
              <a:ext cx="1074057" cy="670007"/>
            </a:xfrm>
            <a:prstGeom prst="rect">
              <a:avLst/>
            </a:prstGeom>
          </p:spPr>
        </p:pic>
        <p:pic>
          <p:nvPicPr>
            <p:cNvPr id="43" name="図 42" descr="図形&#10;&#10;自動的に生成された説明">
              <a:extLst>
                <a:ext uri="{FF2B5EF4-FFF2-40B4-BE49-F238E27FC236}">
                  <a16:creationId xmlns:a16="http://schemas.microsoft.com/office/drawing/2014/main" id="{7F1C3C93-AE3C-795C-0413-F89BDED3C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684" y="1340014"/>
              <a:ext cx="1074057" cy="670007"/>
            </a:xfrm>
            <a:prstGeom prst="rect">
              <a:avLst/>
            </a:prstGeom>
          </p:spPr>
        </p:pic>
        <p:pic>
          <p:nvPicPr>
            <p:cNvPr id="44" name="図 43" descr="図形&#10;&#10;自動的に生成された説明">
              <a:extLst>
                <a:ext uri="{FF2B5EF4-FFF2-40B4-BE49-F238E27FC236}">
                  <a16:creationId xmlns:a16="http://schemas.microsoft.com/office/drawing/2014/main" id="{B2A465DF-3120-BE2A-E9FC-DEB806C37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741" y="2010021"/>
              <a:ext cx="1074057" cy="670007"/>
            </a:xfrm>
            <a:prstGeom prst="rect">
              <a:avLst/>
            </a:prstGeom>
          </p:spPr>
        </p:pic>
        <p:pic>
          <p:nvPicPr>
            <p:cNvPr id="45" name="図 44" descr="図形&#10;&#10;自動的に生成された説明">
              <a:extLst>
                <a:ext uri="{FF2B5EF4-FFF2-40B4-BE49-F238E27FC236}">
                  <a16:creationId xmlns:a16="http://schemas.microsoft.com/office/drawing/2014/main" id="{40CA52F6-B573-8F04-7852-149C0C623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98" y="2680028"/>
              <a:ext cx="1074057" cy="670007"/>
            </a:xfrm>
            <a:prstGeom prst="rect">
              <a:avLst/>
            </a:prstGeom>
          </p:spPr>
        </p:pic>
        <p:pic>
          <p:nvPicPr>
            <p:cNvPr id="46" name="図 45" descr="図形&#10;&#10;自動的に生成された説明">
              <a:extLst>
                <a:ext uri="{FF2B5EF4-FFF2-40B4-BE49-F238E27FC236}">
                  <a16:creationId xmlns:a16="http://schemas.microsoft.com/office/drawing/2014/main" id="{16589128-6ACD-A6B5-8C14-AC464FF4E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47" name="図 46" descr="図形&#10;&#10;自動的に生成された説明">
              <a:extLst>
                <a:ext uri="{FF2B5EF4-FFF2-40B4-BE49-F238E27FC236}">
                  <a16:creationId xmlns:a16="http://schemas.microsoft.com/office/drawing/2014/main" id="{5BB8D3E4-3877-344D-0322-0FFCD4831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48" name="図 47" descr="図形&#10;&#10;自動的に生成された説明">
              <a:extLst>
                <a:ext uri="{FF2B5EF4-FFF2-40B4-BE49-F238E27FC236}">
                  <a16:creationId xmlns:a16="http://schemas.microsoft.com/office/drawing/2014/main" id="{06770FAC-A2AC-6EF1-65A6-CA1FC216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grpSp>
        <p:nvGrpSpPr>
          <p:cNvPr id="51" name="グループ化 50">
            <a:extLst>
              <a:ext uri="{FF2B5EF4-FFF2-40B4-BE49-F238E27FC236}">
                <a16:creationId xmlns:a16="http://schemas.microsoft.com/office/drawing/2014/main" id="{8C3FFCDD-8720-5281-9517-1AC40EC240E6}"/>
              </a:ext>
            </a:extLst>
          </p:cNvPr>
          <p:cNvGrpSpPr/>
          <p:nvPr/>
        </p:nvGrpSpPr>
        <p:grpSpPr>
          <a:xfrm>
            <a:off x="14167" y="695812"/>
            <a:ext cx="9645084" cy="6004257"/>
            <a:chOff x="93999" y="25806"/>
            <a:chExt cx="9645084" cy="6004257"/>
          </a:xfrm>
        </p:grpSpPr>
        <p:pic>
          <p:nvPicPr>
            <p:cNvPr id="53" name="図 52" descr="図形&#10;&#10;自動的に生成された説明">
              <a:extLst>
                <a:ext uri="{FF2B5EF4-FFF2-40B4-BE49-F238E27FC236}">
                  <a16:creationId xmlns:a16="http://schemas.microsoft.com/office/drawing/2014/main" id="{4B36B634-C27A-EFE7-0759-542F560DD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99" y="25806"/>
              <a:ext cx="1074057" cy="670007"/>
            </a:xfrm>
            <a:prstGeom prst="rect">
              <a:avLst/>
            </a:prstGeom>
          </p:spPr>
        </p:pic>
        <p:pic>
          <p:nvPicPr>
            <p:cNvPr id="54" name="図 53" descr="図形&#10;&#10;自動的に生成された説明">
              <a:extLst>
                <a:ext uri="{FF2B5EF4-FFF2-40B4-BE49-F238E27FC236}">
                  <a16:creationId xmlns:a16="http://schemas.microsoft.com/office/drawing/2014/main" id="{CEEABB39-7828-31B1-2F67-96E375DEB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27" y="670007"/>
              <a:ext cx="1074057" cy="670007"/>
            </a:xfrm>
            <a:prstGeom prst="rect">
              <a:avLst/>
            </a:prstGeom>
          </p:spPr>
        </p:pic>
        <p:pic>
          <p:nvPicPr>
            <p:cNvPr id="55" name="図 54" descr="図形&#10;&#10;自動的に生成された説明">
              <a:extLst>
                <a:ext uri="{FF2B5EF4-FFF2-40B4-BE49-F238E27FC236}">
                  <a16:creationId xmlns:a16="http://schemas.microsoft.com/office/drawing/2014/main" id="{ED599F6C-9686-99BA-EAB7-7110F06B5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684" y="1340014"/>
              <a:ext cx="1074057" cy="670007"/>
            </a:xfrm>
            <a:prstGeom prst="rect">
              <a:avLst/>
            </a:prstGeom>
          </p:spPr>
        </p:pic>
        <p:pic>
          <p:nvPicPr>
            <p:cNvPr id="56" name="図 55" descr="図形&#10;&#10;自動的に生成された説明">
              <a:extLst>
                <a:ext uri="{FF2B5EF4-FFF2-40B4-BE49-F238E27FC236}">
                  <a16:creationId xmlns:a16="http://schemas.microsoft.com/office/drawing/2014/main" id="{2FA1B7E4-88F7-492C-2C8C-80421A73E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741" y="2010021"/>
              <a:ext cx="1074057" cy="670007"/>
            </a:xfrm>
            <a:prstGeom prst="rect">
              <a:avLst/>
            </a:prstGeom>
          </p:spPr>
        </p:pic>
        <p:pic>
          <p:nvPicPr>
            <p:cNvPr id="57" name="図 56" descr="図形&#10;&#10;自動的に生成された説明">
              <a:extLst>
                <a:ext uri="{FF2B5EF4-FFF2-40B4-BE49-F238E27FC236}">
                  <a16:creationId xmlns:a16="http://schemas.microsoft.com/office/drawing/2014/main" id="{46DABD3B-8A77-3D59-9FA2-87E870AC9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98" y="2680028"/>
              <a:ext cx="1074057" cy="670007"/>
            </a:xfrm>
            <a:prstGeom prst="rect">
              <a:avLst/>
            </a:prstGeom>
          </p:spPr>
        </p:pic>
        <p:pic>
          <p:nvPicPr>
            <p:cNvPr id="58" name="図 57" descr="図形&#10;&#10;自動的に生成された説明">
              <a:extLst>
                <a:ext uri="{FF2B5EF4-FFF2-40B4-BE49-F238E27FC236}">
                  <a16:creationId xmlns:a16="http://schemas.microsoft.com/office/drawing/2014/main" id="{0D66A023-3AC0-0069-EC82-54D63E565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59" name="図 58" descr="図形&#10;&#10;自動的に生成された説明">
              <a:extLst>
                <a:ext uri="{FF2B5EF4-FFF2-40B4-BE49-F238E27FC236}">
                  <a16:creationId xmlns:a16="http://schemas.microsoft.com/office/drawing/2014/main" id="{25750EA6-65E4-961A-3418-FF05653B6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60" name="図 59" descr="図形&#10;&#10;自動的に生成された説明">
              <a:extLst>
                <a:ext uri="{FF2B5EF4-FFF2-40B4-BE49-F238E27FC236}">
                  <a16:creationId xmlns:a16="http://schemas.microsoft.com/office/drawing/2014/main" id="{E93055ED-0AB4-ACCB-0F0B-89782691F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pic>
          <p:nvPicPr>
            <p:cNvPr id="61" name="図 60" descr="図形&#10;&#10;自動的に生成された説明">
              <a:extLst>
                <a:ext uri="{FF2B5EF4-FFF2-40B4-BE49-F238E27FC236}">
                  <a16:creationId xmlns:a16="http://schemas.microsoft.com/office/drawing/2014/main" id="{AE2C4652-BAF5-9B3A-5017-9CF49BC1C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026" y="5360056"/>
              <a:ext cx="1074057" cy="670007"/>
            </a:xfrm>
            <a:prstGeom prst="rect">
              <a:avLst/>
            </a:prstGeom>
          </p:spPr>
        </p:pic>
      </p:grpSp>
      <p:grpSp>
        <p:nvGrpSpPr>
          <p:cNvPr id="63" name="グループ化 62">
            <a:extLst>
              <a:ext uri="{FF2B5EF4-FFF2-40B4-BE49-F238E27FC236}">
                <a16:creationId xmlns:a16="http://schemas.microsoft.com/office/drawing/2014/main" id="{EE8804AE-25F3-622E-C817-51E98E0B4D9C}"/>
              </a:ext>
            </a:extLst>
          </p:cNvPr>
          <p:cNvGrpSpPr/>
          <p:nvPr/>
        </p:nvGrpSpPr>
        <p:grpSpPr>
          <a:xfrm>
            <a:off x="6996" y="2010018"/>
            <a:ext cx="7431571" cy="4690050"/>
            <a:chOff x="1233455" y="670006"/>
            <a:chExt cx="7431571" cy="4690050"/>
          </a:xfrm>
        </p:grpSpPr>
        <p:pic>
          <p:nvPicPr>
            <p:cNvPr id="66" name="図 65" descr="図形&#10;&#10;自動的に生成された説明">
              <a:extLst>
                <a:ext uri="{FF2B5EF4-FFF2-40B4-BE49-F238E27FC236}">
                  <a16:creationId xmlns:a16="http://schemas.microsoft.com/office/drawing/2014/main" id="{788913F3-9F70-31CF-79BA-72A2CC4FB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55" y="670006"/>
              <a:ext cx="1074057" cy="670007"/>
            </a:xfrm>
            <a:prstGeom prst="rect">
              <a:avLst/>
            </a:prstGeom>
          </p:spPr>
        </p:pic>
        <p:pic>
          <p:nvPicPr>
            <p:cNvPr id="67" name="図 66" descr="図形&#10;&#10;自動的に生成された説明">
              <a:extLst>
                <a:ext uri="{FF2B5EF4-FFF2-40B4-BE49-F238E27FC236}">
                  <a16:creationId xmlns:a16="http://schemas.microsoft.com/office/drawing/2014/main" id="{30937844-1C20-36AB-6F9E-90043806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684" y="1340014"/>
              <a:ext cx="1074057" cy="670007"/>
            </a:xfrm>
            <a:prstGeom prst="rect">
              <a:avLst/>
            </a:prstGeom>
          </p:spPr>
        </p:pic>
        <p:pic>
          <p:nvPicPr>
            <p:cNvPr id="68" name="図 67" descr="図形&#10;&#10;自動的に生成された説明">
              <a:extLst>
                <a:ext uri="{FF2B5EF4-FFF2-40B4-BE49-F238E27FC236}">
                  <a16:creationId xmlns:a16="http://schemas.microsoft.com/office/drawing/2014/main" id="{416292AB-A3E4-97AA-A406-5DD17DF8A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741" y="2010021"/>
              <a:ext cx="1074057" cy="670007"/>
            </a:xfrm>
            <a:prstGeom prst="rect">
              <a:avLst/>
            </a:prstGeom>
          </p:spPr>
        </p:pic>
        <p:pic>
          <p:nvPicPr>
            <p:cNvPr id="69" name="図 68" descr="図形&#10;&#10;自動的に生成された説明">
              <a:extLst>
                <a:ext uri="{FF2B5EF4-FFF2-40B4-BE49-F238E27FC236}">
                  <a16:creationId xmlns:a16="http://schemas.microsoft.com/office/drawing/2014/main" id="{FA12E9A1-5AE2-2C01-6327-63C8C263E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98" y="2680028"/>
              <a:ext cx="1074057" cy="670007"/>
            </a:xfrm>
            <a:prstGeom prst="rect">
              <a:avLst/>
            </a:prstGeom>
          </p:spPr>
        </p:pic>
        <p:pic>
          <p:nvPicPr>
            <p:cNvPr id="70" name="図 69" descr="図形&#10;&#10;自動的に生成された説明">
              <a:extLst>
                <a:ext uri="{FF2B5EF4-FFF2-40B4-BE49-F238E27FC236}">
                  <a16:creationId xmlns:a16="http://schemas.microsoft.com/office/drawing/2014/main" id="{89FA402A-A44C-E95D-A368-DC3B79E2D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71" name="図 70" descr="図形&#10;&#10;自動的に生成された説明">
              <a:extLst>
                <a:ext uri="{FF2B5EF4-FFF2-40B4-BE49-F238E27FC236}">
                  <a16:creationId xmlns:a16="http://schemas.microsoft.com/office/drawing/2014/main" id="{881E8BC4-8F1B-65BA-4287-02CB4234E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72" name="図 71" descr="図形&#10;&#10;自動的に生成された説明">
              <a:extLst>
                <a:ext uri="{FF2B5EF4-FFF2-40B4-BE49-F238E27FC236}">
                  <a16:creationId xmlns:a16="http://schemas.microsoft.com/office/drawing/2014/main" id="{011B1030-A7B8-42F2-0E65-C604592CF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grpSp>
        <p:nvGrpSpPr>
          <p:cNvPr id="75" name="グループ化 74">
            <a:extLst>
              <a:ext uri="{FF2B5EF4-FFF2-40B4-BE49-F238E27FC236}">
                <a16:creationId xmlns:a16="http://schemas.microsoft.com/office/drawing/2014/main" id="{51C059F9-5EDF-080E-3F5E-6EDE8DFCBC60}"/>
              </a:ext>
            </a:extLst>
          </p:cNvPr>
          <p:cNvGrpSpPr/>
          <p:nvPr/>
        </p:nvGrpSpPr>
        <p:grpSpPr>
          <a:xfrm>
            <a:off x="10978" y="2680025"/>
            <a:ext cx="6368612" cy="4020042"/>
            <a:chOff x="2296414" y="1340014"/>
            <a:chExt cx="6368612" cy="4020042"/>
          </a:xfrm>
        </p:grpSpPr>
        <p:pic>
          <p:nvPicPr>
            <p:cNvPr id="79" name="図 78" descr="図形&#10;&#10;自動的に生成された説明">
              <a:extLst>
                <a:ext uri="{FF2B5EF4-FFF2-40B4-BE49-F238E27FC236}">
                  <a16:creationId xmlns:a16="http://schemas.microsoft.com/office/drawing/2014/main" id="{380B9389-9073-7004-709A-638642DC3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414" y="1340014"/>
              <a:ext cx="1074057" cy="670007"/>
            </a:xfrm>
            <a:prstGeom prst="rect">
              <a:avLst/>
            </a:prstGeom>
          </p:spPr>
        </p:pic>
        <p:pic>
          <p:nvPicPr>
            <p:cNvPr id="80" name="図 79" descr="図形&#10;&#10;自動的に生成された説明">
              <a:extLst>
                <a:ext uri="{FF2B5EF4-FFF2-40B4-BE49-F238E27FC236}">
                  <a16:creationId xmlns:a16="http://schemas.microsoft.com/office/drawing/2014/main" id="{874829A7-F69E-3D7E-9740-A982E03D4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741" y="2010021"/>
              <a:ext cx="1074057" cy="670007"/>
            </a:xfrm>
            <a:prstGeom prst="rect">
              <a:avLst/>
            </a:prstGeom>
          </p:spPr>
        </p:pic>
        <p:pic>
          <p:nvPicPr>
            <p:cNvPr id="81" name="図 80" descr="図形&#10;&#10;自動的に生成された説明">
              <a:extLst>
                <a:ext uri="{FF2B5EF4-FFF2-40B4-BE49-F238E27FC236}">
                  <a16:creationId xmlns:a16="http://schemas.microsoft.com/office/drawing/2014/main" id="{93851598-74B3-2E81-06AE-6B6FA0010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98" y="2680028"/>
              <a:ext cx="1074057" cy="670007"/>
            </a:xfrm>
            <a:prstGeom prst="rect">
              <a:avLst/>
            </a:prstGeom>
          </p:spPr>
        </p:pic>
        <p:pic>
          <p:nvPicPr>
            <p:cNvPr id="82" name="図 81" descr="図形&#10;&#10;自動的に生成された説明">
              <a:extLst>
                <a:ext uri="{FF2B5EF4-FFF2-40B4-BE49-F238E27FC236}">
                  <a16:creationId xmlns:a16="http://schemas.microsoft.com/office/drawing/2014/main" id="{478BB450-AF06-E8B9-D8C9-82B08C262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83" name="図 82" descr="図形&#10;&#10;自動的に生成された説明">
              <a:extLst>
                <a:ext uri="{FF2B5EF4-FFF2-40B4-BE49-F238E27FC236}">
                  <a16:creationId xmlns:a16="http://schemas.microsoft.com/office/drawing/2014/main" id="{529B4288-90A2-CC36-6952-3676F247A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84" name="図 83" descr="図形&#10;&#10;自動的に生成された説明">
              <a:extLst>
                <a:ext uri="{FF2B5EF4-FFF2-40B4-BE49-F238E27FC236}">
                  <a16:creationId xmlns:a16="http://schemas.microsoft.com/office/drawing/2014/main" id="{49DC18A4-B8AC-BCE8-CD8E-796A578F1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grpSp>
        <p:nvGrpSpPr>
          <p:cNvPr id="87" name="グループ化 86">
            <a:extLst>
              <a:ext uri="{FF2B5EF4-FFF2-40B4-BE49-F238E27FC236}">
                <a16:creationId xmlns:a16="http://schemas.microsoft.com/office/drawing/2014/main" id="{7A21754F-B7F7-77B5-44B9-24946FC2EC66}"/>
              </a:ext>
            </a:extLst>
          </p:cNvPr>
          <p:cNvGrpSpPr/>
          <p:nvPr/>
        </p:nvGrpSpPr>
        <p:grpSpPr>
          <a:xfrm>
            <a:off x="14109" y="3350031"/>
            <a:ext cx="5327708" cy="3350036"/>
            <a:chOff x="3337318" y="2010020"/>
            <a:chExt cx="5327708" cy="3350036"/>
          </a:xfrm>
        </p:grpSpPr>
        <p:pic>
          <p:nvPicPr>
            <p:cNvPr id="92" name="図 91" descr="図形&#10;&#10;自動的に生成された説明">
              <a:extLst>
                <a:ext uri="{FF2B5EF4-FFF2-40B4-BE49-F238E27FC236}">
                  <a16:creationId xmlns:a16="http://schemas.microsoft.com/office/drawing/2014/main" id="{357E9E9E-CB2E-3623-58A6-C66FB592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318" y="2010020"/>
              <a:ext cx="1074057" cy="670007"/>
            </a:xfrm>
            <a:prstGeom prst="rect">
              <a:avLst/>
            </a:prstGeom>
          </p:spPr>
        </p:pic>
        <p:pic>
          <p:nvPicPr>
            <p:cNvPr id="93" name="図 92" descr="図形&#10;&#10;自動的に生成された説明">
              <a:extLst>
                <a:ext uri="{FF2B5EF4-FFF2-40B4-BE49-F238E27FC236}">
                  <a16:creationId xmlns:a16="http://schemas.microsoft.com/office/drawing/2014/main" id="{EA883B22-AF46-7116-F8A9-BB1481E72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98" y="2680028"/>
              <a:ext cx="1074057" cy="670007"/>
            </a:xfrm>
            <a:prstGeom prst="rect">
              <a:avLst/>
            </a:prstGeom>
          </p:spPr>
        </p:pic>
        <p:pic>
          <p:nvPicPr>
            <p:cNvPr id="94" name="図 93" descr="図形&#10;&#10;自動的に生成された説明">
              <a:extLst>
                <a:ext uri="{FF2B5EF4-FFF2-40B4-BE49-F238E27FC236}">
                  <a16:creationId xmlns:a16="http://schemas.microsoft.com/office/drawing/2014/main" id="{A9080341-878F-52EA-2301-B776C62B1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95" name="図 94" descr="図形&#10;&#10;自動的に生成された説明">
              <a:extLst>
                <a:ext uri="{FF2B5EF4-FFF2-40B4-BE49-F238E27FC236}">
                  <a16:creationId xmlns:a16="http://schemas.microsoft.com/office/drawing/2014/main" id="{1F5C424A-6261-6101-E8FF-A5AC2BDA0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96" name="図 95" descr="図形&#10;&#10;自動的に生成された説明">
              <a:extLst>
                <a:ext uri="{FF2B5EF4-FFF2-40B4-BE49-F238E27FC236}">
                  <a16:creationId xmlns:a16="http://schemas.microsoft.com/office/drawing/2014/main" id="{EED327A0-2713-3E97-C9A1-75D1A3E2D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grpSp>
        <p:nvGrpSpPr>
          <p:cNvPr id="99" name="グループ化 98">
            <a:extLst>
              <a:ext uri="{FF2B5EF4-FFF2-40B4-BE49-F238E27FC236}">
                <a16:creationId xmlns:a16="http://schemas.microsoft.com/office/drawing/2014/main" id="{5B385E05-7895-2884-877F-A2997344478C}"/>
              </a:ext>
            </a:extLst>
          </p:cNvPr>
          <p:cNvGrpSpPr/>
          <p:nvPr/>
        </p:nvGrpSpPr>
        <p:grpSpPr>
          <a:xfrm>
            <a:off x="22896" y="4020038"/>
            <a:ext cx="4266236" cy="2680029"/>
            <a:chOff x="4398790" y="2680027"/>
            <a:chExt cx="4266236" cy="2680029"/>
          </a:xfrm>
        </p:grpSpPr>
        <p:pic>
          <p:nvPicPr>
            <p:cNvPr id="105" name="図 104" descr="図形&#10;&#10;自動的に生成された説明">
              <a:extLst>
                <a:ext uri="{FF2B5EF4-FFF2-40B4-BE49-F238E27FC236}">
                  <a16:creationId xmlns:a16="http://schemas.microsoft.com/office/drawing/2014/main" id="{BDBA9CE8-5A29-A6E9-3B79-F969BA63B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790" y="2680027"/>
              <a:ext cx="1074057" cy="670007"/>
            </a:xfrm>
            <a:prstGeom prst="rect">
              <a:avLst/>
            </a:prstGeom>
          </p:spPr>
        </p:pic>
        <p:pic>
          <p:nvPicPr>
            <p:cNvPr id="106" name="図 105" descr="図形&#10;&#10;自動的に生成された説明">
              <a:extLst>
                <a:ext uri="{FF2B5EF4-FFF2-40B4-BE49-F238E27FC236}">
                  <a16:creationId xmlns:a16="http://schemas.microsoft.com/office/drawing/2014/main" id="{FFB70F01-F3DE-80C0-E257-9793F66DA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107" name="図 106" descr="図形&#10;&#10;自動的に生成された説明">
              <a:extLst>
                <a:ext uri="{FF2B5EF4-FFF2-40B4-BE49-F238E27FC236}">
                  <a16:creationId xmlns:a16="http://schemas.microsoft.com/office/drawing/2014/main" id="{15E940B3-A8D9-498E-63A1-B1405698D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108" name="図 107" descr="図形&#10;&#10;自動的に生成された説明">
              <a:extLst>
                <a:ext uri="{FF2B5EF4-FFF2-40B4-BE49-F238E27FC236}">
                  <a16:creationId xmlns:a16="http://schemas.microsoft.com/office/drawing/2014/main" id="{C94A7D8F-D10A-36D8-029C-D8F89387C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pic>
        <p:nvPicPr>
          <p:cNvPr id="15" name="図 14" descr="図形&#10;&#10;自動的に生成された説明">
            <a:extLst>
              <a:ext uri="{FF2B5EF4-FFF2-40B4-BE49-F238E27FC236}">
                <a16:creationId xmlns:a16="http://schemas.microsoft.com/office/drawing/2014/main" id="{C70BED2F-B6FD-D8A9-70F1-A85905AA4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93072" y="79338"/>
            <a:ext cx="1074057" cy="670007"/>
          </a:xfrm>
          <a:prstGeom prst="rect">
            <a:avLst/>
          </a:prstGeom>
        </p:spPr>
      </p:pic>
      <p:pic>
        <p:nvPicPr>
          <p:cNvPr id="16" name="図 15" descr="図形&#10;&#10;自動的に生成された説明">
            <a:extLst>
              <a:ext uri="{FF2B5EF4-FFF2-40B4-BE49-F238E27FC236}">
                <a16:creationId xmlns:a16="http://schemas.microsoft.com/office/drawing/2014/main" id="{734D6571-5B78-0EEA-1371-2B8CFE8A4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267129" y="749345"/>
            <a:ext cx="1074057" cy="670007"/>
          </a:xfrm>
          <a:prstGeom prst="rect">
            <a:avLst/>
          </a:prstGeom>
        </p:spPr>
      </p:pic>
      <p:pic>
        <p:nvPicPr>
          <p:cNvPr id="2" name="図 1" descr="図形&#10;&#10;自動的に生成された説明">
            <a:extLst>
              <a:ext uri="{FF2B5EF4-FFF2-40B4-BE49-F238E27FC236}">
                <a16:creationId xmlns:a16="http://schemas.microsoft.com/office/drawing/2014/main" id="{855D92E7-F513-E13C-7F72-2F0A0139A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341186" y="1419352"/>
            <a:ext cx="1074057" cy="670007"/>
          </a:xfrm>
          <a:prstGeom prst="rect">
            <a:avLst/>
          </a:prstGeom>
        </p:spPr>
      </p:pic>
      <p:pic>
        <p:nvPicPr>
          <p:cNvPr id="3" name="図 2" descr="図形&#10;&#10;自動的に生成された説明">
            <a:extLst>
              <a:ext uri="{FF2B5EF4-FFF2-40B4-BE49-F238E27FC236}">
                <a16:creationId xmlns:a16="http://schemas.microsoft.com/office/drawing/2014/main" id="{37812FC9-E574-332D-58C4-70CC2B61F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415243" y="2089359"/>
            <a:ext cx="1074057" cy="670007"/>
          </a:xfrm>
          <a:prstGeom prst="rect">
            <a:avLst/>
          </a:prstGeom>
        </p:spPr>
      </p:pic>
      <p:pic>
        <p:nvPicPr>
          <p:cNvPr id="4" name="図 3" descr="図形&#10;&#10;自動的に生成された説明">
            <a:extLst>
              <a:ext uri="{FF2B5EF4-FFF2-40B4-BE49-F238E27FC236}">
                <a16:creationId xmlns:a16="http://schemas.microsoft.com/office/drawing/2014/main" id="{18355663-5094-D384-A021-C19189D2C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489300" y="2759366"/>
            <a:ext cx="1074057" cy="670007"/>
          </a:xfrm>
          <a:prstGeom prst="rect">
            <a:avLst/>
          </a:prstGeom>
        </p:spPr>
      </p:pic>
      <p:pic>
        <p:nvPicPr>
          <p:cNvPr id="5" name="図 4" descr="図形&#10;&#10;自動的に生成された説明">
            <a:extLst>
              <a:ext uri="{FF2B5EF4-FFF2-40B4-BE49-F238E27FC236}">
                <a16:creationId xmlns:a16="http://schemas.microsoft.com/office/drawing/2014/main" id="{A45267C3-B9B7-D683-1673-A67FC3B4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563357" y="3429373"/>
            <a:ext cx="1074057" cy="670007"/>
          </a:xfrm>
          <a:prstGeom prst="rect">
            <a:avLst/>
          </a:prstGeom>
        </p:spPr>
      </p:pic>
      <p:pic>
        <p:nvPicPr>
          <p:cNvPr id="6" name="図 5" descr="図形&#10;&#10;自動的に生成された説明">
            <a:extLst>
              <a:ext uri="{FF2B5EF4-FFF2-40B4-BE49-F238E27FC236}">
                <a16:creationId xmlns:a16="http://schemas.microsoft.com/office/drawing/2014/main" id="{5AE86DAB-49FB-885D-A0F0-600FB6195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637414" y="4099380"/>
            <a:ext cx="1074057" cy="670007"/>
          </a:xfrm>
          <a:prstGeom prst="rect">
            <a:avLst/>
          </a:prstGeom>
        </p:spPr>
      </p:pic>
      <p:grpSp>
        <p:nvGrpSpPr>
          <p:cNvPr id="111" name="グループ化 110">
            <a:extLst>
              <a:ext uri="{FF2B5EF4-FFF2-40B4-BE49-F238E27FC236}">
                <a16:creationId xmlns:a16="http://schemas.microsoft.com/office/drawing/2014/main" id="{7303B200-32E3-8A47-E42D-DC2731E20995}"/>
              </a:ext>
            </a:extLst>
          </p:cNvPr>
          <p:cNvGrpSpPr/>
          <p:nvPr/>
        </p:nvGrpSpPr>
        <p:grpSpPr>
          <a:xfrm>
            <a:off x="2703" y="4690046"/>
            <a:ext cx="3222171" cy="2010021"/>
            <a:chOff x="5442855" y="3350035"/>
            <a:chExt cx="3222171" cy="2010021"/>
          </a:xfrm>
        </p:grpSpPr>
        <p:pic>
          <p:nvPicPr>
            <p:cNvPr id="118" name="図 117" descr="図形&#10;&#10;自動的に生成された説明">
              <a:extLst>
                <a:ext uri="{FF2B5EF4-FFF2-40B4-BE49-F238E27FC236}">
                  <a16:creationId xmlns:a16="http://schemas.microsoft.com/office/drawing/2014/main" id="{75D15C65-E742-21D4-A3C7-7935EB44A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855" y="3350035"/>
              <a:ext cx="1074057" cy="670007"/>
            </a:xfrm>
            <a:prstGeom prst="rect">
              <a:avLst/>
            </a:prstGeom>
          </p:spPr>
        </p:pic>
        <p:pic>
          <p:nvPicPr>
            <p:cNvPr id="119" name="図 118" descr="図形&#10;&#10;自動的に生成された説明">
              <a:extLst>
                <a:ext uri="{FF2B5EF4-FFF2-40B4-BE49-F238E27FC236}">
                  <a16:creationId xmlns:a16="http://schemas.microsoft.com/office/drawing/2014/main" id="{6E554E75-C7DE-5BD7-A787-36992FB47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912" y="4020042"/>
              <a:ext cx="1074057" cy="670007"/>
            </a:xfrm>
            <a:prstGeom prst="rect">
              <a:avLst/>
            </a:prstGeom>
          </p:spPr>
        </p:pic>
        <p:pic>
          <p:nvPicPr>
            <p:cNvPr id="120" name="図 119" descr="図形&#10;&#10;自動的に生成された説明">
              <a:extLst>
                <a:ext uri="{FF2B5EF4-FFF2-40B4-BE49-F238E27FC236}">
                  <a16:creationId xmlns:a16="http://schemas.microsoft.com/office/drawing/2014/main" id="{0024F2D5-DE42-8488-9D4D-5DCC6B71F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grpSp>
        <p:nvGrpSpPr>
          <p:cNvPr id="123" name="グループ化 122">
            <a:extLst>
              <a:ext uri="{FF2B5EF4-FFF2-40B4-BE49-F238E27FC236}">
                <a16:creationId xmlns:a16="http://schemas.microsoft.com/office/drawing/2014/main" id="{60870E59-F506-C748-E5DE-87468DC5559F}"/>
              </a:ext>
            </a:extLst>
          </p:cNvPr>
          <p:cNvGrpSpPr/>
          <p:nvPr/>
        </p:nvGrpSpPr>
        <p:grpSpPr>
          <a:xfrm>
            <a:off x="17332" y="5370813"/>
            <a:ext cx="2213512" cy="1329253"/>
            <a:chOff x="6451514" y="4030803"/>
            <a:chExt cx="2213512" cy="1329253"/>
          </a:xfrm>
        </p:grpSpPr>
        <p:pic>
          <p:nvPicPr>
            <p:cNvPr id="131" name="図 130" descr="図形&#10;&#10;自動的に生成された説明">
              <a:extLst>
                <a:ext uri="{FF2B5EF4-FFF2-40B4-BE49-F238E27FC236}">
                  <a16:creationId xmlns:a16="http://schemas.microsoft.com/office/drawing/2014/main" id="{54497764-9ACA-88C4-DA97-D4F07E031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514" y="4030803"/>
              <a:ext cx="1074057" cy="670007"/>
            </a:xfrm>
            <a:prstGeom prst="rect">
              <a:avLst/>
            </a:prstGeom>
          </p:spPr>
        </p:pic>
        <p:pic>
          <p:nvPicPr>
            <p:cNvPr id="132" name="図 131" descr="図形&#10;&#10;自動的に生成された説明">
              <a:extLst>
                <a:ext uri="{FF2B5EF4-FFF2-40B4-BE49-F238E27FC236}">
                  <a16:creationId xmlns:a16="http://schemas.microsoft.com/office/drawing/2014/main" id="{A28D1C41-3401-80AA-6F23-AFC98AC4E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69" y="4690049"/>
              <a:ext cx="1074057" cy="670007"/>
            </a:xfrm>
            <a:prstGeom prst="rect">
              <a:avLst/>
            </a:prstGeom>
          </p:spPr>
        </p:pic>
      </p:grpSp>
      <p:pic>
        <p:nvPicPr>
          <p:cNvPr id="144" name="図 143" descr="図形&#10;&#10;自動的に生成された説明">
            <a:extLst>
              <a:ext uri="{FF2B5EF4-FFF2-40B4-BE49-F238E27FC236}">
                <a16:creationId xmlns:a16="http://schemas.microsoft.com/office/drawing/2014/main" id="{E312FF09-F6F8-C4B4-FF99-D3D487696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 y="5963918"/>
            <a:ext cx="1074057" cy="670007"/>
          </a:xfrm>
          <a:prstGeom prst="rect">
            <a:avLst/>
          </a:prstGeom>
        </p:spPr>
      </p:pic>
      <p:pic>
        <p:nvPicPr>
          <p:cNvPr id="147" name="図 146" descr="図形&#10;&#10;自動的に生成された説明">
            <a:extLst>
              <a:ext uri="{FF2B5EF4-FFF2-40B4-BE49-F238E27FC236}">
                <a16:creationId xmlns:a16="http://schemas.microsoft.com/office/drawing/2014/main" id="{480192F7-607B-C274-438D-B06AAFE22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383109" y="39669"/>
            <a:ext cx="1074057" cy="670007"/>
          </a:xfrm>
          <a:prstGeom prst="rect">
            <a:avLst/>
          </a:prstGeom>
        </p:spPr>
      </p:pic>
      <p:pic>
        <p:nvPicPr>
          <p:cNvPr id="148" name="図 147" descr="図形&#10;&#10;自動的に生成された説明">
            <a:extLst>
              <a:ext uri="{FF2B5EF4-FFF2-40B4-BE49-F238E27FC236}">
                <a16:creationId xmlns:a16="http://schemas.microsoft.com/office/drawing/2014/main" id="{C6020EB6-97B2-BDB5-33AA-01571A0F8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457166" y="709676"/>
            <a:ext cx="1074057" cy="670007"/>
          </a:xfrm>
          <a:prstGeom prst="rect">
            <a:avLst/>
          </a:prstGeom>
        </p:spPr>
      </p:pic>
      <p:pic>
        <p:nvPicPr>
          <p:cNvPr id="149" name="図 148" descr="図形&#10;&#10;自動的に生成された説明">
            <a:extLst>
              <a:ext uri="{FF2B5EF4-FFF2-40B4-BE49-F238E27FC236}">
                <a16:creationId xmlns:a16="http://schemas.microsoft.com/office/drawing/2014/main" id="{1B3F4057-329B-2211-C00A-38A902ED6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531223" y="1379683"/>
            <a:ext cx="1074057" cy="670007"/>
          </a:xfrm>
          <a:prstGeom prst="rect">
            <a:avLst/>
          </a:prstGeom>
        </p:spPr>
      </p:pic>
      <p:pic>
        <p:nvPicPr>
          <p:cNvPr id="150" name="図 149" descr="図形&#10;&#10;自動的に生成された説明">
            <a:extLst>
              <a:ext uri="{FF2B5EF4-FFF2-40B4-BE49-F238E27FC236}">
                <a16:creationId xmlns:a16="http://schemas.microsoft.com/office/drawing/2014/main" id="{85243C91-32C9-C444-8AC4-DBF607214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605280" y="2049690"/>
            <a:ext cx="1074057" cy="670007"/>
          </a:xfrm>
          <a:prstGeom prst="rect">
            <a:avLst/>
          </a:prstGeom>
        </p:spPr>
      </p:pic>
      <p:pic>
        <p:nvPicPr>
          <p:cNvPr id="151" name="図 150" descr="図形&#10;&#10;自動的に生成された説明">
            <a:extLst>
              <a:ext uri="{FF2B5EF4-FFF2-40B4-BE49-F238E27FC236}">
                <a16:creationId xmlns:a16="http://schemas.microsoft.com/office/drawing/2014/main" id="{83FDFF09-DC79-3D53-DD27-93057BE88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679337" y="2719697"/>
            <a:ext cx="1074057" cy="670007"/>
          </a:xfrm>
          <a:prstGeom prst="rect">
            <a:avLst/>
          </a:prstGeom>
        </p:spPr>
      </p:pic>
      <p:pic>
        <p:nvPicPr>
          <p:cNvPr id="152" name="図 151" descr="図形&#10;&#10;自動的に生成された説明">
            <a:extLst>
              <a:ext uri="{FF2B5EF4-FFF2-40B4-BE49-F238E27FC236}">
                <a16:creationId xmlns:a16="http://schemas.microsoft.com/office/drawing/2014/main" id="{8E569EB1-3D7F-5E2B-B2E4-D257F1C39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753394" y="3389704"/>
            <a:ext cx="1074057" cy="670007"/>
          </a:xfrm>
          <a:prstGeom prst="rect">
            <a:avLst/>
          </a:prstGeom>
        </p:spPr>
      </p:pic>
      <p:pic>
        <p:nvPicPr>
          <p:cNvPr id="153" name="図 152" descr="図形&#10;&#10;自動的に生成された説明">
            <a:extLst>
              <a:ext uri="{FF2B5EF4-FFF2-40B4-BE49-F238E27FC236}">
                <a16:creationId xmlns:a16="http://schemas.microsoft.com/office/drawing/2014/main" id="{7074B6CD-EB9A-9723-6EB0-7C1D5DD2F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827451" y="4059711"/>
            <a:ext cx="1074057" cy="670007"/>
          </a:xfrm>
          <a:prstGeom prst="rect">
            <a:avLst/>
          </a:prstGeom>
        </p:spPr>
      </p:pic>
      <p:pic>
        <p:nvPicPr>
          <p:cNvPr id="154" name="図 153" descr="図形&#10;&#10;自動的に生成された説明">
            <a:extLst>
              <a:ext uri="{FF2B5EF4-FFF2-40B4-BE49-F238E27FC236}">
                <a16:creationId xmlns:a16="http://schemas.microsoft.com/office/drawing/2014/main" id="{762B3AC4-2221-1AB3-21FA-0B630D919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523932" y="39670"/>
            <a:ext cx="1074057" cy="670007"/>
          </a:xfrm>
          <a:prstGeom prst="rect">
            <a:avLst/>
          </a:prstGeom>
        </p:spPr>
      </p:pic>
      <p:pic>
        <p:nvPicPr>
          <p:cNvPr id="155" name="図 154" descr="図形&#10;&#10;自動的に生成された説明">
            <a:extLst>
              <a:ext uri="{FF2B5EF4-FFF2-40B4-BE49-F238E27FC236}">
                <a16:creationId xmlns:a16="http://schemas.microsoft.com/office/drawing/2014/main" id="{D9EF4157-60AA-E936-AC0B-F6E34B780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597989" y="709677"/>
            <a:ext cx="1074057" cy="670007"/>
          </a:xfrm>
          <a:prstGeom prst="rect">
            <a:avLst/>
          </a:prstGeom>
        </p:spPr>
      </p:pic>
      <p:pic>
        <p:nvPicPr>
          <p:cNvPr id="156" name="図 155" descr="図形&#10;&#10;自動的に生成された説明">
            <a:extLst>
              <a:ext uri="{FF2B5EF4-FFF2-40B4-BE49-F238E27FC236}">
                <a16:creationId xmlns:a16="http://schemas.microsoft.com/office/drawing/2014/main" id="{217EC81D-7AF1-E9BF-D430-4325D23C2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672046" y="1379684"/>
            <a:ext cx="1074057" cy="670007"/>
          </a:xfrm>
          <a:prstGeom prst="rect">
            <a:avLst/>
          </a:prstGeom>
        </p:spPr>
      </p:pic>
      <p:pic>
        <p:nvPicPr>
          <p:cNvPr id="157" name="図 156" descr="図形&#10;&#10;自動的に生成された説明">
            <a:extLst>
              <a:ext uri="{FF2B5EF4-FFF2-40B4-BE49-F238E27FC236}">
                <a16:creationId xmlns:a16="http://schemas.microsoft.com/office/drawing/2014/main" id="{6FDBC238-D5B4-278D-F2B4-DDD0E1B67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746103" y="2049691"/>
            <a:ext cx="1074057" cy="670007"/>
          </a:xfrm>
          <a:prstGeom prst="rect">
            <a:avLst/>
          </a:prstGeom>
        </p:spPr>
      </p:pic>
      <p:pic>
        <p:nvPicPr>
          <p:cNvPr id="158" name="図 157" descr="図形&#10;&#10;自動的に生成された説明">
            <a:extLst>
              <a:ext uri="{FF2B5EF4-FFF2-40B4-BE49-F238E27FC236}">
                <a16:creationId xmlns:a16="http://schemas.microsoft.com/office/drawing/2014/main" id="{757198C1-188C-1897-745B-26F185D52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820160" y="2719698"/>
            <a:ext cx="1074057" cy="670007"/>
          </a:xfrm>
          <a:prstGeom prst="rect">
            <a:avLst/>
          </a:prstGeom>
        </p:spPr>
      </p:pic>
      <p:pic>
        <p:nvPicPr>
          <p:cNvPr id="159" name="図 158" descr="図形&#10;&#10;自動的に生成された説明">
            <a:extLst>
              <a:ext uri="{FF2B5EF4-FFF2-40B4-BE49-F238E27FC236}">
                <a16:creationId xmlns:a16="http://schemas.microsoft.com/office/drawing/2014/main" id="{58945636-53A6-6994-CA70-9ACCE7253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894217" y="3389705"/>
            <a:ext cx="1074057" cy="670007"/>
          </a:xfrm>
          <a:prstGeom prst="rect">
            <a:avLst/>
          </a:prstGeom>
        </p:spPr>
      </p:pic>
      <p:pic>
        <p:nvPicPr>
          <p:cNvPr id="160" name="図 159" descr="図形&#10;&#10;自動的に生成された説明">
            <a:extLst>
              <a:ext uri="{FF2B5EF4-FFF2-40B4-BE49-F238E27FC236}">
                <a16:creationId xmlns:a16="http://schemas.microsoft.com/office/drawing/2014/main" id="{2C8EDFCC-1F8A-48E9-8DF9-0FD5C794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68274" y="4059712"/>
            <a:ext cx="1074057" cy="670007"/>
          </a:xfrm>
          <a:prstGeom prst="rect">
            <a:avLst/>
          </a:prstGeom>
        </p:spPr>
      </p:pic>
      <p:pic>
        <p:nvPicPr>
          <p:cNvPr id="161" name="図 160" descr="図形&#10;&#10;自動的に生成された説明">
            <a:extLst>
              <a:ext uri="{FF2B5EF4-FFF2-40B4-BE49-F238E27FC236}">
                <a16:creationId xmlns:a16="http://schemas.microsoft.com/office/drawing/2014/main" id="{1FDA8811-7574-E4F7-9BF3-07DB1C5C0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673602" y="100076"/>
            <a:ext cx="1074057" cy="670007"/>
          </a:xfrm>
          <a:prstGeom prst="rect">
            <a:avLst/>
          </a:prstGeom>
        </p:spPr>
      </p:pic>
      <p:pic>
        <p:nvPicPr>
          <p:cNvPr id="162" name="図 161" descr="図形&#10;&#10;自動的に生成された説明">
            <a:extLst>
              <a:ext uri="{FF2B5EF4-FFF2-40B4-BE49-F238E27FC236}">
                <a16:creationId xmlns:a16="http://schemas.microsoft.com/office/drawing/2014/main" id="{1A4F07AC-A7A5-B2DA-E62C-5C25C54B8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747659" y="770083"/>
            <a:ext cx="1074057" cy="670007"/>
          </a:xfrm>
          <a:prstGeom prst="rect">
            <a:avLst/>
          </a:prstGeom>
        </p:spPr>
      </p:pic>
      <p:pic>
        <p:nvPicPr>
          <p:cNvPr id="163" name="図 162" descr="図形&#10;&#10;自動的に生成された説明">
            <a:extLst>
              <a:ext uri="{FF2B5EF4-FFF2-40B4-BE49-F238E27FC236}">
                <a16:creationId xmlns:a16="http://schemas.microsoft.com/office/drawing/2014/main" id="{4C46224E-ACD2-90DF-116C-1A3FFAEE2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821716" y="1440090"/>
            <a:ext cx="1074057" cy="670007"/>
          </a:xfrm>
          <a:prstGeom prst="rect">
            <a:avLst/>
          </a:prstGeom>
        </p:spPr>
      </p:pic>
      <p:pic>
        <p:nvPicPr>
          <p:cNvPr id="164" name="図 163" descr="図形&#10;&#10;自動的に生成された説明">
            <a:extLst>
              <a:ext uri="{FF2B5EF4-FFF2-40B4-BE49-F238E27FC236}">
                <a16:creationId xmlns:a16="http://schemas.microsoft.com/office/drawing/2014/main" id="{D1BAE21F-9D4C-A9C4-18B8-92C2A6820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895773" y="2110097"/>
            <a:ext cx="1074057" cy="670007"/>
          </a:xfrm>
          <a:prstGeom prst="rect">
            <a:avLst/>
          </a:prstGeom>
        </p:spPr>
      </p:pic>
      <p:pic>
        <p:nvPicPr>
          <p:cNvPr id="165" name="図 164" descr="図形&#10;&#10;自動的に生成された説明">
            <a:extLst>
              <a:ext uri="{FF2B5EF4-FFF2-40B4-BE49-F238E27FC236}">
                <a16:creationId xmlns:a16="http://schemas.microsoft.com/office/drawing/2014/main" id="{9A7E7CB1-EDAA-D13F-D3FC-1F611BCCA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969830" y="2780104"/>
            <a:ext cx="1074057" cy="670007"/>
          </a:xfrm>
          <a:prstGeom prst="rect">
            <a:avLst/>
          </a:prstGeom>
        </p:spPr>
      </p:pic>
      <p:pic>
        <p:nvPicPr>
          <p:cNvPr id="166" name="図 165" descr="図形&#10;&#10;自動的に生成された説明">
            <a:extLst>
              <a:ext uri="{FF2B5EF4-FFF2-40B4-BE49-F238E27FC236}">
                <a16:creationId xmlns:a16="http://schemas.microsoft.com/office/drawing/2014/main" id="{DAA11E72-B146-8947-CBBE-9AC77FDDA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43887" y="3450111"/>
            <a:ext cx="1074057" cy="670007"/>
          </a:xfrm>
          <a:prstGeom prst="rect">
            <a:avLst/>
          </a:prstGeom>
        </p:spPr>
      </p:pic>
      <p:pic>
        <p:nvPicPr>
          <p:cNvPr id="167" name="図 166" descr="図形&#10;&#10;自動的に生成された説明">
            <a:extLst>
              <a:ext uri="{FF2B5EF4-FFF2-40B4-BE49-F238E27FC236}">
                <a16:creationId xmlns:a16="http://schemas.microsoft.com/office/drawing/2014/main" id="{433FD907-E934-CB48-B7B5-5A8771144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17944" y="4120118"/>
            <a:ext cx="1074057" cy="670007"/>
          </a:xfrm>
          <a:prstGeom prst="rect">
            <a:avLst/>
          </a:prstGeom>
        </p:spPr>
      </p:pic>
      <p:pic>
        <p:nvPicPr>
          <p:cNvPr id="168" name="図 167" descr="図形&#10;&#10;自動的に生成された説明">
            <a:extLst>
              <a:ext uri="{FF2B5EF4-FFF2-40B4-BE49-F238E27FC236}">
                <a16:creationId xmlns:a16="http://schemas.microsoft.com/office/drawing/2014/main" id="{55B5A2A4-180D-9D74-7203-DF008DDD0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788853" y="67101"/>
            <a:ext cx="1074057" cy="670007"/>
          </a:xfrm>
          <a:prstGeom prst="rect">
            <a:avLst/>
          </a:prstGeom>
        </p:spPr>
      </p:pic>
      <p:pic>
        <p:nvPicPr>
          <p:cNvPr id="169" name="図 168" descr="図形&#10;&#10;自動的に生成された説明">
            <a:extLst>
              <a:ext uri="{FF2B5EF4-FFF2-40B4-BE49-F238E27FC236}">
                <a16:creationId xmlns:a16="http://schemas.microsoft.com/office/drawing/2014/main" id="{1C7F1EBF-1296-BB9E-52F6-F191741FA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862910" y="737108"/>
            <a:ext cx="1074057" cy="670007"/>
          </a:xfrm>
          <a:prstGeom prst="rect">
            <a:avLst/>
          </a:prstGeom>
        </p:spPr>
      </p:pic>
      <p:pic>
        <p:nvPicPr>
          <p:cNvPr id="170" name="図 169" descr="図形&#10;&#10;自動的に生成された説明">
            <a:extLst>
              <a:ext uri="{FF2B5EF4-FFF2-40B4-BE49-F238E27FC236}">
                <a16:creationId xmlns:a16="http://schemas.microsoft.com/office/drawing/2014/main" id="{72C02E81-4D5C-B828-7299-3E6F826BE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936967" y="1407115"/>
            <a:ext cx="1074057" cy="670007"/>
          </a:xfrm>
          <a:prstGeom prst="rect">
            <a:avLst/>
          </a:prstGeom>
        </p:spPr>
      </p:pic>
      <p:pic>
        <p:nvPicPr>
          <p:cNvPr id="171" name="図 170" descr="図形&#10;&#10;自動的に生成された説明">
            <a:extLst>
              <a:ext uri="{FF2B5EF4-FFF2-40B4-BE49-F238E27FC236}">
                <a16:creationId xmlns:a16="http://schemas.microsoft.com/office/drawing/2014/main" id="{6D94DD9D-6650-BD67-9D11-D3EAB9A10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11024" y="2077122"/>
            <a:ext cx="1074057" cy="670007"/>
          </a:xfrm>
          <a:prstGeom prst="rect">
            <a:avLst/>
          </a:prstGeom>
        </p:spPr>
      </p:pic>
      <p:pic>
        <p:nvPicPr>
          <p:cNvPr id="172" name="図 171" descr="図形&#10;&#10;自動的に生成された説明">
            <a:extLst>
              <a:ext uri="{FF2B5EF4-FFF2-40B4-BE49-F238E27FC236}">
                <a16:creationId xmlns:a16="http://schemas.microsoft.com/office/drawing/2014/main" id="{43F8265B-4A6A-57A4-6508-EB16AFB5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85081" y="2747129"/>
            <a:ext cx="1074057" cy="670007"/>
          </a:xfrm>
          <a:prstGeom prst="rect">
            <a:avLst/>
          </a:prstGeom>
        </p:spPr>
      </p:pic>
      <p:pic>
        <p:nvPicPr>
          <p:cNvPr id="173" name="図 172" descr="図形&#10;&#10;自動的に生成された説明">
            <a:extLst>
              <a:ext uri="{FF2B5EF4-FFF2-40B4-BE49-F238E27FC236}">
                <a16:creationId xmlns:a16="http://schemas.microsoft.com/office/drawing/2014/main" id="{3C59843D-317F-96C1-8356-943DEA6B4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59138" y="3417136"/>
            <a:ext cx="1074057" cy="670007"/>
          </a:xfrm>
          <a:prstGeom prst="rect">
            <a:avLst/>
          </a:prstGeom>
        </p:spPr>
      </p:pic>
      <p:pic>
        <p:nvPicPr>
          <p:cNvPr id="175" name="図 174" descr="図形&#10;&#10;自動的に生成された説明">
            <a:extLst>
              <a:ext uri="{FF2B5EF4-FFF2-40B4-BE49-F238E27FC236}">
                <a16:creationId xmlns:a16="http://schemas.microsoft.com/office/drawing/2014/main" id="{1F6C6F7F-58D4-ADD0-CA2E-8203E0DCB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896156" y="65644"/>
            <a:ext cx="1074057" cy="670007"/>
          </a:xfrm>
          <a:prstGeom prst="rect">
            <a:avLst/>
          </a:prstGeom>
        </p:spPr>
      </p:pic>
      <p:pic>
        <p:nvPicPr>
          <p:cNvPr id="176" name="図 175" descr="図形&#10;&#10;自動的に生成された説明">
            <a:extLst>
              <a:ext uri="{FF2B5EF4-FFF2-40B4-BE49-F238E27FC236}">
                <a16:creationId xmlns:a16="http://schemas.microsoft.com/office/drawing/2014/main" id="{5388FFF8-BA44-D4E0-B5EA-EB0FD7E01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012580" y="765854"/>
            <a:ext cx="1074057" cy="670007"/>
          </a:xfrm>
          <a:prstGeom prst="rect">
            <a:avLst/>
          </a:prstGeom>
        </p:spPr>
      </p:pic>
      <p:pic>
        <p:nvPicPr>
          <p:cNvPr id="177" name="図 176" descr="図形&#10;&#10;自動的に生成された説明">
            <a:extLst>
              <a:ext uri="{FF2B5EF4-FFF2-40B4-BE49-F238E27FC236}">
                <a16:creationId xmlns:a16="http://schemas.microsoft.com/office/drawing/2014/main" id="{28B27C4E-8E56-D859-2657-85668560E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44270" y="1405658"/>
            <a:ext cx="1074057" cy="670007"/>
          </a:xfrm>
          <a:prstGeom prst="rect">
            <a:avLst/>
          </a:prstGeom>
        </p:spPr>
      </p:pic>
      <p:pic>
        <p:nvPicPr>
          <p:cNvPr id="178" name="図 177" descr="図形&#10;&#10;自動的に生成された説明">
            <a:extLst>
              <a:ext uri="{FF2B5EF4-FFF2-40B4-BE49-F238E27FC236}">
                <a16:creationId xmlns:a16="http://schemas.microsoft.com/office/drawing/2014/main" id="{C139CDFA-C7AA-9B5D-9C44-5F6495A82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118327" y="2075665"/>
            <a:ext cx="1074057" cy="670007"/>
          </a:xfrm>
          <a:prstGeom prst="rect">
            <a:avLst/>
          </a:prstGeom>
        </p:spPr>
      </p:pic>
      <p:pic>
        <p:nvPicPr>
          <p:cNvPr id="179" name="図 178" descr="図形&#10;&#10;自動的に生成された説明">
            <a:extLst>
              <a:ext uri="{FF2B5EF4-FFF2-40B4-BE49-F238E27FC236}">
                <a16:creationId xmlns:a16="http://schemas.microsoft.com/office/drawing/2014/main" id="{37A3C468-7CBA-665C-7E93-F165C3DBF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92384" y="2745672"/>
            <a:ext cx="1074057" cy="670007"/>
          </a:xfrm>
          <a:prstGeom prst="rect">
            <a:avLst/>
          </a:prstGeom>
        </p:spPr>
      </p:pic>
      <p:pic>
        <p:nvPicPr>
          <p:cNvPr id="180" name="図 179" descr="図形&#10;&#10;自動的に生成された説明">
            <a:extLst>
              <a:ext uri="{FF2B5EF4-FFF2-40B4-BE49-F238E27FC236}">
                <a16:creationId xmlns:a16="http://schemas.microsoft.com/office/drawing/2014/main" id="{5558B66A-D8BE-2B94-9CAF-729053B11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1419110" y="2216371"/>
            <a:ext cx="620604" cy="387139"/>
          </a:xfrm>
          <a:prstGeom prst="rect">
            <a:avLst/>
          </a:prstGeom>
        </p:spPr>
      </p:pic>
      <p:pic>
        <p:nvPicPr>
          <p:cNvPr id="182" name="図 181" descr="図形&#10;&#10;自動的に生成された説明">
            <a:extLst>
              <a:ext uri="{FF2B5EF4-FFF2-40B4-BE49-F238E27FC236}">
                <a16:creationId xmlns:a16="http://schemas.microsoft.com/office/drawing/2014/main" id="{72C6589B-A0A1-D0C3-EEA5-D17B71CCE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69051" y="796056"/>
            <a:ext cx="1074057" cy="670007"/>
          </a:xfrm>
          <a:prstGeom prst="rect">
            <a:avLst/>
          </a:prstGeom>
        </p:spPr>
      </p:pic>
      <p:pic>
        <p:nvPicPr>
          <p:cNvPr id="183" name="図 182" descr="図形&#10;&#10;自動的に生成された説明">
            <a:extLst>
              <a:ext uri="{FF2B5EF4-FFF2-40B4-BE49-F238E27FC236}">
                <a16:creationId xmlns:a16="http://schemas.microsoft.com/office/drawing/2014/main" id="{548B83DF-1301-2600-B796-32B4C4030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61472" y="806981"/>
            <a:ext cx="1074057" cy="670007"/>
          </a:xfrm>
          <a:prstGeom prst="rect">
            <a:avLst/>
          </a:prstGeom>
        </p:spPr>
      </p:pic>
      <p:pic>
        <p:nvPicPr>
          <p:cNvPr id="184" name="図 183" descr="図形&#10;&#10;自動的に生成された説明">
            <a:extLst>
              <a:ext uri="{FF2B5EF4-FFF2-40B4-BE49-F238E27FC236}">
                <a16:creationId xmlns:a16="http://schemas.microsoft.com/office/drawing/2014/main" id="{4DA8E82C-3D1F-4A50-1040-8F16D9716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17943" y="837183"/>
            <a:ext cx="1074057" cy="670007"/>
          </a:xfrm>
          <a:prstGeom prst="rect">
            <a:avLst/>
          </a:prstGeom>
        </p:spPr>
      </p:pic>
      <p:pic>
        <p:nvPicPr>
          <p:cNvPr id="185" name="図 184" descr="図形&#10;&#10;自動的に生成された説明">
            <a:extLst>
              <a:ext uri="{FF2B5EF4-FFF2-40B4-BE49-F238E27FC236}">
                <a16:creationId xmlns:a16="http://schemas.microsoft.com/office/drawing/2014/main" id="{03F8096A-CEB2-DA2A-3345-C3DA8B8F0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61472" y="1407045"/>
            <a:ext cx="1074057" cy="670007"/>
          </a:xfrm>
          <a:prstGeom prst="rect">
            <a:avLst/>
          </a:prstGeom>
        </p:spPr>
      </p:pic>
      <p:pic>
        <p:nvPicPr>
          <p:cNvPr id="186" name="図 185" descr="図形&#10;&#10;自動的に生成された説明">
            <a:extLst>
              <a:ext uri="{FF2B5EF4-FFF2-40B4-BE49-F238E27FC236}">
                <a16:creationId xmlns:a16="http://schemas.microsoft.com/office/drawing/2014/main" id="{3600CA3C-3143-A640-46F4-D8BDBB117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17943" y="1437247"/>
            <a:ext cx="1074057" cy="670007"/>
          </a:xfrm>
          <a:prstGeom prst="rect">
            <a:avLst/>
          </a:prstGeom>
        </p:spPr>
      </p:pic>
      <p:pic>
        <p:nvPicPr>
          <p:cNvPr id="187" name="図 186" descr="図形&#10;&#10;自動的に生成された説明">
            <a:extLst>
              <a:ext uri="{FF2B5EF4-FFF2-40B4-BE49-F238E27FC236}">
                <a16:creationId xmlns:a16="http://schemas.microsoft.com/office/drawing/2014/main" id="{D6647858-14D3-C74A-C87C-2FE60309B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972974" y="25976"/>
            <a:ext cx="1074057" cy="670007"/>
          </a:xfrm>
          <a:prstGeom prst="rect">
            <a:avLst/>
          </a:prstGeom>
        </p:spPr>
      </p:pic>
      <p:pic>
        <p:nvPicPr>
          <p:cNvPr id="188" name="図 187" descr="図形&#10;&#10;自動的に生成された説明">
            <a:extLst>
              <a:ext uri="{FF2B5EF4-FFF2-40B4-BE49-F238E27FC236}">
                <a16:creationId xmlns:a16="http://schemas.microsoft.com/office/drawing/2014/main" id="{5484645B-4225-2DF5-BE27-30A4A6367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029445" y="56178"/>
            <a:ext cx="1074057" cy="670007"/>
          </a:xfrm>
          <a:prstGeom prst="rect">
            <a:avLst/>
          </a:prstGeom>
        </p:spPr>
      </p:pic>
      <p:pic>
        <p:nvPicPr>
          <p:cNvPr id="189" name="図 188" descr="図形&#10;&#10;自動的に生成された説明">
            <a:extLst>
              <a:ext uri="{FF2B5EF4-FFF2-40B4-BE49-F238E27FC236}">
                <a16:creationId xmlns:a16="http://schemas.microsoft.com/office/drawing/2014/main" id="{CDCF42A2-74DB-46D1-7BBA-1C7C9E831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89161" y="35441"/>
            <a:ext cx="1074057" cy="670007"/>
          </a:xfrm>
          <a:prstGeom prst="rect">
            <a:avLst/>
          </a:prstGeom>
        </p:spPr>
      </p:pic>
      <p:pic>
        <p:nvPicPr>
          <p:cNvPr id="190" name="図 189" descr="図形&#10;&#10;自動的に生成された説明">
            <a:extLst>
              <a:ext uri="{FF2B5EF4-FFF2-40B4-BE49-F238E27FC236}">
                <a16:creationId xmlns:a16="http://schemas.microsoft.com/office/drawing/2014/main" id="{3F55B191-D38A-DE25-184F-9B86F4DA4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45632" y="65643"/>
            <a:ext cx="1074057" cy="670007"/>
          </a:xfrm>
          <a:prstGeom prst="rect">
            <a:avLst/>
          </a:prstGeom>
        </p:spPr>
      </p:pic>
      <p:pic>
        <p:nvPicPr>
          <p:cNvPr id="199" name="図 198" descr="図形&#10;&#10;自動的に生成された説明">
            <a:extLst>
              <a:ext uri="{FF2B5EF4-FFF2-40B4-BE49-F238E27FC236}">
                <a16:creationId xmlns:a16="http://schemas.microsoft.com/office/drawing/2014/main" id="{3602633F-9CE3-13A7-B4C0-97BAFB668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695998" y="5025283"/>
            <a:ext cx="620604" cy="387139"/>
          </a:xfrm>
          <a:prstGeom prst="rect">
            <a:avLst/>
          </a:prstGeom>
        </p:spPr>
      </p:pic>
      <p:pic>
        <p:nvPicPr>
          <p:cNvPr id="207" name="図 206" descr="図形&#10;&#10;自動的に生成された説明">
            <a:extLst>
              <a:ext uri="{FF2B5EF4-FFF2-40B4-BE49-F238E27FC236}">
                <a16:creationId xmlns:a16="http://schemas.microsoft.com/office/drawing/2014/main" id="{D690CF80-F341-9EA8-D4EE-8291C4DEB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684346" y="6305910"/>
            <a:ext cx="620604" cy="387139"/>
          </a:xfrm>
          <a:prstGeom prst="rect">
            <a:avLst/>
          </a:prstGeom>
        </p:spPr>
      </p:pic>
      <p:pic>
        <p:nvPicPr>
          <p:cNvPr id="208" name="図 207" descr="図形&#10;&#10;自動的に生成された説明">
            <a:extLst>
              <a:ext uri="{FF2B5EF4-FFF2-40B4-BE49-F238E27FC236}">
                <a16:creationId xmlns:a16="http://schemas.microsoft.com/office/drawing/2014/main" id="{DC893685-9956-7D3C-58F9-54CF1DB63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695998" y="5685305"/>
            <a:ext cx="620604" cy="387139"/>
          </a:xfrm>
          <a:prstGeom prst="rect">
            <a:avLst/>
          </a:prstGeom>
        </p:spPr>
      </p:pic>
      <p:sp>
        <p:nvSpPr>
          <p:cNvPr id="7" name="四角形: 角を丸くする 6">
            <a:extLst>
              <a:ext uri="{FF2B5EF4-FFF2-40B4-BE49-F238E27FC236}">
                <a16:creationId xmlns:a16="http://schemas.microsoft.com/office/drawing/2014/main" id="{7CF1B975-9BA1-826D-13AC-108ADFF6F278}"/>
              </a:ext>
            </a:extLst>
          </p:cNvPr>
          <p:cNvSpPr/>
          <p:nvPr/>
        </p:nvSpPr>
        <p:spPr>
          <a:xfrm>
            <a:off x="1730100" y="2792555"/>
            <a:ext cx="8669245" cy="12736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a:t>僕たちはいつもあなたの心の中に！</a:t>
            </a:r>
            <a:endParaRPr lang="en-US" altLang="ja-JP" sz="4000"/>
          </a:p>
          <a:p>
            <a:pPr algn="ctr"/>
            <a:r>
              <a:rPr lang="en-US" altLang="ja-JP" sz="1800" b="0" i="0" u="none" strike="noStrike">
                <a:solidFill>
                  <a:schemeClr val="bg1"/>
                </a:solidFill>
                <a:effectLst/>
                <a:latin typeface="游明朝" panose="02020400000000000000" pitchFamily="18" charset="-128"/>
                <a:ea typeface="游明朝" panose="02020400000000000000" pitchFamily="18" charset="-128"/>
              </a:rPr>
              <a:t>Let’s growing </a:t>
            </a:r>
            <a:r>
              <a:rPr lang="en-US" altLang="ja-JP" sz="1800" b="0" i="0" u="none" strike="noStrike" err="1">
                <a:solidFill>
                  <a:schemeClr val="bg1"/>
                </a:solidFill>
                <a:effectLst/>
                <a:latin typeface="游明朝" panose="02020400000000000000" pitchFamily="18" charset="-128"/>
                <a:ea typeface="游明朝" panose="02020400000000000000" pitchFamily="18" charset="-128"/>
              </a:rPr>
              <a:t>anoni</a:t>
            </a:r>
            <a:r>
              <a:rPr lang="en-US" altLang="ja-JP" sz="1800" b="0" i="0" u="none" strike="noStrike">
                <a:solidFill>
                  <a:schemeClr val="bg1"/>
                </a:solidFill>
                <a:effectLst/>
                <a:latin typeface="游明朝" panose="02020400000000000000" pitchFamily="18" charset="-128"/>
                <a:ea typeface="游明朝" panose="02020400000000000000" pitchFamily="18" charset="-128"/>
              </a:rPr>
              <a:t> !!</a:t>
            </a:r>
            <a:endParaRPr kumimoji="1" lang="ja-JP" altLang="en-US" sz="4000">
              <a:solidFill>
                <a:schemeClr val="bg1"/>
              </a:solidFill>
            </a:endParaRPr>
          </a:p>
        </p:txBody>
      </p:sp>
      <p:pic>
        <p:nvPicPr>
          <p:cNvPr id="8" name="図 7" descr="図形&#10;&#10;自動的に生成された説明">
            <a:extLst>
              <a:ext uri="{FF2B5EF4-FFF2-40B4-BE49-F238E27FC236}">
                <a16:creationId xmlns:a16="http://schemas.microsoft.com/office/drawing/2014/main" id="{96D10EEB-0F98-1D3C-77F3-75EF77B89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285246" y="5025283"/>
            <a:ext cx="620604" cy="387139"/>
          </a:xfrm>
          <a:prstGeom prst="rect">
            <a:avLst/>
          </a:prstGeom>
        </p:spPr>
      </p:pic>
      <p:pic>
        <p:nvPicPr>
          <p:cNvPr id="9" name="図 8" descr="図形&#10;&#10;自動的に生成された説明">
            <a:extLst>
              <a:ext uri="{FF2B5EF4-FFF2-40B4-BE49-F238E27FC236}">
                <a16:creationId xmlns:a16="http://schemas.microsoft.com/office/drawing/2014/main" id="{64734B05-F076-198C-96B7-E4C8E9415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273594" y="6305910"/>
            <a:ext cx="620604" cy="387139"/>
          </a:xfrm>
          <a:prstGeom prst="rect">
            <a:avLst/>
          </a:prstGeom>
        </p:spPr>
      </p:pic>
      <p:pic>
        <p:nvPicPr>
          <p:cNvPr id="10" name="図 9" descr="図形&#10;&#10;自動的に生成された説明">
            <a:extLst>
              <a:ext uri="{FF2B5EF4-FFF2-40B4-BE49-F238E27FC236}">
                <a16:creationId xmlns:a16="http://schemas.microsoft.com/office/drawing/2014/main" id="{D32E8CC9-6DAE-64E3-D2B1-B99B0CEF1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285246" y="5685305"/>
            <a:ext cx="620604" cy="387139"/>
          </a:xfrm>
          <a:prstGeom prst="rect">
            <a:avLst/>
          </a:prstGeom>
        </p:spPr>
      </p:pic>
      <p:pic>
        <p:nvPicPr>
          <p:cNvPr id="11" name="図 10" descr="図形&#10;&#10;自動的に生成された説明">
            <a:extLst>
              <a:ext uri="{FF2B5EF4-FFF2-40B4-BE49-F238E27FC236}">
                <a16:creationId xmlns:a16="http://schemas.microsoft.com/office/drawing/2014/main" id="{4D826039-32C7-2286-9F34-542DBAB9D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859523" y="5040812"/>
            <a:ext cx="620604" cy="387139"/>
          </a:xfrm>
          <a:prstGeom prst="rect">
            <a:avLst/>
          </a:prstGeom>
        </p:spPr>
      </p:pic>
      <p:pic>
        <p:nvPicPr>
          <p:cNvPr id="12" name="図 11" descr="図形&#10;&#10;自動的に生成された説明">
            <a:extLst>
              <a:ext uri="{FF2B5EF4-FFF2-40B4-BE49-F238E27FC236}">
                <a16:creationId xmlns:a16="http://schemas.microsoft.com/office/drawing/2014/main" id="{F79AEE02-1A31-6221-DE6D-067C29E5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847871" y="6321439"/>
            <a:ext cx="620604" cy="387139"/>
          </a:xfrm>
          <a:prstGeom prst="rect">
            <a:avLst/>
          </a:prstGeom>
        </p:spPr>
      </p:pic>
      <p:pic>
        <p:nvPicPr>
          <p:cNvPr id="13" name="図 12" descr="図形&#10;&#10;自動的に生成された説明">
            <a:extLst>
              <a:ext uri="{FF2B5EF4-FFF2-40B4-BE49-F238E27FC236}">
                <a16:creationId xmlns:a16="http://schemas.microsoft.com/office/drawing/2014/main" id="{515F0DE5-3486-2422-0EB4-A7EBC7D53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859523" y="5700834"/>
            <a:ext cx="620604" cy="387139"/>
          </a:xfrm>
          <a:prstGeom prst="rect">
            <a:avLst/>
          </a:prstGeom>
        </p:spPr>
      </p:pic>
      <p:pic>
        <p:nvPicPr>
          <p:cNvPr id="27" name="図 26" descr="図形&#10;&#10;自動的に生成された説明">
            <a:extLst>
              <a:ext uri="{FF2B5EF4-FFF2-40B4-BE49-F238E27FC236}">
                <a16:creationId xmlns:a16="http://schemas.microsoft.com/office/drawing/2014/main" id="{DC68D973-7579-DE13-97E5-FFA653399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463931" y="5476785"/>
            <a:ext cx="620604" cy="387139"/>
          </a:xfrm>
          <a:prstGeom prst="rect">
            <a:avLst/>
          </a:prstGeom>
        </p:spPr>
      </p:pic>
      <p:pic>
        <p:nvPicPr>
          <p:cNvPr id="40" name="図 39" descr="図形&#10;&#10;自動的に生成された説明">
            <a:extLst>
              <a:ext uri="{FF2B5EF4-FFF2-40B4-BE49-F238E27FC236}">
                <a16:creationId xmlns:a16="http://schemas.microsoft.com/office/drawing/2014/main" id="{D56DD3F7-9C93-F4A9-FF95-E62EC2131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475583" y="4856180"/>
            <a:ext cx="620604" cy="387139"/>
          </a:xfrm>
          <a:prstGeom prst="rect">
            <a:avLst/>
          </a:prstGeom>
        </p:spPr>
      </p:pic>
      <p:pic>
        <p:nvPicPr>
          <p:cNvPr id="49" name="図 48" descr="図形&#10;&#10;自動的に生成された説明">
            <a:extLst>
              <a:ext uri="{FF2B5EF4-FFF2-40B4-BE49-F238E27FC236}">
                <a16:creationId xmlns:a16="http://schemas.microsoft.com/office/drawing/2014/main" id="{FA2BC8FD-B18E-A2DD-718A-60B8F2D49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989408" y="5476785"/>
            <a:ext cx="620604" cy="387139"/>
          </a:xfrm>
          <a:prstGeom prst="rect">
            <a:avLst/>
          </a:prstGeom>
        </p:spPr>
      </p:pic>
      <p:pic>
        <p:nvPicPr>
          <p:cNvPr id="50" name="図 49" descr="図形&#10;&#10;自動的に生成された説明">
            <a:extLst>
              <a:ext uri="{FF2B5EF4-FFF2-40B4-BE49-F238E27FC236}">
                <a16:creationId xmlns:a16="http://schemas.microsoft.com/office/drawing/2014/main" id="{A5DAF27C-54A6-DF9B-8425-A5EC489D9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001060" y="4856180"/>
            <a:ext cx="620604" cy="387139"/>
          </a:xfrm>
          <a:prstGeom prst="rect">
            <a:avLst/>
          </a:prstGeom>
        </p:spPr>
      </p:pic>
      <p:pic>
        <p:nvPicPr>
          <p:cNvPr id="52" name="図 51" descr="図形&#10;&#10;自動的に生成された説明">
            <a:extLst>
              <a:ext uri="{FF2B5EF4-FFF2-40B4-BE49-F238E27FC236}">
                <a16:creationId xmlns:a16="http://schemas.microsoft.com/office/drawing/2014/main" id="{0F2BD18D-B6D4-B6F0-490C-E96F1C26D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478600" y="5467056"/>
            <a:ext cx="620604" cy="387139"/>
          </a:xfrm>
          <a:prstGeom prst="rect">
            <a:avLst/>
          </a:prstGeom>
        </p:spPr>
      </p:pic>
      <p:pic>
        <p:nvPicPr>
          <p:cNvPr id="62" name="図 61" descr="図形&#10;&#10;自動的に生成された説明">
            <a:extLst>
              <a:ext uri="{FF2B5EF4-FFF2-40B4-BE49-F238E27FC236}">
                <a16:creationId xmlns:a16="http://schemas.microsoft.com/office/drawing/2014/main" id="{0BF5785F-6843-772D-E7FA-DA7B5FA6A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490252" y="4846451"/>
            <a:ext cx="620604" cy="387139"/>
          </a:xfrm>
          <a:prstGeom prst="rect">
            <a:avLst/>
          </a:prstGeom>
        </p:spPr>
      </p:pic>
      <p:pic>
        <p:nvPicPr>
          <p:cNvPr id="64" name="図 63" descr="図形&#10;&#10;自動的に生成された説明">
            <a:extLst>
              <a:ext uri="{FF2B5EF4-FFF2-40B4-BE49-F238E27FC236}">
                <a16:creationId xmlns:a16="http://schemas.microsoft.com/office/drawing/2014/main" id="{112D8531-335F-1478-C68D-35DB7774A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940" y="5073158"/>
            <a:ext cx="620604" cy="387139"/>
          </a:xfrm>
          <a:prstGeom prst="rect">
            <a:avLst/>
          </a:prstGeom>
        </p:spPr>
      </p:pic>
      <p:pic>
        <p:nvPicPr>
          <p:cNvPr id="65" name="図 64" descr="図形&#10;&#10;自動的に生成された説明">
            <a:extLst>
              <a:ext uri="{FF2B5EF4-FFF2-40B4-BE49-F238E27FC236}">
                <a16:creationId xmlns:a16="http://schemas.microsoft.com/office/drawing/2014/main" id="{9C6EDEF2-60F0-CFD7-DDDC-977032DBA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077427" y="4839919"/>
            <a:ext cx="620604" cy="387139"/>
          </a:xfrm>
          <a:prstGeom prst="rect">
            <a:avLst/>
          </a:prstGeom>
        </p:spPr>
      </p:pic>
      <p:pic>
        <p:nvPicPr>
          <p:cNvPr id="73" name="図 72" descr="図形&#10;&#10;自動的に生成された説明">
            <a:extLst>
              <a:ext uri="{FF2B5EF4-FFF2-40B4-BE49-F238E27FC236}">
                <a16:creationId xmlns:a16="http://schemas.microsoft.com/office/drawing/2014/main" id="{5D39EA63-2C2A-CA52-7B34-006F504DD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4747" y="4785653"/>
            <a:ext cx="486792" cy="303666"/>
          </a:xfrm>
          <a:prstGeom prst="rect">
            <a:avLst/>
          </a:prstGeom>
        </p:spPr>
      </p:pic>
      <p:pic>
        <p:nvPicPr>
          <p:cNvPr id="74" name="図 73" descr="図形&#10;&#10;自動的に生成された説明">
            <a:extLst>
              <a:ext uri="{FF2B5EF4-FFF2-40B4-BE49-F238E27FC236}">
                <a16:creationId xmlns:a16="http://schemas.microsoft.com/office/drawing/2014/main" id="{BD4D064D-DE90-E616-0607-EC387E4E6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501781" y="6301193"/>
            <a:ext cx="570291" cy="355753"/>
          </a:xfrm>
          <a:prstGeom prst="rect">
            <a:avLst/>
          </a:prstGeom>
        </p:spPr>
      </p:pic>
      <p:sp>
        <p:nvSpPr>
          <p:cNvPr id="14" name="スライド番号プレースホルダー 13">
            <a:extLst>
              <a:ext uri="{FF2B5EF4-FFF2-40B4-BE49-F238E27FC236}">
                <a16:creationId xmlns:a16="http://schemas.microsoft.com/office/drawing/2014/main" id="{FFFCA72F-1BFE-3B29-6FEC-63AC2420B654}"/>
              </a:ext>
            </a:extLst>
          </p:cNvPr>
          <p:cNvSpPr>
            <a:spLocks noGrp="1"/>
          </p:cNvSpPr>
          <p:nvPr>
            <p:ph type="sldNum" sz="quarter" idx="12"/>
          </p:nvPr>
        </p:nvSpPr>
        <p:spPr/>
        <p:txBody>
          <a:bodyPr/>
          <a:lstStyle/>
          <a:p>
            <a:fld id="{27CE633F-9882-4A5C-83A2-1109D0C73261}" type="slidenum">
              <a:rPr lang="en-US" smtClean="0"/>
              <a:pPr/>
              <a:t>42</a:t>
            </a:fld>
            <a:endParaRPr lang="en-US"/>
          </a:p>
        </p:txBody>
      </p:sp>
    </p:spTree>
    <p:extLst>
      <p:ext uri="{BB962C8B-B14F-4D97-AF65-F5344CB8AC3E}">
        <p14:creationId xmlns:p14="http://schemas.microsoft.com/office/powerpoint/2010/main" val="252476958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p:txBody>
          <a:bodyPr/>
          <a:lstStyle/>
          <a:p>
            <a:r>
              <a:rPr kumimoji="1" lang="ja-JP" altLang="en-US">
                <a:solidFill>
                  <a:schemeClr val="bg1"/>
                </a:solidFill>
              </a:rPr>
              <a:t>チーム名、</a:t>
            </a:r>
            <a:r>
              <a:rPr kumimoji="1" lang="en-US" altLang="ja-JP">
                <a:solidFill>
                  <a:schemeClr val="bg1"/>
                </a:solidFill>
              </a:rPr>
              <a:t>DIV</a:t>
            </a:r>
            <a:r>
              <a:rPr kumimoji="1" lang="ja-JP" altLang="en-US">
                <a:solidFill>
                  <a:schemeClr val="bg1"/>
                </a:solidFill>
              </a:rPr>
              <a:t>ってなぁに？</a:t>
            </a:r>
          </a:p>
        </p:txBody>
      </p:sp>
      <p:sp>
        <p:nvSpPr>
          <p:cNvPr id="7" name="スライド番号プレースホルダー 6">
            <a:extLst>
              <a:ext uri="{FF2B5EF4-FFF2-40B4-BE49-F238E27FC236}">
                <a16:creationId xmlns:a16="http://schemas.microsoft.com/office/drawing/2014/main" id="{C9E9DDE9-44BA-3A19-657F-74B13DE15283}"/>
              </a:ext>
            </a:extLst>
          </p:cNvPr>
          <p:cNvSpPr>
            <a:spLocks noGrp="1"/>
          </p:cNvSpPr>
          <p:nvPr>
            <p:ph type="sldNum" sz="quarter" idx="12"/>
          </p:nvPr>
        </p:nvSpPr>
        <p:spPr/>
        <p:txBody>
          <a:bodyPr/>
          <a:lstStyle/>
          <a:p>
            <a:fld id="{27CE633F-9882-4A5C-83A2-1109D0C73261}" type="slidenum">
              <a:rPr lang="en-US" smtClean="0">
                <a:solidFill>
                  <a:schemeClr val="bg2"/>
                </a:solidFill>
              </a:rPr>
              <a:t>5</a:t>
            </a:fld>
            <a:endParaRPr lang="en-US">
              <a:solidFill>
                <a:schemeClr val="bg2"/>
              </a:solidFill>
            </a:endParaRPr>
          </a:p>
        </p:txBody>
      </p:sp>
      <p:sp>
        <p:nvSpPr>
          <p:cNvPr id="3" name="テキスト ボックス 2">
            <a:extLst>
              <a:ext uri="{FF2B5EF4-FFF2-40B4-BE49-F238E27FC236}">
                <a16:creationId xmlns:a16="http://schemas.microsoft.com/office/drawing/2014/main" id="{F14B5D78-05DB-752C-B035-506C85889912}"/>
              </a:ext>
            </a:extLst>
          </p:cNvPr>
          <p:cNvSpPr txBox="1"/>
          <p:nvPr/>
        </p:nvSpPr>
        <p:spPr>
          <a:xfrm>
            <a:off x="1061884" y="1922487"/>
            <a:ext cx="10291916" cy="3570208"/>
          </a:xfrm>
          <a:prstGeom prst="rect">
            <a:avLst/>
          </a:prstGeom>
          <a:noFill/>
        </p:spPr>
        <p:txBody>
          <a:bodyPr wrap="square" rtlCol="0">
            <a:spAutoFit/>
          </a:bodyPr>
          <a:lstStyle/>
          <a:p>
            <a:pPr>
              <a:spcAft>
                <a:spcPts val="600"/>
              </a:spcAft>
            </a:pPr>
            <a:r>
              <a:rPr lang="ja-JP" altLang="en-US" sz="3200">
                <a:solidFill>
                  <a:schemeClr val="bg1"/>
                </a:solidFill>
              </a:rPr>
              <a:t>由来：</a:t>
            </a:r>
            <a:endParaRPr lang="en-US" altLang="ja-JP" sz="3200">
              <a:solidFill>
                <a:schemeClr val="bg1"/>
              </a:solidFill>
            </a:endParaRPr>
          </a:p>
          <a:p>
            <a:pPr>
              <a:spcAft>
                <a:spcPts val="600"/>
              </a:spcAft>
            </a:pPr>
            <a:r>
              <a:rPr lang="en-US" altLang="ja-JP" sz="3200">
                <a:solidFill>
                  <a:schemeClr val="bg1"/>
                </a:solidFill>
              </a:rPr>
              <a:t>	</a:t>
            </a:r>
            <a:r>
              <a:rPr lang="ja-JP" altLang="en-US" sz="2800">
                <a:solidFill>
                  <a:schemeClr val="bg1"/>
                </a:solidFill>
              </a:rPr>
              <a:t>イタリア語</a:t>
            </a:r>
            <a:r>
              <a:rPr lang="en-US" altLang="ja-JP" sz="2800">
                <a:solidFill>
                  <a:schemeClr val="bg1"/>
                </a:solidFill>
              </a:rPr>
              <a:t>(divisi)</a:t>
            </a:r>
          </a:p>
          <a:p>
            <a:pPr>
              <a:spcAft>
                <a:spcPts val="600"/>
              </a:spcAft>
            </a:pPr>
            <a:r>
              <a:rPr lang="en-US" altLang="ja-JP" sz="2400">
                <a:solidFill>
                  <a:schemeClr val="bg1"/>
                </a:solidFill>
              </a:rPr>
              <a:t>	</a:t>
            </a:r>
            <a:r>
              <a:rPr lang="ja-JP" altLang="en-US" sz="2400">
                <a:solidFill>
                  <a:schemeClr val="bg1"/>
                </a:solidFill>
              </a:rPr>
              <a:t>音楽用語で</a:t>
            </a:r>
            <a:r>
              <a:rPr lang="en-US" altLang="ja-JP" sz="2400">
                <a:solidFill>
                  <a:schemeClr val="bg1"/>
                </a:solidFill>
              </a:rPr>
              <a:t>1</a:t>
            </a:r>
            <a:r>
              <a:rPr lang="ja-JP" altLang="en-US" sz="2400">
                <a:solidFill>
                  <a:schemeClr val="bg1"/>
                </a:solidFill>
              </a:rPr>
              <a:t>つのパートが</a:t>
            </a:r>
            <a:r>
              <a:rPr lang="en-US" altLang="ja-JP" sz="2400">
                <a:solidFill>
                  <a:schemeClr val="bg1"/>
                </a:solidFill>
              </a:rPr>
              <a:t>2</a:t>
            </a:r>
            <a:r>
              <a:rPr lang="ja-JP" altLang="en-US" sz="2400">
                <a:solidFill>
                  <a:schemeClr val="bg1"/>
                </a:solidFill>
              </a:rPr>
              <a:t>つ以上に分かれるという意味</a:t>
            </a:r>
            <a:endParaRPr lang="en-US" altLang="ja-JP" sz="2400">
              <a:solidFill>
                <a:schemeClr val="bg1"/>
              </a:solidFill>
            </a:endParaRPr>
          </a:p>
          <a:p>
            <a:pPr>
              <a:spcAft>
                <a:spcPts val="600"/>
              </a:spcAft>
            </a:pPr>
            <a:r>
              <a:rPr lang="en-US" altLang="ja-JP" sz="2400">
                <a:solidFill>
                  <a:schemeClr val="bg1"/>
                </a:solidFill>
              </a:rPr>
              <a:t>	</a:t>
            </a:r>
            <a:r>
              <a:rPr lang="ja-JP" altLang="en-US" sz="2400">
                <a:solidFill>
                  <a:schemeClr val="bg1"/>
                </a:solidFill>
              </a:rPr>
              <a:t>から、</a:t>
            </a:r>
            <a:r>
              <a:rPr lang="en-US" altLang="ja-JP" sz="2400">
                <a:solidFill>
                  <a:schemeClr val="bg1"/>
                </a:solidFill>
              </a:rPr>
              <a:t>1</a:t>
            </a:r>
            <a:r>
              <a:rPr lang="ja-JP" altLang="en-US" sz="2400">
                <a:solidFill>
                  <a:schemeClr val="bg1"/>
                </a:solidFill>
              </a:rPr>
              <a:t>つのチームが多くの人々を助ける。</a:t>
            </a:r>
            <a:endParaRPr lang="en-US" altLang="ja-JP" sz="2400">
              <a:solidFill>
                <a:schemeClr val="bg1"/>
              </a:solidFill>
            </a:endParaRPr>
          </a:p>
          <a:p>
            <a:pPr>
              <a:spcAft>
                <a:spcPts val="600"/>
              </a:spcAft>
            </a:pPr>
            <a:endParaRPr lang="en-US" altLang="ja-JP" sz="2800">
              <a:solidFill>
                <a:schemeClr val="bg1"/>
              </a:solidFill>
            </a:endParaRPr>
          </a:p>
          <a:p>
            <a:pPr>
              <a:spcAft>
                <a:spcPts val="600"/>
              </a:spcAft>
            </a:pPr>
            <a:r>
              <a:rPr lang="en-US" altLang="ja-JP" sz="2800">
                <a:solidFill>
                  <a:schemeClr val="bg1"/>
                </a:solidFill>
              </a:rPr>
              <a:t>	HTML</a:t>
            </a:r>
            <a:r>
              <a:rPr lang="ja-JP" altLang="en-US" sz="2800">
                <a:solidFill>
                  <a:schemeClr val="bg1"/>
                </a:solidFill>
              </a:rPr>
              <a:t>の</a:t>
            </a:r>
            <a:r>
              <a:rPr lang="en-US" altLang="ja-JP" sz="2800">
                <a:solidFill>
                  <a:schemeClr val="bg1"/>
                </a:solidFill>
              </a:rPr>
              <a:t>div</a:t>
            </a:r>
            <a:r>
              <a:rPr lang="ja-JP" altLang="en-US" sz="2800">
                <a:solidFill>
                  <a:schemeClr val="bg1"/>
                </a:solidFill>
              </a:rPr>
              <a:t>タグ</a:t>
            </a:r>
            <a:endParaRPr lang="en-US" altLang="ja-JP" sz="2800">
              <a:solidFill>
                <a:schemeClr val="bg1"/>
              </a:solidFill>
            </a:endParaRPr>
          </a:p>
          <a:p>
            <a:pPr>
              <a:spcAft>
                <a:spcPts val="600"/>
              </a:spcAft>
            </a:pPr>
            <a:r>
              <a:rPr lang="en-US" altLang="ja-JP" sz="2400">
                <a:solidFill>
                  <a:schemeClr val="bg1"/>
                </a:solidFill>
              </a:rPr>
              <a:t>	</a:t>
            </a:r>
            <a:r>
              <a:rPr lang="ja-JP" altLang="en-US" sz="2400">
                <a:solidFill>
                  <a:schemeClr val="bg1"/>
                </a:solidFill>
              </a:rPr>
              <a:t>「１つにまとめる」という用法から、一致団結していく。</a:t>
            </a:r>
            <a:endParaRPr kumimoji="1" lang="en-US" altLang="ja-JP" sz="2400">
              <a:solidFill>
                <a:schemeClr val="bg1"/>
              </a:solidFill>
            </a:endParaRPr>
          </a:p>
        </p:txBody>
      </p:sp>
      <p:sp>
        <p:nvSpPr>
          <p:cNvPr id="9" name="テキスト ボックス 8">
            <a:extLst>
              <a:ext uri="{FF2B5EF4-FFF2-40B4-BE49-F238E27FC236}">
                <a16:creationId xmlns:a16="http://schemas.microsoft.com/office/drawing/2014/main" id="{F682DC1B-2AC5-53AF-2CE8-1189F2A887C7}"/>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1. </a:t>
            </a:r>
            <a:r>
              <a:rPr kumimoji="1" lang="ja-JP" altLang="en-US">
                <a:solidFill>
                  <a:schemeClr val="accent6"/>
                </a:solidFill>
              </a:rPr>
              <a:t>チーム名：</a:t>
            </a:r>
            <a:r>
              <a:rPr kumimoji="1" lang="en-US" altLang="ja-JP">
                <a:solidFill>
                  <a:schemeClr val="accent6"/>
                </a:solidFill>
              </a:rPr>
              <a:t>DIV</a:t>
            </a:r>
            <a:r>
              <a:rPr kumimoji="1" lang="ja-JP" altLang="en-US">
                <a:solidFill>
                  <a:schemeClr val="accent6"/>
                </a:solidFill>
              </a:rPr>
              <a:t>の由来</a:t>
            </a:r>
          </a:p>
        </p:txBody>
      </p:sp>
    </p:spTree>
    <p:extLst>
      <p:ext uri="{BB962C8B-B14F-4D97-AF65-F5344CB8AC3E}">
        <p14:creationId xmlns:p14="http://schemas.microsoft.com/office/powerpoint/2010/main" val="1328643202"/>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971D9-244F-D568-D0B3-BD90EC772A36}"/>
              </a:ext>
            </a:extLst>
          </p:cNvPr>
          <p:cNvSpPr>
            <a:spLocks noGrp="1"/>
          </p:cNvSpPr>
          <p:nvPr>
            <p:ph type="title"/>
          </p:nvPr>
        </p:nvSpPr>
        <p:spPr>
          <a:xfrm>
            <a:off x="838200" y="2140043"/>
            <a:ext cx="10515600" cy="2852737"/>
          </a:xfrm>
        </p:spPr>
        <p:txBody>
          <a:bodyPr anchor="ctr"/>
          <a:lstStyle/>
          <a:p>
            <a:pPr algn="ctr"/>
            <a:r>
              <a:rPr kumimoji="1" lang="en-US" altLang="ja-JP" b="1" dirty="0">
                <a:solidFill>
                  <a:schemeClr val="bg1"/>
                </a:solidFill>
                <a:latin typeface="+mj-ea"/>
              </a:rPr>
              <a:t>2.</a:t>
            </a:r>
            <a:r>
              <a:rPr kumimoji="1" lang="ja-JP" altLang="en-US" b="1" dirty="0">
                <a:solidFill>
                  <a:schemeClr val="bg1"/>
                </a:solidFill>
                <a:latin typeface="+mj-ea"/>
              </a:rPr>
              <a:t> </a:t>
            </a:r>
            <a:r>
              <a:rPr lang="ja-JP" altLang="en-US" sz="6000" b="1" dirty="0">
                <a:solidFill>
                  <a:schemeClr val="bg1"/>
                </a:solidFill>
                <a:latin typeface="+mj-ea"/>
              </a:rPr>
              <a:t>「とくめぇ～」とは</a:t>
            </a:r>
            <a:endParaRPr kumimoji="1" lang="ja-JP" altLang="en-US" b="1" dirty="0">
              <a:solidFill>
                <a:schemeClr val="bg1"/>
              </a:solidFill>
              <a:latin typeface="+mj-ea"/>
            </a:endParaRPr>
          </a:p>
        </p:txBody>
      </p:sp>
      <p:sp>
        <p:nvSpPr>
          <p:cNvPr id="4" name="スライド番号プレースホルダー 3">
            <a:extLst>
              <a:ext uri="{FF2B5EF4-FFF2-40B4-BE49-F238E27FC236}">
                <a16:creationId xmlns:a16="http://schemas.microsoft.com/office/drawing/2014/main" id="{584F10EF-F4F9-51A5-1CB2-A4D0159A9FAB}"/>
              </a:ext>
            </a:extLst>
          </p:cNvPr>
          <p:cNvSpPr>
            <a:spLocks noGrp="1"/>
          </p:cNvSpPr>
          <p:nvPr>
            <p:ph type="sldNum" sz="quarter" idx="12"/>
          </p:nvPr>
        </p:nvSpPr>
        <p:spPr/>
        <p:txBody>
          <a:bodyPr/>
          <a:lstStyle/>
          <a:p>
            <a:fld id="{27CE633F-9882-4A5C-83A2-1109D0C73261}" type="slidenum">
              <a:rPr lang="en-US" smtClean="0">
                <a:solidFill>
                  <a:schemeClr val="bg2"/>
                </a:solidFill>
              </a:rPr>
              <a:t>6</a:t>
            </a:fld>
            <a:endParaRPr lang="en-US">
              <a:solidFill>
                <a:schemeClr val="bg2"/>
              </a:solidFill>
            </a:endParaRPr>
          </a:p>
        </p:txBody>
      </p:sp>
    </p:spTree>
    <p:extLst>
      <p:ext uri="{BB962C8B-B14F-4D97-AF65-F5344CB8AC3E}">
        <p14:creationId xmlns:p14="http://schemas.microsoft.com/office/powerpoint/2010/main" val="233046696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75C7982-20B7-171B-093C-E813328826F9}"/>
              </a:ext>
            </a:extLst>
          </p:cNvPr>
          <p:cNvSpPr>
            <a:spLocks noGrp="1"/>
          </p:cNvSpPr>
          <p:nvPr>
            <p:ph type="sldNum" sz="quarter" idx="12"/>
          </p:nvPr>
        </p:nvSpPr>
        <p:spPr/>
        <p:txBody>
          <a:bodyPr/>
          <a:lstStyle/>
          <a:p>
            <a:fld id="{27CE633F-9882-4A5C-83A2-1109D0C73261}" type="slidenum">
              <a:rPr lang="en-US" smtClean="0">
                <a:solidFill>
                  <a:schemeClr val="bg2"/>
                </a:solidFill>
              </a:rPr>
              <a:t>7</a:t>
            </a:fld>
            <a:endParaRPr lang="en-US">
              <a:solidFill>
                <a:schemeClr val="bg2"/>
              </a:solidFill>
            </a:endParaRPr>
          </a:p>
        </p:txBody>
      </p:sp>
      <p:grpSp>
        <p:nvGrpSpPr>
          <p:cNvPr id="7" name="グループ化 6">
            <a:extLst>
              <a:ext uri="{FF2B5EF4-FFF2-40B4-BE49-F238E27FC236}">
                <a16:creationId xmlns:a16="http://schemas.microsoft.com/office/drawing/2014/main" id="{D11E7A68-7ADD-60C2-1E80-551DAAB7DCA7}"/>
              </a:ext>
            </a:extLst>
          </p:cNvPr>
          <p:cNvGrpSpPr>
            <a:grpSpLocks noChangeAspect="1"/>
          </p:cNvGrpSpPr>
          <p:nvPr/>
        </p:nvGrpSpPr>
        <p:grpSpPr>
          <a:xfrm>
            <a:off x="6518788" y="652918"/>
            <a:ext cx="4611424" cy="2805790"/>
            <a:chOff x="115084" y="5154214"/>
            <a:chExt cx="2533346" cy="1561016"/>
          </a:xfrm>
        </p:grpSpPr>
        <p:sp>
          <p:nvSpPr>
            <p:cNvPr id="8" name="四角形: 角を丸くする 7">
              <a:extLst>
                <a:ext uri="{FF2B5EF4-FFF2-40B4-BE49-F238E27FC236}">
                  <a16:creationId xmlns:a16="http://schemas.microsoft.com/office/drawing/2014/main" id="{AB35BD76-4E2A-DE66-C526-09AFB08AF04D}"/>
                </a:ext>
              </a:extLst>
            </p:cNvPr>
            <p:cNvSpPr/>
            <p:nvPr/>
          </p:nvSpPr>
          <p:spPr>
            <a:xfrm>
              <a:off x="115084" y="5154214"/>
              <a:ext cx="2533345" cy="15610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75DCC2D6-1B0F-A27E-9186-AF0D3B6B9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4" y="5154214"/>
              <a:ext cx="2533346" cy="1561016"/>
            </a:xfrm>
            <a:prstGeom prst="roundRect">
              <a:avLst>
                <a:gd name="adj" fmla="val 20022"/>
              </a:avLst>
            </a:prstGeom>
            <a:ln w="190500" cap="rnd">
              <a:solidFill>
                <a:schemeClr val="tx2">
                  <a:lumMod val="60000"/>
                  <a:lumOff val="40000"/>
                </a:schemeClr>
              </a:solidFill>
              <a:prstDash val="solid"/>
            </a:ln>
            <a:effectLst>
              <a:outerShdw blurRad="50800" dist="38100" dir="5400000" algn="t" rotWithShape="0">
                <a:prstClr val="black">
                  <a:alpha val="40000"/>
                </a:prstClr>
              </a:outerShdw>
            </a:effectLst>
            <a:scene3d>
              <a:camera prst="perspectiveFront" fov="5400000"/>
              <a:lightRig rig="threePt" dir="t">
                <a:rot lat="0" lon="0" rev="19200000"/>
              </a:lightRig>
            </a:scene3d>
            <a:sp3d extrusionH="25400">
              <a:bevelT w="304800" h="152400" prst="softRound"/>
              <a:extrusionClr>
                <a:srgbClr val="FFFFFF"/>
              </a:extrusionClr>
            </a:sp3d>
          </p:spPr>
        </p:pic>
      </p:grpSp>
      <p:sp>
        <p:nvSpPr>
          <p:cNvPr id="10" name="テキスト ボックス 9">
            <a:extLst>
              <a:ext uri="{FF2B5EF4-FFF2-40B4-BE49-F238E27FC236}">
                <a16:creationId xmlns:a16="http://schemas.microsoft.com/office/drawing/2014/main" id="{5872F152-EBAD-3D7C-8F02-43E5EE134C92}"/>
              </a:ext>
            </a:extLst>
          </p:cNvPr>
          <p:cNvSpPr txBox="1"/>
          <p:nvPr/>
        </p:nvSpPr>
        <p:spPr>
          <a:xfrm>
            <a:off x="1110997" y="2603090"/>
            <a:ext cx="9970006" cy="2954655"/>
          </a:xfrm>
          <a:prstGeom prst="rect">
            <a:avLst/>
          </a:prstGeom>
          <a:noFill/>
        </p:spPr>
        <p:txBody>
          <a:bodyPr wrap="square" rtlCol="0">
            <a:spAutoFit/>
          </a:bodyPr>
          <a:lstStyle/>
          <a:p>
            <a:r>
              <a:rPr kumimoji="1" lang="ja-JP" altLang="en-US" sz="3200" dirty="0">
                <a:solidFill>
                  <a:schemeClr val="bg1"/>
                </a:solidFill>
              </a:rPr>
              <a:t>私たちが作成したのは</a:t>
            </a:r>
            <a:r>
              <a:rPr kumimoji="1" lang="en-US" altLang="ja-JP" sz="3200" dirty="0">
                <a:solidFill>
                  <a:schemeClr val="bg1"/>
                </a:solidFill>
              </a:rPr>
              <a:t>…</a:t>
            </a:r>
          </a:p>
          <a:p>
            <a:endParaRPr kumimoji="1" lang="en-US" altLang="ja-JP" sz="3200" dirty="0">
              <a:solidFill>
                <a:schemeClr val="bg1"/>
              </a:solidFill>
            </a:endParaRPr>
          </a:p>
          <a:p>
            <a:endParaRPr kumimoji="1" lang="en-US" altLang="ja-JP" sz="3200" dirty="0">
              <a:solidFill>
                <a:schemeClr val="bg1"/>
              </a:solidFill>
            </a:endParaRPr>
          </a:p>
          <a:p>
            <a:pPr algn="ctr"/>
            <a:r>
              <a:rPr kumimoji="1" lang="ja-JP" altLang="en-US" sz="3600" dirty="0">
                <a:solidFill>
                  <a:schemeClr val="bg1"/>
                </a:solidFill>
              </a:rPr>
              <a:t>社内匿名コミュニケーション</a:t>
            </a:r>
            <a:r>
              <a:rPr lang="ja-JP" altLang="en-US" sz="3600" dirty="0">
                <a:solidFill>
                  <a:schemeClr val="bg1"/>
                </a:solidFill>
              </a:rPr>
              <a:t>ツール</a:t>
            </a:r>
            <a:endParaRPr kumimoji="1" lang="en-US" altLang="ja-JP" sz="3600" dirty="0">
              <a:solidFill>
                <a:schemeClr val="bg1"/>
              </a:solidFill>
            </a:endParaRPr>
          </a:p>
          <a:p>
            <a:pPr algn="ctr"/>
            <a:r>
              <a:rPr kumimoji="1" lang="ja-JP" altLang="en-US" sz="5400" b="1" dirty="0">
                <a:solidFill>
                  <a:schemeClr val="bg1"/>
                </a:solidFill>
              </a:rPr>
              <a:t>「とくめぇ～」</a:t>
            </a:r>
          </a:p>
        </p:txBody>
      </p:sp>
      <p:sp>
        <p:nvSpPr>
          <p:cNvPr id="12" name="テキスト ボックス 11">
            <a:extLst>
              <a:ext uri="{FF2B5EF4-FFF2-40B4-BE49-F238E27FC236}">
                <a16:creationId xmlns:a16="http://schemas.microsoft.com/office/drawing/2014/main" id="{88C67083-C83F-CBD5-0A3F-A34D52D98937}"/>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2.</a:t>
            </a:r>
            <a:r>
              <a:rPr kumimoji="1" lang="ja-JP" altLang="en-US">
                <a:solidFill>
                  <a:schemeClr val="accent6"/>
                </a:solidFill>
              </a:rPr>
              <a:t> 「とくめぇ～」とは</a:t>
            </a:r>
          </a:p>
        </p:txBody>
      </p:sp>
    </p:spTree>
    <p:extLst>
      <p:ext uri="{BB962C8B-B14F-4D97-AF65-F5344CB8AC3E}">
        <p14:creationId xmlns:p14="http://schemas.microsoft.com/office/powerpoint/2010/main" val="3500495333"/>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a:extLst>
              <a:ext uri="{FF2B5EF4-FFF2-40B4-BE49-F238E27FC236}">
                <a16:creationId xmlns:a16="http://schemas.microsoft.com/office/drawing/2014/main" id="{00574396-3EBD-49A0-73EF-09F794751CDD}"/>
              </a:ext>
            </a:extLst>
          </p:cNvPr>
          <p:cNvSpPr>
            <a:spLocks noGrp="1"/>
          </p:cNvSpPr>
          <p:nvPr>
            <p:ph type="sldNum" sz="quarter" idx="12"/>
          </p:nvPr>
        </p:nvSpPr>
        <p:spPr/>
        <p:txBody>
          <a:bodyPr/>
          <a:lstStyle/>
          <a:p>
            <a:fld id="{27CE633F-9882-4A5C-83A2-1109D0C73261}" type="slidenum">
              <a:rPr lang="en-US" smtClean="0">
                <a:solidFill>
                  <a:schemeClr val="bg2"/>
                </a:solidFill>
              </a:rPr>
              <a:t>8</a:t>
            </a:fld>
            <a:endParaRPr lang="en-US">
              <a:solidFill>
                <a:schemeClr val="bg2"/>
              </a:solidFill>
            </a:endParaRPr>
          </a:p>
        </p:txBody>
      </p:sp>
      <p:sp>
        <p:nvSpPr>
          <p:cNvPr id="10" name="テキスト ボックス 9">
            <a:extLst>
              <a:ext uri="{FF2B5EF4-FFF2-40B4-BE49-F238E27FC236}">
                <a16:creationId xmlns:a16="http://schemas.microsoft.com/office/drawing/2014/main" id="{5872F152-EBAD-3D7C-8F02-43E5EE134C92}"/>
              </a:ext>
            </a:extLst>
          </p:cNvPr>
          <p:cNvSpPr txBox="1"/>
          <p:nvPr/>
        </p:nvSpPr>
        <p:spPr>
          <a:xfrm>
            <a:off x="690716" y="2206165"/>
            <a:ext cx="11501284" cy="2062103"/>
          </a:xfrm>
          <a:prstGeom prst="rect">
            <a:avLst/>
          </a:prstGeom>
          <a:noFill/>
        </p:spPr>
        <p:txBody>
          <a:bodyPr wrap="square" rtlCol="0">
            <a:spAutoFit/>
          </a:bodyPr>
          <a:lstStyle/>
          <a:p>
            <a:pPr marL="457200" indent="-457200">
              <a:buBlip>
                <a:blip r:embed="rId3"/>
              </a:buBlip>
            </a:pPr>
            <a:r>
              <a:rPr lang="ja-JP" altLang="en-US" sz="3200" dirty="0">
                <a:solidFill>
                  <a:schemeClr val="bg1"/>
                </a:solidFill>
              </a:rPr>
              <a:t>匿名で質問 </a:t>
            </a:r>
            <a:r>
              <a:rPr lang="en-US" altLang="ja-JP" sz="3200" dirty="0">
                <a:solidFill>
                  <a:schemeClr val="bg1"/>
                </a:solidFill>
              </a:rPr>
              <a:t>/</a:t>
            </a:r>
            <a:r>
              <a:rPr lang="ja-JP" altLang="en-US" sz="3200" dirty="0">
                <a:solidFill>
                  <a:schemeClr val="bg1"/>
                </a:solidFill>
              </a:rPr>
              <a:t> 回答</a:t>
            </a:r>
          </a:p>
          <a:p>
            <a:pPr marL="457200" indent="-457200">
              <a:buBlip>
                <a:blip r:embed="rId3"/>
              </a:buBlip>
            </a:pPr>
            <a:r>
              <a:rPr lang="ja-JP" altLang="en-US" sz="3200" dirty="0">
                <a:solidFill>
                  <a:schemeClr val="bg1"/>
                </a:solidFill>
              </a:rPr>
              <a:t>匿名で要望送信</a:t>
            </a:r>
            <a:endParaRPr lang="en-US" altLang="ja-JP" sz="3200" dirty="0">
              <a:solidFill>
                <a:schemeClr val="bg1"/>
              </a:solidFill>
            </a:endParaRPr>
          </a:p>
          <a:p>
            <a:pPr marL="457200" indent="-457200">
              <a:buBlip>
                <a:blip r:embed="rId3"/>
              </a:buBlip>
            </a:pPr>
            <a:r>
              <a:rPr lang="ja-JP" altLang="en-US" sz="3200" dirty="0">
                <a:solidFill>
                  <a:schemeClr val="bg1"/>
                </a:solidFill>
              </a:rPr>
              <a:t>質問や回答で集めたポイントで</a:t>
            </a:r>
            <a:endParaRPr lang="en-US" altLang="ja-JP" sz="3200" dirty="0">
              <a:solidFill>
                <a:schemeClr val="bg1"/>
              </a:solidFill>
            </a:endParaRPr>
          </a:p>
          <a:p>
            <a:r>
              <a:rPr lang="ja-JP" altLang="en-US" sz="3200" dirty="0">
                <a:solidFill>
                  <a:schemeClr val="bg1"/>
                </a:solidFill>
              </a:rPr>
              <a:t>　　　　　オリジナルキャラクター（アノニくん）育成</a:t>
            </a:r>
            <a:endParaRPr lang="en-US" altLang="ja-JP" sz="3200" dirty="0">
              <a:solidFill>
                <a:schemeClr val="bg1"/>
              </a:solidFill>
            </a:endParaRPr>
          </a:p>
        </p:txBody>
      </p:sp>
      <p:pic>
        <p:nvPicPr>
          <p:cNvPr id="4" name="図 3" descr="図形&#10;&#10;自動的に生成された説明">
            <a:extLst>
              <a:ext uri="{FF2B5EF4-FFF2-40B4-BE49-F238E27FC236}">
                <a16:creationId xmlns:a16="http://schemas.microsoft.com/office/drawing/2014/main" id="{F5EB068C-7BFA-DAB6-0746-831734E2E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102" y="4339324"/>
            <a:ext cx="3073969" cy="1917571"/>
          </a:xfrm>
          <a:prstGeom prst="rect">
            <a:avLst/>
          </a:prstGeom>
        </p:spPr>
      </p:pic>
      <p:sp>
        <p:nvSpPr>
          <p:cNvPr id="11" name="テキスト ボックス 10">
            <a:extLst>
              <a:ext uri="{FF2B5EF4-FFF2-40B4-BE49-F238E27FC236}">
                <a16:creationId xmlns:a16="http://schemas.microsoft.com/office/drawing/2014/main" id="{92452D8B-5FD6-859D-1735-F28E8190C13B}"/>
              </a:ext>
            </a:extLst>
          </p:cNvPr>
          <p:cNvSpPr txBox="1"/>
          <p:nvPr/>
        </p:nvSpPr>
        <p:spPr>
          <a:xfrm>
            <a:off x="4689150" y="5795230"/>
            <a:ext cx="4764191" cy="461665"/>
          </a:xfrm>
          <a:prstGeom prst="rect">
            <a:avLst/>
          </a:prstGeom>
          <a:noFill/>
        </p:spPr>
        <p:txBody>
          <a:bodyPr wrap="square" rtlCol="0">
            <a:spAutoFit/>
          </a:bodyPr>
          <a:lstStyle/>
          <a:p>
            <a:r>
              <a:rPr kumimoji="1" lang="ja-JP" altLang="en-US" sz="2400">
                <a:solidFill>
                  <a:schemeClr val="bg1"/>
                </a:solidFill>
              </a:rPr>
              <a:t>アノニくん（レベル</a:t>
            </a:r>
            <a:r>
              <a:rPr kumimoji="1" lang="en-US" altLang="ja-JP" sz="2400">
                <a:solidFill>
                  <a:schemeClr val="bg1"/>
                </a:solidFill>
              </a:rPr>
              <a:t>1</a:t>
            </a:r>
            <a:r>
              <a:rPr kumimoji="1" lang="ja-JP" altLang="en-US" sz="2400">
                <a:solidFill>
                  <a:schemeClr val="bg1"/>
                </a:solidFill>
              </a:rPr>
              <a:t>のすがた）</a:t>
            </a:r>
          </a:p>
        </p:txBody>
      </p:sp>
      <p:sp>
        <p:nvSpPr>
          <p:cNvPr id="19" name="楕円 18">
            <a:extLst>
              <a:ext uri="{FF2B5EF4-FFF2-40B4-BE49-F238E27FC236}">
                <a16:creationId xmlns:a16="http://schemas.microsoft.com/office/drawing/2014/main" id="{EB9713DD-FEFA-8A08-5C95-A2583F1EADA0}"/>
              </a:ext>
            </a:extLst>
          </p:cNvPr>
          <p:cNvSpPr/>
          <p:nvPr/>
        </p:nvSpPr>
        <p:spPr>
          <a:xfrm>
            <a:off x="1204078" y="970437"/>
            <a:ext cx="9987116" cy="1085305"/>
          </a:xfrm>
          <a:prstGeom prst="ellipse">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b="1"/>
              <a:t>「とくめぇ～」でできること</a:t>
            </a:r>
            <a:endParaRPr kumimoji="1" lang="ja-JP" altLang="en-US" sz="3600" b="1"/>
          </a:p>
        </p:txBody>
      </p:sp>
      <p:sp>
        <p:nvSpPr>
          <p:cNvPr id="17" name="テキスト ボックス 16">
            <a:extLst>
              <a:ext uri="{FF2B5EF4-FFF2-40B4-BE49-F238E27FC236}">
                <a16:creationId xmlns:a16="http://schemas.microsoft.com/office/drawing/2014/main" id="{868611EC-C75E-B6EE-492C-716BDE32870E}"/>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2.</a:t>
            </a:r>
            <a:r>
              <a:rPr kumimoji="1" lang="ja-JP" altLang="en-US">
                <a:solidFill>
                  <a:schemeClr val="accent6"/>
                </a:solidFill>
              </a:rPr>
              <a:t> 「とくめぇ～」とは</a:t>
            </a:r>
          </a:p>
        </p:txBody>
      </p:sp>
      <p:sp>
        <p:nvSpPr>
          <p:cNvPr id="2" name="吹き出し: 四角形 1">
            <a:extLst>
              <a:ext uri="{FF2B5EF4-FFF2-40B4-BE49-F238E27FC236}">
                <a16:creationId xmlns:a16="http://schemas.microsoft.com/office/drawing/2014/main" id="{5638CE8C-AB26-A6A5-4D3E-2BE5E7308216}"/>
              </a:ext>
            </a:extLst>
          </p:cNvPr>
          <p:cNvSpPr/>
          <p:nvPr/>
        </p:nvSpPr>
        <p:spPr>
          <a:xfrm>
            <a:off x="5163786" y="4418691"/>
            <a:ext cx="5199414" cy="993058"/>
          </a:xfrm>
          <a:prstGeom prst="wedgeRectCallout">
            <a:avLst>
              <a:gd name="adj1" fmla="val -60266"/>
              <a:gd name="adj2" fmla="val 2685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名前の由来は英語の</a:t>
            </a:r>
            <a:r>
              <a:rPr kumimoji="1" lang="en-US" altLang="ja-JP">
                <a:solidFill>
                  <a:schemeClr val="tx1"/>
                </a:solidFill>
              </a:rPr>
              <a:t>anonymous</a:t>
            </a:r>
            <a:r>
              <a:rPr kumimoji="1" lang="ja-JP" altLang="en-US">
                <a:solidFill>
                  <a:schemeClr val="tx1"/>
                </a:solidFill>
              </a:rPr>
              <a:t>（匿名）だよ！</a:t>
            </a:r>
          </a:p>
        </p:txBody>
      </p:sp>
    </p:spTree>
    <p:extLst>
      <p:ext uri="{BB962C8B-B14F-4D97-AF65-F5344CB8AC3E}">
        <p14:creationId xmlns:p14="http://schemas.microsoft.com/office/powerpoint/2010/main" val="425233101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E9B876F6-4D86-C2C0-08EA-1610E014C3C5}"/>
              </a:ext>
            </a:extLst>
          </p:cNvPr>
          <p:cNvSpPr>
            <a:spLocks noGrp="1"/>
          </p:cNvSpPr>
          <p:nvPr>
            <p:ph type="sldNum" sz="quarter" idx="12"/>
          </p:nvPr>
        </p:nvSpPr>
        <p:spPr/>
        <p:txBody>
          <a:bodyPr/>
          <a:lstStyle/>
          <a:p>
            <a:fld id="{27CE633F-9882-4A5C-83A2-1109D0C73261}" type="slidenum">
              <a:rPr lang="en-US" smtClean="0">
                <a:solidFill>
                  <a:schemeClr val="bg2"/>
                </a:solidFill>
              </a:rPr>
              <a:t>9</a:t>
            </a:fld>
            <a:endParaRPr lang="en-US">
              <a:solidFill>
                <a:schemeClr val="bg2"/>
              </a:solidFill>
            </a:endParaRPr>
          </a:p>
        </p:txBody>
      </p:sp>
      <p:sp>
        <p:nvSpPr>
          <p:cNvPr id="10" name="テキスト ボックス 9">
            <a:extLst>
              <a:ext uri="{FF2B5EF4-FFF2-40B4-BE49-F238E27FC236}">
                <a16:creationId xmlns:a16="http://schemas.microsoft.com/office/drawing/2014/main" id="{5872F152-EBAD-3D7C-8F02-43E5EE134C92}"/>
              </a:ext>
            </a:extLst>
          </p:cNvPr>
          <p:cNvSpPr txBox="1"/>
          <p:nvPr/>
        </p:nvSpPr>
        <p:spPr>
          <a:xfrm>
            <a:off x="425869" y="830289"/>
            <a:ext cx="11501284" cy="646331"/>
          </a:xfrm>
          <a:prstGeom prst="rect">
            <a:avLst/>
          </a:prstGeom>
          <a:noFill/>
        </p:spPr>
        <p:txBody>
          <a:bodyPr wrap="square" rtlCol="0">
            <a:spAutoFit/>
          </a:bodyPr>
          <a:lstStyle/>
          <a:p>
            <a:r>
              <a:rPr kumimoji="1" lang="ja-JP" altLang="en-US" sz="3600">
                <a:solidFill>
                  <a:schemeClr val="bg1"/>
                </a:solidFill>
              </a:rPr>
              <a:t>「とくめぇ～」を導入すると</a:t>
            </a:r>
            <a:r>
              <a:rPr kumimoji="1" lang="en-US" altLang="ja-JP" sz="3600">
                <a:solidFill>
                  <a:schemeClr val="bg1"/>
                </a:solidFill>
              </a:rPr>
              <a:t>…</a:t>
            </a:r>
          </a:p>
        </p:txBody>
      </p:sp>
      <p:sp>
        <p:nvSpPr>
          <p:cNvPr id="3" name="楕円 2">
            <a:extLst>
              <a:ext uri="{FF2B5EF4-FFF2-40B4-BE49-F238E27FC236}">
                <a16:creationId xmlns:a16="http://schemas.microsoft.com/office/drawing/2014/main" id="{AAF2D826-421B-F15A-D90B-D92256D11F8B}"/>
              </a:ext>
            </a:extLst>
          </p:cNvPr>
          <p:cNvSpPr/>
          <p:nvPr/>
        </p:nvSpPr>
        <p:spPr>
          <a:xfrm>
            <a:off x="3009598" y="1779827"/>
            <a:ext cx="6172804" cy="3136490"/>
          </a:xfrm>
          <a:prstGeom prst="ellipse">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3600" b="1"/>
              <a:t>好きなタイミングで</a:t>
            </a:r>
            <a:endParaRPr lang="en-US" altLang="ja-JP" sz="3600" b="1"/>
          </a:p>
          <a:p>
            <a:r>
              <a:rPr lang="ja-JP" altLang="en-US" sz="3600" b="1"/>
              <a:t>気軽に質問できる！</a:t>
            </a:r>
          </a:p>
        </p:txBody>
      </p:sp>
      <p:sp>
        <p:nvSpPr>
          <p:cNvPr id="7" name="楕円 6">
            <a:extLst>
              <a:ext uri="{FF2B5EF4-FFF2-40B4-BE49-F238E27FC236}">
                <a16:creationId xmlns:a16="http://schemas.microsoft.com/office/drawing/2014/main" id="{79AE619A-ADB4-ED69-24EF-E1E0F8174A2C}"/>
              </a:ext>
            </a:extLst>
          </p:cNvPr>
          <p:cNvSpPr/>
          <p:nvPr/>
        </p:nvSpPr>
        <p:spPr>
          <a:xfrm>
            <a:off x="7762888" y="3348072"/>
            <a:ext cx="4164265" cy="3136490"/>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b="1"/>
              <a:t>アノニくんを</a:t>
            </a:r>
            <a:endParaRPr lang="en-US" altLang="ja-JP" sz="3600" b="1"/>
          </a:p>
          <a:p>
            <a:pPr algn="ctr"/>
            <a:r>
              <a:rPr lang="ja-JP" altLang="en-US" sz="3600" b="1"/>
              <a:t>育てられる！</a:t>
            </a:r>
            <a:endParaRPr lang="en-US" altLang="ja-JP" sz="3600" b="1"/>
          </a:p>
        </p:txBody>
      </p:sp>
      <p:sp>
        <p:nvSpPr>
          <p:cNvPr id="8" name="楕円 7">
            <a:extLst>
              <a:ext uri="{FF2B5EF4-FFF2-40B4-BE49-F238E27FC236}">
                <a16:creationId xmlns:a16="http://schemas.microsoft.com/office/drawing/2014/main" id="{4986D8F3-533E-DF6A-8248-8FE9498FE235}"/>
              </a:ext>
            </a:extLst>
          </p:cNvPr>
          <p:cNvSpPr/>
          <p:nvPr/>
        </p:nvSpPr>
        <p:spPr>
          <a:xfrm>
            <a:off x="125736" y="3383187"/>
            <a:ext cx="4164265" cy="3136490"/>
          </a:xfrm>
          <a:prstGeom prst="ellipse">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b="1"/>
              <a:t>職場環境を</a:t>
            </a:r>
            <a:endParaRPr lang="en-US" altLang="ja-JP" sz="3600" b="1"/>
          </a:p>
          <a:p>
            <a:pPr algn="ctr"/>
            <a:r>
              <a:rPr lang="ja-JP" altLang="en-US" sz="3600" b="1"/>
              <a:t>改善できる！</a:t>
            </a:r>
            <a:endParaRPr lang="en-US" altLang="ja-JP" sz="3600" b="1"/>
          </a:p>
        </p:txBody>
      </p:sp>
      <p:sp>
        <p:nvSpPr>
          <p:cNvPr id="12" name="テキスト ボックス 11">
            <a:extLst>
              <a:ext uri="{FF2B5EF4-FFF2-40B4-BE49-F238E27FC236}">
                <a16:creationId xmlns:a16="http://schemas.microsoft.com/office/drawing/2014/main" id="{29B9C77F-5629-442B-389F-BE1132898E15}"/>
              </a:ext>
            </a:extLst>
          </p:cNvPr>
          <p:cNvSpPr txBox="1"/>
          <p:nvPr/>
        </p:nvSpPr>
        <p:spPr>
          <a:xfrm>
            <a:off x="0" y="0"/>
            <a:ext cx="3824868" cy="369332"/>
          </a:xfrm>
          <a:prstGeom prst="rect">
            <a:avLst/>
          </a:prstGeom>
          <a:noFill/>
        </p:spPr>
        <p:txBody>
          <a:bodyPr wrap="square" rtlCol="0">
            <a:spAutoFit/>
          </a:bodyPr>
          <a:lstStyle/>
          <a:p>
            <a:r>
              <a:rPr kumimoji="1" lang="en-US" altLang="ja-JP">
                <a:solidFill>
                  <a:schemeClr val="accent6"/>
                </a:solidFill>
              </a:rPr>
              <a:t>2.</a:t>
            </a:r>
            <a:r>
              <a:rPr kumimoji="1" lang="ja-JP" altLang="en-US">
                <a:solidFill>
                  <a:schemeClr val="accent6"/>
                </a:solidFill>
              </a:rPr>
              <a:t> 「とくめぇ～」とは</a:t>
            </a:r>
          </a:p>
        </p:txBody>
      </p:sp>
    </p:spTree>
    <p:extLst>
      <p:ext uri="{BB962C8B-B14F-4D97-AF65-F5344CB8AC3E}">
        <p14:creationId xmlns:p14="http://schemas.microsoft.com/office/powerpoint/2010/main" val="6712509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theme/theme1.xml><?xml version="1.0" encoding="utf-8"?>
<a:theme xmlns:a="http://schemas.openxmlformats.org/drawingml/2006/main" name="Office Theme">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3AB27C864B3094F9396A6D72E012482" ma:contentTypeVersion="5" ma:contentTypeDescription="新しいドキュメントを作成します。" ma:contentTypeScope="" ma:versionID="8670cc9f6d3fcb38f49e6e856194db99">
  <xsd:schema xmlns:xsd="http://www.w3.org/2001/XMLSchema" xmlns:xs="http://www.w3.org/2001/XMLSchema" xmlns:p="http://schemas.microsoft.com/office/2006/metadata/properties" xmlns:ns3="87cf0ee8-fe20-4b5a-8adf-0a4439756175" targetNamespace="http://schemas.microsoft.com/office/2006/metadata/properties" ma:root="true" ma:fieldsID="767993fe43d690c403ba54054dcfb05a" ns3:_="">
    <xsd:import namespace="87cf0ee8-fe20-4b5a-8adf-0a443975617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f0ee8-fe20-4b5a-8adf-0a44397561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7CA60C-EB5A-4A57-85A8-00100DB7AF5F}">
  <ds:schemaRefs>
    <ds:schemaRef ds:uri="87cf0ee8-fe20-4b5a-8adf-0a44397561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5D29AF-6D1B-48BB-96C2-CE60100748C8}">
  <ds:schemaRefs>
    <ds:schemaRef ds:uri="http://schemas.microsoft.com/sharepoint/v3/contenttype/forms"/>
  </ds:schemaRefs>
</ds:datastoreItem>
</file>

<file path=customXml/itemProps3.xml><?xml version="1.0" encoding="utf-8"?>
<ds:datastoreItem xmlns:ds="http://schemas.openxmlformats.org/officeDocument/2006/customXml" ds:itemID="{3B056D71-7E0F-4B83-98DF-C0CD75EC7C76}">
  <ds:schemaRefs>
    <ds:schemaRef ds:uri="http://purl.org/dc/dcmitype/"/>
    <ds:schemaRef ds:uri="http://www.w3.org/XML/1998/namespace"/>
    <ds:schemaRef ds:uri="http://purl.org/dc/elements/1.1/"/>
    <ds:schemaRef ds:uri="http://purl.org/dc/terms/"/>
    <ds:schemaRef ds:uri="http://schemas.microsoft.com/office/2006/documentManagement/types"/>
    <ds:schemaRef ds:uri="87cf0ee8-fe20-4b5a-8adf-0a4439756175"/>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TotalTime>
  <Words>4068</Words>
  <Application>Microsoft Office PowerPoint</Application>
  <PresentationFormat>ワイド画面</PresentationFormat>
  <Paragraphs>486</Paragraphs>
  <Slides>42</Slides>
  <Notes>42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ＭＳ Ｐゴシック</vt:lpstr>
      <vt:lpstr>メイリオ</vt:lpstr>
      <vt:lpstr>游ゴシック</vt:lpstr>
      <vt:lpstr>游明朝</vt:lpstr>
      <vt:lpstr>Arial</vt:lpstr>
      <vt:lpstr>Calibri</vt:lpstr>
      <vt:lpstr>Helvetica</vt:lpstr>
      <vt:lpstr>Office Theme</vt:lpstr>
      <vt:lpstr> とくめぇ～</vt:lpstr>
      <vt:lpstr>目次</vt:lpstr>
      <vt:lpstr>1. チーム名：DIVの由来</vt:lpstr>
      <vt:lpstr>チーム名、DIVってなぁに？</vt:lpstr>
      <vt:lpstr>チーム名、DIVってなぁに？</vt:lpstr>
      <vt:lpstr>2. 「とくめぇ～」とは</vt:lpstr>
      <vt:lpstr>PowerPoint プレゼンテーション</vt:lpstr>
      <vt:lpstr>PowerPoint プレゼンテーション</vt:lpstr>
      <vt:lpstr>PowerPoint プレゼンテーション</vt:lpstr>
      <vt:lpstr>3. 「とくめぇ～」着手までの経緯</vt:lpstr>
      <vt:lpstr>PowerPoint プレゼンテーション</vt:lpstr>
      <vt:lpstr>PowerPoint プレゼンテーション</vt:lpstr>
      <vt:lpstr>PowerPoint プレゼンテーション</vt:lpstr>
      <vt:lpstr>アプリ作成の流れ：まとめ</vt:lpstr>
      <vt:lpstr>4. 「とくめぇ～」でできること</vt:lpstr>
      <vt:lpstr>基本機能一覧</vt:lpstr>
      <vt:lpstr>PowerPoint プレゼンテーション</vt:lpstr>
      <vt:lpstr>機密性</vt:lpstr>
      <vt:lpstr>PowerPoint プレゼンテーション</vt:lpstr>
      <vt:lpstr>匿名で質問や要望を投稿できる</vt:lpstr>
      <vt:lpstr>とくめぇ～のここがすごい！②</vt:lpstr>
      <vt:lpstr>PowerPoint プレゼンテーション</vt:lpstr>
      <vt:lpstr>「もっと見る」ボタン</vt:lpstr>
      <vt:lpstr>PowerPoint プレゼンテーション</vt:lpstr>
      <vt:lpstr>質問への回答</vt:lpstr>
      <vt:lpstr>PowerPoint プレゼンテーション</vt:lpstr>
      <vt:lpstr>PowerPoint プレゼンテーション</vt:lpstr>
      <vt:lpstr>アノニくん育成</vt:lpstr>
      <vt:lpstr>アノニくん育成</vt:lpstr>
      <vt:lpstr>PowerPoint プレゼンテーション</vt:lpstr>
      <vt:lpstr>ユーザー登録</vt:lpstr>
      <vt:lpstr>5. 「とくめぇ～」に追加したい機能</vt:lpstr>
      <vt:lpstr>PowerPoint プレゼンテーション</vt:lpstr>
      <vt:lpstr>6. チーム活動と総括</vt:lpstr>
      <vt:lpstr>チーム活動の振り返り</vt:lpstr>
      <vt:lpstr>DIVチームのいいところ</vt:lpstr>
      <vt:lpstr>学び　6月の開発演習を通して</vt:lpstr>
      <vt:lpstr>Github事変</vt:lpstr>
      <vt:lpstr>議事録みせちゃいます</vt:lpstr>
      <vt:lpstr>学び　6月の開発演習を通して</vt:lpstr>
      <vt:lpstr>謝辞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匿名コミュニケーションサービス とくめぇ～</dc:title>
  <dc:creator>杤本心愛</dc:creator>
  <cp:lastModifiedBy>杤本心愛</cp:lastModifiedBy>
  <cp:revision>2</cp:revision>
  <dcterms:created xsi:type="dcterms:W3CDTF">2024-06-20T00:03:09Z</dcterms:created>
  <dcterms:modified xsi:type="dcterms:W3CDTF">2024-06-27T08:20:32Z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0x010100D3AB27C864B3094F9396A6D72E012482</vt:lpwstr>
  </property>
</Properties>
</file>