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75" d="100"/>
          <a:sy n="75" d="100"/>
        </p:scale>
        <p:origin x="24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2024/6/4</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2024/6/4</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endParaRPr lang="ja-JP" altLang="en-US" dirty="0"/>
          </a:p>
        </p:txBody>
      </p:sp>
      <p:sp>
        <p:nvSpPr>
          <p:cNvPr id="7" name="図プレースホルダー 6">
            <a:extLst>
              <a:ext uri="{FF2B5EF4-FFF2-40B4-BE49-F238E27FC236}">
                <a16:creationId xmlns:a16="http://schemas.microsoft.com/office/drawing/2014/main" id="{18C68741-DBC5-E560-0705-858EB28B8A9A}"/>
              </a:ext>
            </a:extLst>
          </p:cNvPr>
          <p:cNvSpPr>
            <a:spLocks noGrp="1"/>
          </p:cNvSpPr>
          <p:nvPr>
            <p:ph type="pic" idx="13"/>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endParaRPr lang="ja-JP" altLang="en-US" dirty="0"/>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endParaRPr lang="en-US" altLang="ja-JP" dirty="0"/>
          </a:p>
          <a:p>
            <a:r>
              <a:rPr lang="en-US" altLang="ja-JP" dirty="0"/>
              <a:t>TikTok</a:t>
            </a:r>
            <a:r>
              <a:rPr lang="ja-JP" altLang="en-US" dirty="0"/>
              <a:t>：ちょっと冷めた目で見ているが、羨ましさも感じる。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小さいころから家族で地元熱海や近くの県外に旅行に行っていたことや、大学生のときによく温泉に行っていたことで旅行が好きになった。新社会人になり一人暮らしを始めたら旅行頻度が落ちた。</a:t>
            </a:r>
            <a:endParaRPr lang="en-US" altLang="ja-JP" dirty="0"/>
          </a:p>
          <a:p>
            <a:endParaRPr lang="en-US" altLang="ja-JP" dirty="0"/>
          </a:p>
          <a:p>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分。業務時間は</a:t>
            </a:r>
            <a:r>
              <a:rPr lang="en-US" altLang="ja-JP" dirty="0"/>
              <a:t>9:00~18:00</a:t>
            </a:r>
            <a:r>
              <a:rPr lang="ja-JP" altLang="en-US" dirty="0"/>
              <a:t>。土日休み。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氏名：道後　小春</a:t>
            </a:r>
            <a:endParaRPr lang="en-US" altLang="ja-JP" dirty="0"/>
          </a:p>
          <a:p>
            <a:r>
              <a:rPr lang="ja-JP" altLang="en-US" dirty="0"/>
              <a:t>年齢：新社会人（</a:t>
            </a:r>
            <a:r>
              <a:rPr lang="en-US" altLang="ja-JP" dirty="0"/>
              <a:t>2</a:t>
            </a:r>
            <a:r>
              <a:rPr lang="ja-JP" altLang="en-US" dirty="0"/>
              <a:t>年目？）</a:t>
            </a:r>
            <a:endParaRPr lang="en-US" altLang="ja-JP" dirty="0"/>
          </a:p>
          <a:p>
            <a:r>
              <a:rPr lang="ja-JP" altLang="en-US" dirty="0"/>
              <a:t>職業：大手事務職（経理）</a:t>
            </a:r>
            <a:endParaRPr lang="en-US" altLang="ja-JP" dirty="0"/>
          </a:p>
          <a:p>
            <a:r>
              <a:rPr lang="ja-JP" altLang="en-US" dirty="0"/>
              <a:t>収入：</a:t>
            </a:r>
            <a:r>
              <a:rPr lang="en-US" altLang="ja-JP" dirty="0"/>
              <a:t>350</a:t>
            </a:r>
            <a:r>
              <a:rPr lang="ja-JP" altLang="en-US" dirty="0"/>
              <a:t>万円</a:t>
            </a:r>
            <a:endParaRPr lang="en-US" altLang="ja-JP" dirty="0"/>
          </a:p>
          <a:p>
            <a:r>
              <a:rPr lang="ja-JP" altLang="en-US" dirty="0"/>
              <a:t>学歴：大学卒</a:t>
            </a:r>
            <a:endParaRPr lang="en-US" altLang="ja-JP" dirty="0"/>
          </a:p>
          <a:p>
            <a:r>
              <a:rPr lang="ja-JP" altLang="en-US" dirty="0"/>
              <a:t>出生：静岡県（熱海）</a:t>
            </a:r>
            <a:endParaRPr lang="en-US" altLang="ja-JP" dirty="0"/>
          </a:p>
          <a:p>
            <a:r>
              <a:rPr lang="ja-JP" altLang="en-US" dirty="0"/>
              <a:t>家族：両親と兄</a:t>
            </a:r>
            <a:r>
              <a:rPr lang="en-US" altLang="ja-JP" dirty="0"/>
              <a:t>, </a:t>
            </a:r>
          </a:p>
          <a:p>
            <a:r>
              <a:rPr lang="en-US" altLang="ja-JP" dirty="0"/>
              <a:t>           </a:t>
            </a:r>
            <a:r>
              <a:rPr lang="ja-JP" altLang="en-US" dirty="0"/>
              <a:t>現在一人暮らし（横浜市）</a:t>
            </a:r>
            <a:endParaRPr lang="en-US" altLang="ja-JP" dirty="0"/>
          </a:p>
          <a:p>
            <a:r>
              <a:rPr lang="ja-JP" altLang="en-US" dirty="0"/>
              <a:t>特徴：旅行・温泉好き。新卒で今年から横浜市に就職し、オフィス街の中で仕事している。大学からの友達多め。よく旅行に行ってた。</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：利用してる</a:t>
            </a:r>
            <a:endParaRPr lang="en-US" altLang="ja-JP" dirty="0"/>
          </a:p>
          <a:p>
            <a:r>
              <a:rPr lang="en-US" altLang="ja-JP" dirty="0"/>
              <a:t>X(</a:t>
            </a:r>
            <a:r>
              <a:rPr lang="ja-JP" altLang="en-US" dirty="0"/>
              <a:t>旧</a:t>
            </a:r>
            <a:r>
              <a:rPr lang="en-US" altLang="ja-JP" dirty="0"/>
              <a:t>Twitter)</a:t>
            </a:r>
            <a:r>
              <a:rPr lang="ja-JP" altLang="en-US" dirty="0"/>
              <a:t>：利用してる</a:t>
            </a:r>
            <a:endParaRPr lang="en-US" altLang="ja-JP" dirty="0"/>
          </a:p>
          <a:p>
            <a:r>
              <a:rPr lang="en-US" altLang="ja-JP" dirty="0"/>
              <a:t>Instagram</a:t>
            </a:r>
            <a:r>
              <a:rPr lang="ja-JP" altLang="en-US" dirty="0"/>
              <a:t>：利用してる</a:t>
            </a:r>
            <a:endParaRPr lang="en-US" altLang="ja-JP" dirty="0"/>
          </a:p>
          <a:p>
            <a:r>
              <a:rPr lang="en-US" altLang="ja-JP" dirty="0"/>
              <a:t>Facebook</a:t>
            </a:r>
            <a:r>
              <a:rPr lang="ja-JP" altLang="en-US" dirty="0"/>
              <a:t>：利用なし</a:t>
            </a:r>
            <a:endParaRPr lang="en-US" altLang="ja-JP" dirty="0"/>
          </a:p>
          <a:p>
            <a:r>
              <a:rPr lang="en-US" altLang="ja-JP" dirty="0"/>
              <a:t>YouTube</a:t>
            </a:r>
            <a:r>
              <a:rPr lang="ja-JP" altLang="en-US" dirty="0"/>
              <a:t>：利用してる</a:t>
            </a:r>
            <a:endParaRPr lang="en-US" altLang="ja-JP" dirty="0"/>
          </a:p>
          <a:p>
            <a:r>
              <a:rPr lang="en-US" altLang="ja-JP" dirty="0"/>
              <a:t>TikTok</a:t>
            </a:r>
            <a:r>
              <a:rPr lang="ja-JP" altLang="en-US" dirty="0"/>
              <a:t>：利用してる</a:t>
            </a:r>
            <a:endParaRPr lang="en-US" altLang="ja-JP" dirty="0"/>
          </a:p>
          <a:p>
            <a:r>
              <a:rPr lang="ja-JP" altLang="en-US" dirty="0"/>
              <a:t>主に</a:t>
            </a:r>
            <a:r>
              <a:rPr lang="en-US" altLang="ja-JP" dirty="0"/>
              <a:t>Instagram</a:t>
            </a:r>
            <a:r>
              <a:rPr lang="ja-JP" altLang="en-US" dirty="0"/>
              <a:t>、</a:t>
            </a:r>
            <a:r>
              <a:rPr lang="en-US" altLang="ja-JP" dirty="0"/>
              <a:t> TikTok</a:t>
            </a:r>
            <a:r>
              <a:rPr lang="ja-JP" altLang="en-US" dirty="0"/>
              <a:t>から情報を得ている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不満：学生のときのギャップで時間が無く旅行に行けていない。</a:t>
            </a:r>
            <a:endParaRPr lang="en-US" altLang="ja-JP" dirty="0"/>
          </a:p>
          <a:p>
            <a:r>
              <a:rPr lang="ja-JP" altLang="en-US" dirty="0"/>
              <a:t>満員電車が嫌い。人混みに疲れている。友達に会いにくくなった。上司が理不尽。ストレス多め。同期ともあまり会う機会がないため話をすることができない。休みがあっという間に過ぎる。休息で休みが終わる</a:t>
            </a:r>
            <a:endParaRPr lang="en-US" altLang="ja-JP" dirty="0"/>
          </a:p>
          <a:p>
            <a:r>
              <a:rPr lang="ja-JP" altLang="en-US" dirty="0"/>
              <a:t>満足：旅行・温泉（</a:t>
            </a:r>
            <a:r>
              <a:rPr lang="en-US" altLang="ja-JP" dirty="0"/>
              <a:t>SNS</a:t>
            </a:r>
            <a:r>
              <a:rPr lang="ja-JP" altLang="en-US" dirty="0"/>
              <a:t>で旅行の記事や動画を見て紛らわしている）。友達とごはんに行く。コンビニでおいしいものをたまにかう。</a:t>
            </a:r>
            <a:endParaRPr lang="en-US" altLang="ja-JP" dirty="0"/>
          </a:p>
          <a:p>
            <a:r>
              <a:rPr lang="ja-JP" altLang="en-US"/>
              <a:t>ショッピング。</a:t>
            </a:r>
            <a:endParaRPr lang="en-US" altLang="ja-JP" dirty="0"/>
          </a:p>
          <a:p>
            <a:r>
              <a:rPr lang="ja-JP" altLang="en-US" dirty="0"/>
              <a:t>欲求：温泉に入りリフレッシュしたい。休みを充実させたい。お出かけしたい。おいしいものを食べたい。豪遊したい。</a:t>
            </a:r>
          </a:p>
        </p:txBody>
      </p:sp>
    </p:spTree>
    <p:extLst>
      <p:ext uri="{BB962C8B-B14F-4D97-AF65-F5344CB8AC3E}">
        <p14:creationId xmlns:p14="http://schemas.microsoft.com/office/powerpoint/2010/main" val="1051723770"/>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972</Words>
  <Application>Microsoft Office PowerPoint</Application>
  <PresentationFormat>ワイド画面</PresentationFormat>
  <Paragraphs>47</Paragraphs>
  <Slides>5</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vt:i4>
      </vt:variant>
    </vt:vector>
  </HeadingPairs>
  <TitlesOfParts>
    <vt:vector size="8" baseType="lpstr">
      <vt:lpstr>游ゴシック</vt:lpstr>
      <vt:lpstr>Arial</vt:lpstr>
      <vt:lpstr>Office テーマ</vt:lpstr>
      <vt:lpstr>ペルソナ設定</vt:lpstr>
      <vt:lpstr>PowerPoint プレゼンテーション</vt:lpstr>
      <vt:lpstr>PowerPoint プレゼンテーション</vt:lpstr>
      <vt:lpstr>ペルソナ（サンプル）</vt:lpstr>
      <vt:lpstr>ペルソナ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石沢耶文</cp:lastModifiedBy>
  <cp:revision>19</cp:revision>
  <dcterms:created xsi:type="dcterms:W3CDTF">2022-05-26T01:13:26Z</dcterms:created>
  <dcterms:modified xsi:type="dcterms:W3CDTF">2024-06-04T07:03:34Z</dcterms:modified>
</cp:coreProperties>
</file>