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2024/6/4</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2024/6/4</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r>
              <a:rPr lang="ja-JP" altLang="en-US" dirty="0"/>
              <a:t>～生活習慣病～</a:t>
            </a:r>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a:bodyPr>
          <a:lstStyle/>
          <a:p>
            <a:r>
              <a:rPr lang="ja-JP" altLang="en-US" dirty="0"/>
              <a:t>学生時代はバドミントン部に所属しており、ゆるく運動をしていた。</a:t>
            </a:r>
            <a:r>
              <a:rPr lang="en-US" altLang="ja-JP" dirty="0"/>
              <a:t>22</a:t>
            </a:r>
            <a:r>
              <a:rPr lang="ja-JP" altLang="en-US" dirty="0"/>
              <a:t>歳で大学の文系学部を卒業したと共に未経験である</a:t>
            </a:r>
            <a:r>
              <a:rPr lang="en-US" altLang="ja-JP" dirty="0"/>
              <a:t>IT</a:t>
            </a:r>
            <a:r>
              <a:rPr lang="ja-JP" altLang="en-US" dirty="0"/>
              <a:t>業界に就職。そのためプログラミング経験はなし。入社後、プログラマーとして数年仕事に携わり、現在は</a:t>
            </a:r>
            <a:r>
              <a:rPr lang="en-US" altLang="ja-JP" dirty="0"/>
              <a:t>SE</a:t>
            </a:r>
            <a:r>
              <a:rPr lang="ja-JP" altLang="en-US" dirty="0"/>
              <a:t>として働いている。オフィスには先輩社員</a:t>
            </a:r>
            <a:r>
              <a:rPr lang="en-US" altLang="ja-JP" dirty="0"/>
              <a:t>15</a:t>
            </a:r>
            <a:r>
              <a:rPr lang="ja-JP" altLang="en-US" dirty="0"/>
              <a:t>名と後輩社員</a:t>
            </a:r>
            <a:r>
              <a:rPr lang="en-US" altLang="ja-JP" dirty="0"/>
              <a:t>6</a:t>
            </a:r>
            <a:r>
              <a:rPr lang="ja-JP" altLang="en-US" dirty="0"/>
              <a:t>名、事務が約</a:t>
            </a:r>
            <a:r>
              <a:rPr lang="en-US" altLang="ja-JP" dirty="0"/>
              <a:t>3</a:t>
            </a:r>
            <a:r>
              <a:rPr lang="ja-JP" altLang="en-US" dirty="0"/>
              <a:t>名。現在は入社から</a:t>
            </a:r>
            <a:r>
              <a:rPr lang="en-US" altLang="ja-JP" dirty="0"/>
              <a:t>5</a:t>
            </a:r>
            <a:r>
              <a:rPr lang="ja-JP" altLang="en-US" dirty="0"/>
              <a:t>年目だが、人数のわりに仕事量が多くて毎日忙しいことに不満がある。</a:t>
            </a:r>
            <a:endParaRPr lang="en-US" altLang="ja-JP" dirty="0"/>
          </a:p>
          <a:p>
            <a:r>
              <a:rPr lang="ja-JP" altLang="en-US" dirty="0"/>
              <a:t>生活：通勤は電車</a:t>
            </a:r>
            <a:r>
              <a:rPr lang="en-US" altLang="ja-JP" dirty="0"/>
              <a:t>30</a:t>
            </a:r>
            <a:r>
              <a:rPr lang="ja-JP" altLang="en-US" dirty="0"/>
              <a:t>分込みで片道</a:t>
            </a:r>
            <a:r>
              <a:rPr lang="en-US" altLang="ja-JP" dirty="0"/>
              <a:t>1</a:t>
            </a:r>
            <a:r>
              <a:rPr lang="ja-JP" altLang="en-US" dirty="0"/>
              <a:t>時間。勤務時間は平日</a:t>
            </a:r>
            <a:r>
              <a:rPr lang="en-US" altLang="ja-JP" dirty="0"/>
              <a:t>9:00</a:t>
            </a:r>
            <a:r>
              <a:rPr lang="ja-JP" altLang="en-US" dirty="0"/>
              <a:t>～</a:t>
            </a:r>
            <a:r>
              <a:rPr lang="en-US" altLang="ja-JP" dirty="0"/>
              <a:t>18:00</a:t>
            </a:r>
            <a:r>
              <a:rPr lang="ja-JP" altLang="en-US" dirty="0"/>
              <a:t>。休みは土日の完全週休</a:t>
            </a:r>
            <a:r>
              <a:rPr lang="en-US" altLang="ja-JP" dirty="0"/>
              <a:t>2</a:t>
            </a:r>
            <a:r>
              <a:rPr lang="ja-JP" altLang="en-US" dirty="0"/>
              <a:t>日制。以前はプロジェクトで忙しく、残業込みで</a:t>
            </a:r>
            <a:r>
              <a:rPr lang="en-US" altLang="ja-JP" dirty="0"/>
              <a:t>8:30</a:t>
            </a:r>
            <a:r>
              <a:rPr lang="ja-JP" altLang="en-US" dirty="0"/>
              <a:t>～</a:t>
            </a:r>
            <a:r>
              <a:rPr lang="en-US" altLang="ja-JP" dirty="0"/>
              <a:t>20:00</a:t>
            </a:r>
            <a:r>
              <a:rPr lang="ja-JP" altLang="en-US" dirty="0"/>
              <a:t>になることも多かったが、最近は落ち着いてきており、健康面に目を向ける余裕も出てきている 。自炊はせず、コンビニや外食で済ませることが多い。休みの日の多くはゲームをして過ごす。飲酒もよくしており、控えたいと思いつつなかなか行動に踏み出せていない。</a:t>
            </a:r>
          </a:p>
          <a:p>
            <a:endParaRPr lang="ja-JP" altLang="en-US" dirty="0"/>
          </a:p>
        </p:txBody>
      </p:sp>
      <p:pic>
        <p:nvPicPr>
          <p:cNvPr id="3" name="図プレースホルダー 2" descr="電話する人&#10;&#10;中程度の精度で自動的に生成された説明">
            <a:extLst>
              <a:ext uri="{FF2B5EF4-FFF2-40B4-BE49-F238E27FC236}">
                <a16:creationId xmlns:a16="http://schemas.microsoft.com/office/drawing/2014/main" id="{F418BD2B-64CD-E01F-A787-451F274D91C7}"/>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41" r="1841"/>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lnSpcReduction="10000"/>
          </a:bodyPr>
          <a:lstStyle/>
          <a:p>
            <a:r>
              <a:rPr lang="ja-JP" altLang="en-US" dirty="0"/>
              <a:t>氏名：田中直紀（男性）</a:t>
            </a:r>
            <a:endParaRPr lang="en-US" altLang="ja-JP" dirty="0"/>
          </a:p>
          <a:p>
            <a:r>
              <a:rPr lang="ja-JP" altLang="en-US" dirty="0"/>
              <a:t>年齢：</a:t>
            </a:r>
            <a:r>
              <a:rPr lang="en-US" altLang="ja-JP" dirty="0"/>
              <a:t>27</a:t>
            </a:r>
            <a:r>
              <a:rPr lang="ja-JP" altLang="en-US" dirty="0"/>
              <a:t>歳</a:t>
            </a:r>
            <a:endParaRPr lang="en-US" altLang="ja-JP" dirty="0"/>
          </a:p>
          <a:p>
            <a:r>
              <a:rPr lang="ja-JP" altLang="en-US" dirty="0"/>
              <a:t>職業：</a:t>
            </a:r>
            <a:r>
              <a:rPr lang="en-US" altLang="ja-JP" dirty="0"/>
              <a:t>IT</a:t>
            </a:r>
            <a:r>
              <a:rPr lang="ja-JP" altLang="en-US" dirty="0"/>
              <a:t>関連</a:t>
            </a:r>
            <a:endParaRPr lang="en-US" altLang="ja-JP" dirty="0"/>
          </a:p>
          <a:p>
            <a:r>
              <a:rPr lang="ja-JP" altLang="en-US" dirty="0"/>
              <a:t>収入：</a:t>
            </a:r>
            <a:r>
              <a:rPr lang="en-US" altLang="ja-JP" dirty="0"/>
              <a:t>350</a:t>
            </a:r>
            <a:r>
              <a:rPr lang="ja-JP" altLang="en-US" dirty="0"/>
              <a:t>万円</a:t>
            </a:r>
            <a:endParaRPr lang="en-US" altLang="ja-JP" dirty="0"/>
          </a:p>
          <a:p>
            <a:r>
              <a:rPr lang="ja-JP" altLang="en-US" dirty="0"/>
              <a:t>学歴：大学卒</a:t>
            </a:r>
            <a:endParaRPr lang="en-US" altLang="ja-JP" dirty="0"/>
          </a:p>
          <a:p>
            <a:r>
              <a:rPr lang="ja-JP" altLang="en-US" dirty="0"/>
              <a:t>出生：宮城県仙台市</a:t>
            </a:r>
            <a:endParaRPr lang="en-US" altLang="ja-JP" dirty="0"/>
          </a:p>
          <a:p>
            <a:r>
              <a:rPr lang="ja-JP" altLang="en-US" dirty="0"/>
              <a:t>家族：両親と兄と姉。一人暮らし</a:t>
            </a:r>
            <a:endParaRPr lang="en-US" altLang="ja-JP" dirty="0"/>
          </a:p>
          <a:p>
            <a:r>
              <a:rPr lang="ja-JP" altLang="en-US" dirty="0"/>
              <a:t>特徴：健康に興味がある。社会人になってからは忙しく、運動をする機会が減り、おなかも出てきているため、そろそろ健康診断に向けて何か行動にうつさなければと考えている。食生活に関しては、一人暮らしで自炊がめんどくさいため、外食ばかりしている。</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normAutofit/>
          </a:bodyPr>
          <a:lstStyle/>
          <a:p>
            <a:r>
              <a:rPr lang="en-US" altLang="ja-JP" dirty="0"/>
              <a:t>LINE</a:t>
            </a:r>
            <a:r>
              <a:rPr lang="ja-JP" altLang="en-US" dirty="0"/>
              <a:t>：家族とのみ。友達とはつながっているがや鳥はしていない</a:t>
            </a:r>
            <a:endParaRPr lang="en-US" altLang="ja-JP" dirty="0"/>
          </a:p>
          <a:p>
            <a:r>
              <a:rPr lang="en-US" altLang="ja-JP" dirty="0"/>
              <a:t>X(</a:t>
            </a:r>
            <a:r>
              <a:rPr lang="ja-JP" altLang="en-US" dirty="0"/>
              <a:t>旧</a:t>
            </a:r>
            <a:r>
              <a:rPr lang="en-US" altLang="ja-JP" dirty="0"/>
              <a:t>Twitter)</a:t>
            </a:r>
            <a:r>
              <a:rPr lang="ja-JP" altLang="en-US" dirty="0"/>
              <a:t>：見る専。ゲームの情報。</a:t>
            </a:r>
          </a:p>
          <a:p>
            <a:r>
              <a:rPr lang="en-US" altLang="ja-JP" dirty="0"/>
              <a:t>Instagram</a:t>
            </a:r>
            <a:r>
              <a:rPr lang="ja-JP" altLang="en-US" dirty="0"/>
              <a:t>：自信のあるものを投稿する。いいね数を生きがいにしている。</a:t>
            </a:r>
          </a:p>
          <a:p>
            <a:r>
              <a:rPr lang="en-US" altLang="ja-JP" dirty="0"/>
              <a:t>Facebook</a:t>
            </a:r>
            <a:r>
              <a:rPr lang="ja-JP" altLang="en-US" dirty="0"/>
              <a:t>：してない。</a:t>
            </a:r>
            <a:endParaRPr lang="en-US" altLang="ja-JP" dirty="0"/>
          </a:p>
          <a:p>
            <a:r>
              <a:rPr lang="en-US" altLang="ja-JP" dirty="0"/>
              <a:t>YouTube</a:t>
            </a:r>
            <a:r>
              <a:rPr lang="ja-JP" altLang="en-US" dirty="0"/>
              <a:t>：家に帰ってからはよく見ている。ゲーム実況をよく見ている。</a:t>
            </a:r>
            <a:endParaRPr lang="en-US" altLang="ja-JP" dirty="0"/>
          </a:p>
          <a:p>
            <a:r>
              <a:rPr lang="en-US" altLang="ja-JP" dirty="0"/>
              <a:t>TikTok</a:t>
            </a:r>
            <a:r>
              <a:rPr lang="ja-JP" altLang="en-US" dirty="0"/>
              <a:t>：やったことはない。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健康診断で医者に不健康を指摘され、その事実について不満を抱いている。また、日々の仕事の都合上、座っている時間が長く、肩こりなど体に疲労がたまっている。以前は残業や飲み会が多く、通勤時間も長く、家に帰ったら寝るだけの時間しか残されていなかったため、入社前より</a:t>
            </a:r>
            <a:r>
              <a:rPr lang="en-US" altLang="ja-JP" dirty="0"/>
              <a:t>10㎏</a:t>
            </a:r>
            <a:r>
              <a:rPr lang="ja-JP" altLang="en-US" dirty="0"/>
              <a:t>太ってしまった。そのため、仕事が忙しく疎遠になっていた友人付き合いを再開しようと思いつつも、自分の体型が気になってなかなか踏み出せないでいる。</a:t>
            </a:r>
            <a:endParaRPr lang="en-US" altLang="ja-JP" dirty="0"/>
          </a:p>
          <a:p>
            <a:r>
              <a:rPr lang="ja-JP" altLang="en-US" dirty="0"/>
              <a:t>満足：以前は忙しかったが、最近は自分の時間も取れるようになり、最近はゲームがいっぱいできて満足している。承認欲求強めで、インスタグラムのいいね数が多いと喜ぶ。</a:t>
            </a:r>
            <a:endParaRPr lang="en-US" altLang="ja-JP" dirty="0"/>
          </a:p>
          <a:p>
            <a:r>
              <a:rPr lang="ja-JP" altLang="en-US" dirty="0"/>
              <a:t>欲求：健康診断で引っかからなくなりたい。友人づきあいを再開したい。やせたい。ゲームの結果を自慢したい。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1147</Words>
  <Application>Microsoft Office PowerPoint</Application>
  <PresentationFormat>ワイド画面</PresentationFormat>
  <Paragraphs>41</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山本明日音</cp:lastModifiedBy>
  <cp:revision>32</cp:revision>
  <dcterms:created xsi:type="dcterms:W3CDTF">2022-05-26T01:13:26Z</dcterms:created>
  <dcterms:modified xsi:type="dcterms:W3CDTF">2024-06-04T06:37:19Z</dcterms:modified>
</cp:coreProperties>
</file>