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E30AB-AEA2-6B03-C30E-0514E822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5C2114-8620-6B14-B38E-F93124101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EAA72F-E1D4-3E33-1327-07538E6D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5D125B-4372-A60B-92B6-D209BA9B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93679-1419-EF37-E0FD-38EB0032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5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4A312-F6A5-F6DE-7CCB-14EFA07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AF9478-1F9B-1D6A-7C1F-47B3CCC3A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AD65F-B690-C5E4-25B1-A4B4688B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11FFB-A365-9151-378B-77C3780E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83D8B-0B64-9E1A-A546-A08E32DD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97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B32D28-3D5C-B2F4-5008-5C4EA9E84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1107E2-AA04-111A-9AD9-00F3FD245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18688-8F2B-9FD4-A272-2DBB687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155F4-1F90-7785-96E2-5D2A2A8E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28727-05A1-AC54-12B9-E6A5B47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98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088D7-67D0-CCE3-405C-F78CCF31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2ACBD-3E0D-AC31-3D54-4B63116D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BF4EA-5298-BED2-7569-5AD46EF5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AA5785-3076-79B9-3972-4EE5BA5D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655925-7676-893A-9582-4F9601B4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0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D25D0-2B35-83D2-624E-9FBA9938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7C33E1-DD03-0529-442A-D134BB7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4EB9B-62CE-113A-8A40-913BDCED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F2088-139A-15FB-5D52-CA8A5DBC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BE9FB-2277-54A4-F5F1-E687077B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75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DBF76-A4E5-AD6C-97E2-71AD99D1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29E7FE-116D-B8EF-A47C-3894F7014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74770D-05E1-1B13-D0F3-D14BDCEA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13992-9DBD-C0D0-E8A0-8A18D701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62C9DD-55FF-C4C2-FF36-615FBC1F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9B9DFD-5F40-ACD7-4AE7-C975CC3B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B6606-BEA8-B7D6-BF2C-032A723A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E93C7C-A5DA-0CCC-AC06-D0BE0108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50F6C3-C6A6-DA6E-68DD-7DAAF4E5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17B521-F646-C696-AAA6-8EB31A4EE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30FF5F-360E-F35E-A33C-2134D96C5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72501A-6CB1-85C5-E957-936F5DF3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95BB62-1B42-9657-C66B-9A364B81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C19D9A-B989-2CBB-3708-6223C22F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34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442EA-1C8F-2BC2-93AA-EC6121C5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381D1C-D644-7BD9-91E6-FD7E6D9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C4EBD6-0530-B6D4-1EEC-1528A7FC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8101E5-37FD-4F4C-93E0-861A9C72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1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11A7C0-95DF-9E09-7643-160105E3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3CE3EB-29D7-8441-7DA0-3FF92DF9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8D0FB4-393D-9C9C-D41A-4B52010C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5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DD1CC-7257-87EE-D989-E478CFF3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5C7F55-E6B1-1D52-7682-F4A64FEA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8785B1-7F66-27AB-942A-ACAEB53DC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2B69C1-53B9-FB3B-2877-25C455B5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0F044D-7AEF-3A73-56AB-81DE618C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AF940-064A-912B-82B8-8CEFCFB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DA1CE-A7E1-EC4E-FA42-6E9044A8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BAF94-CD6D-9D72-8A36-CB1D6C9C5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7A5A52-6B2A-F552-8724-20B0AA5B6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E48F7-12A9-7F54-B050-8EC78325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E35D81-8028-7159-F11F-B991E461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A2446-6FF0-6B46-BADF-B6C069DC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03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4C1EC7-6DF8-68E9-6405-6B3417A0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A9017-2DD9-B35E-0441-1A62308D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2EA49-1166-8D45-906B-307900879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95C4B-2E52-4100-A450-0C222D46DE88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BF9627-D9BD-29D3-D561-EFD4F02C2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9E599-4B6D-9647-21BD-E3F95F7A9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E501A-E2FB-4D22-893C-DC1275C092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B32414DC-D142-29DE-DB00-868A071B6438}"/>
              </a:ext>
            </a:extLst>
          </p:cNvPr>
          <p:cNvSpPr/>
          <p:nvPr/>
        </p:nvSpPr>
        <p:spPr>
          <a:xfrm>
            <a:off x="4513008" y="83573"/>
            <a:ext cx="2910348" cy="973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社会人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19780D-23EB-EE8D-94FB-7093CFF735F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423356" y="570270"/>
            <a:ext cx="953727" cy="644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7E9C73ED-9911-AF50-7843-D3C4EDF399A6}"/>
              </a:ext>
            </a:extLst>
          </p:cNvPr>
          <p:cNvSpPr/>
          <p:nvPr/>
        </p:nvSpPr>
        <p:spPr>
          <a:xfrm>
            <a:off x="2750049" y="5642440"/>
            <a:ext cx="3935249" cy="973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通勤方法・時間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1FAFE31-21DC-4D21-FB67-9C3B1246BE42}"/>
              </a:ext>
            </a:extLst>
          </p:cNvPr>
          <p:cNvSpPr/>
          <p:nvPr/>
        </p:nvSpPr>
        <p:spPr>
          <a:xfrm>
            <a:off x="1173886" y="2713694"/>
            <a:ext cx="2621793" cy="80133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一人暮らし</a:t>
            </a:r>
            <a:endParaRPr kumimoji="1" lang="ja-JP" altLang="en-US" sz="24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91D3C50-D99E-2DB1-288F-03B7E0785DF3}"/>
              </a:ext>
            </a:extLst>
          </p:cNvPr>
          <p:cNvCxnSpPr>
            <a:cxnSpLocks/>
          </p:cNvCxnSpPr>
          <p:nvPr/>
        </p:nvCxnSpPr>
        <p:spPr>
          <a:xfrm flipH="1">
            <a:off x="2750049" y="953726"/>
            <a:ext cx="2422155" cy="1759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0BD5A5B-9D6F-D10C-0DC7-6592B0B7D1FD}"/>
              </a:ext>
            </a:extLst>
          </p:cNvPr>
          <p:cNvCxnSpPr>
            <a:cxnSpLocks/>
          </p:cNvCxnSpPr>
          <p:nvPr/>
        </p:nvCxnSpPr>
        <p:spPr>
          <a:xfrm flipH="1">
            <a:off x="4734342" y="986903"/>
            <a:ext cx="677367" cy="1903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41366741-7283-8B4A-6428-D47925C2D471}"/>
              </a:ext>
            </a:extLst>
          </p:cNvPr>
          <p:cNvSpPr/>
          <p:nvPr/>
        </p:nvSpPr>
        <p:spPr>
          <a:xfrm>
            <a:off x="6118872" y="2226998"/>
            <a:ext cx="2910348" cy="973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家族がいるか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ECE3CE4-440C-4875-792D-5F0F94EC1932}"/>
              </a:ext>
            </a:extLst>
          </p:cNvPr>
          <p:cNvSpPr/>
          <p:nvPr/>
        </p:nvSpPr>
        <p:spPr>
          <a:xfrm>
            <a:off x="8521149" y="3335602"/>
            <a:ext cx="2910348" cy="973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子供がいる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D93CF3A-BBB5-3076-1E50-A1D856CFDF7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521149" y="3035701"/>
            <a:ext cx="1455174" cy="299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D9D9829-BA4E-3D91-7E38-B4EFE665A45F}"/>
              </a:ext>
            </a:extLst>
          </p:cNvPr>
          <p:cNvCxnSpPr>
            <a:cxnSpLocks/>
          </p:cNvCxnSpPr>
          <p:nvPr/>
        </p:nvCxnSpPr>
        <p:spPr>
          <a:xfrm flipH="1">
            <a:off x="3077497" y="616972"/>
            <a:ext cx="1427390" cy="94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C208550-ADFE-F1C9-FE23-F812520376AF}"/>
              </a:ext>
            </a:extLst>
          </p:cNvPr>
          <p:cNvSpPr/>
          <p:nvPr/>
        </p:nvSpPr>
        <p:spPr>
          <a:xfrm>
            <a:off x="603407" y="158232"/>
            <a:ext cx="2910348" cy="973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新入社員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98F7986-6852-057C-F688-15B2C7396657}"/>
              </a:ext>
            </a:extLst>
          </p:cNvPr>
          <p:cNvCxnSpPr>
            <a:cxnSpLocks/>
          </p:cNvCxnSpPr>
          <p:nvPr/>
        </p:nvCxnSpPr>
        <p:spPr>
          <a:xfrm flipH="1">
            <a:off x="3443009" y="884279"/>
            <a:ext cx="1388488" cy="4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4503F16D-F357-CF97-E30E-BC6FC64219D8}"/>
              </a:ext>
            </a:extLst>
          </p:cNvPr>
          <p:cNvSpPr/>
          <p:nvPr/>
        </p:nvSpPr>
        <p:spPr>
          <a:xfrm>
            <a:off x="1265274" y="1238809"/>
            <a:ext cx="2910348" cy="973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ベテラン</a:t>
            </a:r>
            <a:endParaRPr kumimoji="1" lang="ja-JP" altLang="en-US" sz="3200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26B979A-FA96-88FE-D555-21BF6A987FD9}"/>
              </a:ext>
            </a:extLst>
          </p:cNvPr>
          <p:cNvSpPr/>
          <p:nvPr/>
        </p:nvSpPr>
        <p:spPr>
          <a:xfrm>
            <a:off x="4453580" y="3200391"/>
            <a:ext cx="1842672" cy="64400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田舎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AB06F74-3FCB-E2BF-AC74-CA90553C0BC6}"/>
              </a:ext>
            </a:extLst>
          </p:cNvPr>
          <p:cNvCxnSpPr>
            <a:cxnSpLocks/>
          </p:cNvCxnSpPr>
          <p:nvPr/>
        </p:nvCxnSpPr>
        <p:spPr>
          <a:xfrm>
            <a:off x="7208543" y="846785"/>
            <a:ext cx="2977676" cy="1380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B10E7A9-1118-DF7C-720E-C790CA22D090}"/>
              </a:ext>
            </a:extLst>
          </p:cNvPr>
          <p:cNvCxnSpPr>
            <a:cxnSpLocks/>
          </p:cNvCxnSpPr>
          <p:nvPr/>
        </p:nvCxnSpPr>
        <p:spPr>
          <a:xfrm>
            <a:off x="6830003" y="931599"/>
            <a:ext cx="445868" cy="1693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BCF65C5D-4973-C279-6054-E6A09C8D02CD}"/>
              </a:ext>
            </a:extLst>
          </p:cNvPr>
          <p:cNvSpPr/>
          <p:nvPr/>
        </p:nvSpPr>
        <p:spPr>
          <a:xfrm>
            <a:off x="3732535" y="2326101"/>
            <a:ext cx="1797160" cy="82497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都会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A2F9FBB-21D5-5402-7854-9061F6F261C9}"/>
              </a:ext>
            </a:extLst>
          </p:cNvPr>
          <p:cNvCxnSpPr>
            <a:cxnSpLocks/>
          </p:cNvCxnSpPr>
          <p:nvPr/>
        </p:nvCxnSpPr>
        <p:spPr>
          <a:xfrm flipH="1">
            <a:off x="5660397" y="1020080"/>
            <a:ext cx="405691" cy="2327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DA5FF73E-F620-EFBD-38B1-081496BC54B0}"/>
              </a:ext>
            </a:extLst>
          </p:cNvPr>
          <p:cNvSpPr/>
          <p:nvPr/>
        </p:nvSpPr>
        <p:spPr>
          <a:xfrm>
            <a:off x="9118125" y="1740302"/>
            <a:ext cx="2208636" cy="76321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年収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387D8438-7789-6691-0D66-8090F19293A5}"/>
              </a:ext>
            </a:extLst>
          </p:cNvPr>
          <p:cNvSpPr/>
          <p:nvPr/>
        </p:nvSpPr>
        <p:spPr>
          <a:xfrm>
            <a:off x="5820697" y="3833957"/>
            <a:ext cx="2910348" cy="973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家族がいるか</a:t>
            </a: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EB1F067-15C9-BF89-B5EF-BD120507C029}"/>
              </a:ext>
            </a:extLst>
          </p:cNvPr>
          <p:cNvSpPr/>
          <p:nvPr/>
        </p:nvSpPr>
        <p:spPr>
          <a:xfrm>
            <a:off x="599998" y="5860000"/>
            <a:ext cx="2026936" cy="78657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性別</a:t>
            </a: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9BAABA3-4F88-322F-3A38-4784AAABBE8D}"/>
              </a:ext>
            </a:extLst>
          </p:cNvPr>
          <p:cNvSpPr/>
          <p:nvPr/>
        </p:nvSpPr>
        <p:spPr>
          <a:xfrm>
            <a:off x="6900365" y="5282975"/>
            <a:ext cx="3661359" cy="1240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仕事をする場所（外？室内？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在宅？出社？）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D3FB796-751F-F669-30DA-508477410E94}"/>
              </a:ext>
            </a:extLst>
          </p:cNvPr>
          <p:cNvSpPr/>
          <p:nvPr/>
        </p:nvSpPr>
        <p:spPr>
          <a:xfrm>
            <a:off x="9110861" y="4320653"/>
            <a:ext cx="3027744" cy="108216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会社勤めか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個人事業主か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03370EC1-8D42-6943-A96B-A34DBCF7561C}"/>
              </a:ext>
            </a:extLst>
          </p:cNvPr>
          <p:cNvSpPr/>
          <p:nvPr/>
        </p:nvSpPr>
        <p:spPr>
          <a:xfrm>
            <a:off x="1545415" y="4098300"/>
            <a:ext cx="3337396" cy="97339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対人かどうか</a:t>
            </a:r>
          </a:p>
        </p:txBody>
      </p:sp>
    </p:spTree>
    <p:extLst>
      <p:ext uri="{BB962C8B-B14F-4D97-AF65-F5344CB8AC3E}">
        <p14:creationId xmlns:p14="http://schemas.microsoft.com/office/powerpoint/2010/main" val="395732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E27C23C-B223-5D9F-7524-26080BAA93CC}"/>
              </a:ext>
            </a:extLst>
          </p:cNvPr>
          <p:cNvSpPr/>
          <p:nvPr/>
        </p:nvSpPr>
        <p:spPr>
          <a:xfrm>
            <a:off x="3685217" y="357015"/>
            <a:ext cx="3954448" cy="8326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仕事をする場所</a:t>
            </a:r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5667EFA-B44B-5BB3-A512-B0B54E08EA42}"/>
              </a:ext>
            </a:extLst>
          </p:cNvPr>
          <p:cNvSpPr/>
          <p:nvPr/>
        </p:nvSpPr>
        <p:spPr>
          <a:xfrm>
            <a:off x="573308" y="1374654"/>
            <a:ext cx="2346873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外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F319196-FEF3-ACC3-BB42-279D78EBC11F}"/>
              </a:ext>
            </a:extLst>
          </p:cNvPr>
          <p:cNvSpPr/>
          <p:nvPr/>
        </p:nvSpPr>
        <p:spPr>
          <a:xfrm>
            <a:off x="8534402" y="1187843"/>
            <a:ext cx="2346873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室内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3BF6DC9-0D54-0F1D-B76E-077F7A282792}"/>
              </a:ext>
            </a:extLst>
          </p:cNvPr>
          <p:cNvSpPr/>
          <p:nvPr/>
        </p:nvSpPr>
        <p:spPr>
          <a:xfrm>
            <a:off x="10155782" y="2171069"/>
            <a:ext cx="176185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在宅</a:t>
            </a:r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74B959A-CC0E-372D-46B0-544ABC68B364}"/>
              </a:ext>
            </a:extLst>
          </p:cNvPr>
          <p:cNvSpPr/>
          <p:nvPr/>
        </p:nvSpPr>
        <p:spPr>
          <a:xfrm>
            <a:off x="7653474" y="2192594"/>
            <a:ext cx="176185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社内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826574A-2B9C-2B98-4822-A08E17F11687}"/>
              </a:ext>
            </a:extLst>
          </p:cNvPr>
          <p:cNvSpPr/>
          <p:nvPr/>
        </p:nvSpPr>
        <p:spPr>
          <a:xfrm>
            <a:off x="6747388" y="2808975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オフィス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2273DE0-0E00-C427-85B4-E692DC415B54}"/>
              </a:ext>
            </a:extLst>
          </p:cNvPr>
          <p:cNvSpPr/>
          <p:nvPr/>
        </p:nvSpPr>
        <p:spPr>
          <a:xfrm>
            <a:off x="8455742" y="2871021"/>
            <a:ext cx="1462549" cy="6379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工場</a:t>
            </a:r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72D4628-B753-206E-2128-6B420FA4B917}"/>
              </a:ext>
            </a:extLst>
          </p:cNvPr>
          <p:cNvSpPr/>
          <p:nvPr/>
        </p:nvSpPr>
        <p:spPr>
          <a:xfrm>
            <a:off x="4538527" y="1821093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外回り</a:t>
            </a:r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4A276E3-4482-A4E2-47B5-EF8E03EAE03D}"/>
              </a:ext>
            </a:extLst>
          </p:cNvPr>
          <p:cNvSpPr/>
          <p:nvPr/>
        </p:nvSpPr>
        <p:spPr>
          <a:xfrm>
            <a:off x="274363" y="2610132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工事現場</a:t>
            </a:r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A85D09C-DE62-696C-C4F2-0C6EE0F373B4}"/>
              </a:ext>
            </a:extLst>
          </p:cNvPr>
          <p:cNvSpPr/>
          <p:nvPr/>
        </p:nvSpPr>
        <p:spPr>
          <a:xfrm>
            <a:off x="1502456" y="3310084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運転手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23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E5F4C94-19F6-D0B8-E890-7B59B60845C6}"/>
              </a:ext>
            </a:extLst>
          </p:cNvPr>
          <p:cNvSpPr/>
          <p:nvPr/>
        </p:nvSpPr>
        <p:spPr>
          <a:xfrm>
            <a:off x="1651821" y="440591"/>
            <a:ext cx="10146889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新卒の社会人・オフィスで働く・プライベート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8AC045E-3309-5A40-63CF-4CFFF358D3C6}"/>
              </a:ext>
            </a:extLst>
          </p:cNvPr>
          <p:cNvSpPr/>
          <p:nvPr/>
        </p:nvSpPr>
        <p:spPr>
          <a:xfrm>
            <a:off x="1409689" y="2037875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温泉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C7B8082-88F1-FA97-2437-CFAF9609FF11}"/>
              </a:ext>
            </a:extLst>
          </p:cNvPr>
          <p:cNvSpPr/>
          <p:nvPr/>
        </p:nvSpPr>
        <p:spPr>
          <a:xfrm>
            <a:off x="4064334" y="2081298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掃除</a:t>
            </a:r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A3EC19-71FC-96FB-A06B-E11B8DBF32FB}"/>
              </a:ext>
            </a:extLst>
          </p:cNvPr>
          <p:cNvSpPr/>
          <p:nvPr/>
        </p:nvSpPr>
        <p:spPr>
          <a:xfrm>
            <a:off x="6718980" y="2037875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ペット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AB913AB-51F8-62E3-3783-E88DEEA74EF7}"/>
              </a:ext>
            </a:extLst>
          </p:cNvPr>
          <p:cNvSpPr/>
          <p:nvPr/>
        </p:nvSpPr>
        <p:spPr>
          <a:xfrm>
            <a:off x="9373625" y="2037875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料理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8234874-4A5A-DD91-1030-F69D708B3806}"/>
              </a:ext>
            </a:extLst>
          </p:cNvPr>
          <p:cNvSpPr/>
          <p:nvPr/>
        </p:nvSpPr>
        <p:spPr>
          <a:xfrm>
            <a:off x="4378934" y="2693698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掃除用具</a:t>
            </a:r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1E2F09C-B98C-1DD7-47BA-0A8E4C05B6A7}"/>
              </a:ext>
            </a:extLst>
          </p:cNvPr>
          <p:cNvSpPr/>
          <p:nvPr/>
        </p:nvSpPr>
        <p:spPr>
          <a:xfrm>
            <a:off x="711566" y="2611061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マップ</a:t>
            </a:r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FC96EF0-5596-4744-6094-288613680DD7}"/>
              </a:ext>
            </a:extLst>
          </p:cNvPr>
          <p:cNvSpPr/>
          <p:nvPr/>
        </p:nvSpPr>
        <p:spPr>
          <a:xfrm>
            <a:off x="3725088" y="3311013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豆知識</a:t>
            </a:r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5D534A1-0BC2-2498-E460-6F5DFEB5C705}"/>
              </a:ext>
            </a:extLst>
          </p:cNvPr>
          <p:cNvSpPr/>
          <p:nvPr/>
        </p:nvSpPr>
        <p:spPr>
          <a:xfrm>
            <a:off x="4536249" y="3898148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棚卸し</a:t>
            </a:r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5EFFDE-9AFA-EABF-E4F3-581D490048DE}"/>
              </a:ext>
            </a:extLst>
          </p:cNvPr>
          <p:cNvSpPr/>
          <p:nvPr/>
        </p:nvSpPr>
        <p:spPr>
          <a:xfrm>
            <a:off x="7386140" y="2667597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カメラ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96F4E1F-B97B-8E1B-13D6-BF6CA059BA05}"/>
              </a:ext>
            </a:extLst>
          </p:cNvPr>
          <p:cNvSpPr/>
          <p:nvPr/>
        </p:nvSpPr>
        <p:spPr>
          <a:xfrm>
            <a:off x="6561694" y="3249380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翻訳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A5A7D42-7043-4086-406E-3180B0ADD47E}"/>
              </a:ext>
            </a:extLst>
          </p:cNvPr>
          <p:cNvSpPr/>
          <p:nvPr/>
        </p:nvSpPr>
        <p:spPr>
          <a:xfrm>
            <a:off x="711566" y="5064209"/>
            <a:ext cx="253665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マッチングアプリ</a:t>
            </a:r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408A50E-E3C3-224C-5195-D5D6FA8132D4}"/>
              </a:ext>
            </a:extLst>
          </p:cNvPr>
          <p:cNvSpPr/>
          <p:nvPr/>
        </p:nvSpPr>
        <p:spPr>
          <a:xfrm>
            <a:off x="2422411" y="5541660"/>
            <a:ext cx="301482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同じ職種の人との繋がり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50E424B-C6BD-70C0-95F4-D73D6B9CAFF5}"/>
              </a:ext>
            </a:extLst>
          </p:cNvPr>
          <p:cNvSpPr/>
          <p:nvPr/>
        </p:nvSpPr>
        <p:spPr>
          <a:xfrm>
            <a:off x="5077056" y="5693931"/>
            <a:ext cx="301482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相性よさそうな人がわかる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0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376C1B6-4263-9DFB-6287-8EE98BFBE085}"/>
              </a:ext>
            </a:extLst>
          </p:cNvPr>
          <p:cNvSpPr/>
          <p:nvPr/>
        </p:nvSpPr>
        <p:spPr>
          <a:xfrm>
            <a:off x="1651821" y="440591"/>
            <a:ext cx="10146889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新卒の社会人・オフィスで働く・プライベート</a:t>
            </a:r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9885768-DA5E-55EE-A179-92CD98F1761D}"/>
              </a:ext>
            </a:extLst>
          </p:cNvPr>
          <p:cNvSpPr/>
          <p:nvPr/>
        </p:nvSpPr>
        <p:spPr>
          <a:xfrm>
            <a:off x="1743953" y="1534429"/>
            <a:ext cx="238559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2400" dirty="0">
                <a:solidFill>
                  <a:sysClr val="windowText" lastClr="000000"/>
                </a:solidFill>
              </a:rPr>
              <a:t>人暮らし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6C5344B-0238-612C-AE10-3FDC0DB1CEC9}"/>
              </a:ext>
            </a:extLst>
          </p:cNvPr>
          <p:cNvSpPr/>
          <p:nvPr/>
        </p:nvSpPr>
        <p:spPr>
          <a:xfrm>
            <a:off x="8592122" y="1534429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家族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73084EF-C144-2A2C-20B2-A5E8A95CFFB2}"/>
              </a:ext>
            </a:extLst>
          </p:cNvPr>
          <p:cNvSpPr/>
          <p:nvPr/>
        </p:nvSpPr>
        <p:spPr>
          <a:xfrm>
            <a:off x="530942" y="2424248"/>
            <a:ext cx="2580967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自分以外に</a:t>
            </a:r>
            <a:endParaRPr kumimoji="1" lang="en-US" altLang="ja-JP" sz="24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頼めない</a:t>
            </a:r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E37B7A0-0E80-5818-7865-87EC5139121F}"/>
              </a:ext>
            </a:extLst>
          </p:cNvPr>
          <p:cNvSpPr/>
          <p:nvPr/>
        </p:nvSpPr>
        <p:spPr>
          <a:xfrm>
            <a:off x="2797277" y="2461119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家事全般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0AC76FB-B22B-607A-E00D-35DB84C6F125}"/>
              </a:ext>
            </a:extLst>
          </p:cNvPr>
          <p:cNvSpPr/>
          <p:nvPr/>
        </p:nvSpPr>
        <p:spPr>
          <a:xfrm>
            <a:off x="4994787" y="1559606"/>
            <a:ext cx="2913993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シェアハウス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56DAC94-106A-3359-F666-98C9735A9528}"/>
              </a:ext>
            </a:extLst>
          </p:cNvPr>
          <p:cNvSpPr/>
          <p:nvPr/>
        </p:nvSpPr>
        <p:spPr>
          <a:xfrm>
            <a:off x="7102534" y="1909582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家事分担</a:t>
            </a:r>
          </a:p>
        </p:txBody>
      </p:sp>
    </p:spTree>
    <p:extLst>
      <p:ext uri="{BB962C8B-B14F-4D97-AF65-F5344CB8AC3E}">
        <p14:creationId xmlns:p14="http://schemas.microsoft.com/office/powerpoint/2010/main" val="62371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2256932-3394-9EB0-98FE-A760CC9CC987}"/>
              </a:ext>
            </a:extLst>
          </p:cNvPr>
          <p:cNvSpPr/>
          <p:nvPr/>
        </p:nvSpPr>
        <p:spPr>
          <a:xfrm>
            <a:off x="1671485" y="312772"/>
            <a:ext cx="10146889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新卒の社会人・オフィスで働く・プライベート</a:t>
            </a:r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69C724-E2EF-2CCF-1F28-7BD299FAF26C}"/>
              </a:ext>
            </a:extLst>
          </p:cNvPr>
          <p:cNvSpPr/>
          <p:nvPr/>
        </p:nvSpPr>
        <p:spPr>
          <a:xfrm>
            <a:off x="957406" y="1130712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ysClr val="windowText" lastClr="000000"/>
                </a:solidFill>
              </a:rPr>
              <a:t>温泉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8F01B20-BB84-A7F7-5A6E-3B755795662C}"/>
              </a:ext>
            </a:extLst>
          </p:cNvPr>
          <p:cNvSpPr/>
          <p:nvPr/>
        </p:nvSpPr>
        <p:spPr>
          <a:xfrm>
            <a:off x="259283" y="1703898"/>
            <a:ext cx="2025445" cy="6999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マップ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2AEFD71-7FD7-ED4A-3CFA-9A334A314BF0}"/>
              </a:ext>
            </a:extLst>
          </p:cNvPr>
          <p:cNvSpPr/>
          <p:nvPr/>
        </p:nvSpPr>
        <p:spPr>
          <a:xfrm>
            <a:off x="711566" y="5064209"/>
            <a:ext cx="253665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マッチングアプリ</a:t>
            </a:r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B8BC640-A8CD-DF60-3A50-3CAE3507B2AD}"/>
              </a:ext>
            </a:extLst>
          </p:cNvPr>
          <p:cNvSpPr/>
          <p:nvPr/>
        </p:nvSpPr>
        <p:spPr>
          <a:xfrm>
            <a:off x="2537239" y="5355191"/>
            <a:ext cx="301482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同じ職種の人との繋がり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197AE72-E4F4-605E-1181-A2308C2FA599}"/>
              </a:ext>
            </a:extLst>
          </p:cNvPr>
          <p:cNvSpPr/>
          <p:nvPr/>
        </p:nvSpPr>
        <p:spPr>
          <a:xfrm>
            <a:off x="5073897" y="5727288"/>
            <a:ext cx="301482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相性よさそうな人がわかる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1B5F763-AB9D-B7B2-BA38-1D06933939AB}"/>
              </a:ext>
            </a:extLst>
          </p:cNvPr>
          <p:cNvSpPr/>
          <p:nvPr/>
        </p:nvSpPr>
        <p:spPr>
          <a:xfrm>
            <a:off x="3382807" y="1388502"/>
            <a:ext cx="1847955" cy="6307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カフェ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EE3329D-D7E8-4406-4189-A5A423DB91DF}"/>
              </a:ext>
            </a:extLst>
          </p:cNvPr>
          <p:cNvSpPr/>
          <p:nvPr/>
        </p:nvSpPr>
        <p:spPr>
          <a:xfrm>
            <a:off x="4524285" y="1742395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カフェ情報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7909DAE-1023-1CC6-C26A-CB685FC2E326}"/>
              </a:ext>
            </a:extLst>
          </p:cNvPr>
          <p:cNvSpPr/>
          <p:nvPr/>
        </p:nvSpPr>
        <p:spPr>
          <a:xfrm>
            <a:off x="2831690" y="1929544"/>
            <a:ext cx="1692595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喫煙可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E37BB59-F51C-9323-0512-E96A8B9754A4}"/>
              </a:ext>
            </a:extLst>
          </p:cNvPr>
          <p:cNvSpPr/>
          <p:nvPr/>
        </p:nvSpPr>
        <p:spPr>
          <a:xfrm>
            <a:off x="6825034" y="1333425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ラーメン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55DA62C-7419-BE6D-480D-2B9553EDB00D}"/>
              </a:ext>
            </a:extLst>
          </p:cNvPr>
          <p:cNvSpPr/>
          <p:nvPr/>
        </p:nvSpPr>
        <p:spPr>
          <a:xfrm>
            <a:off x="9444257" y="1235934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カラオケ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1184A28-36DA-95F5-7C90-6E91D045AC3E}"/>
              </a:ext>
            </a:extLst>
          </p:cNvPr>
          <p:cNvSpPr/>
          <p:nvPr/>
        </p:nvSpPr>
        <p:spPr>
          <a:xfrm>
            <a:off x="9777139" y="2159096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ダーツ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4D99F3D-9D46-974F-140C-702BD71B66F5}"/>
              </a:ext>
            </a:extLst>
          </p:cNvPr>
          <p:cNvSpPr/>
          <p:nvPr/>
        </p:nvSpPr>
        <p:spPr>
          <a:xfrm>
            <a:off x="7150712" y="2354078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キャンプ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29D289-A7BD-7E26-CB33-AE86AF8DA683}"/>
              </a:ext>
            </a:extLst>
          </p:cNvPr>
          <p:cNvSpPr/>
          <p:nvPr/>
        </p:nvSpPr>
        <p:spPr>
          <a:xfrm>
            <a:off x="7626535" y="3102498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釣り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DFF8471-141B-7402-F4CC-0C941A8B68DD}"/>
              </a:ext>
            </a:extLst>
          </p:cNvPr>
          <p:cNvSpPr/>
          <p:nvPr/>
        </p:nvSpPr>
        <p:spPr>
          <a:xfrm>
            <a:off x="6676640" y="3723686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きのこ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7DFD720-BF46-F2E4-AA04-D58AB5891713}"/>
              </a:ext>
            </a:extLst>
          </p:cNvPr>
          <p:cNvSpPr/>
          <p:nvPr/>
        </p:nvSpPr>
        <p:spPr>
          <a:xfrm>
            <a:off x="8366468" y="4111329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山菜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A182CF3-7506-9F63-6C9D-78736CD97A09}"/>
              </a:ext>
            </a:extLst>
          </p:cNvPr>
          <p:cNvSpPr/>
          <p:nvPr/>
        </p:nvSpPr>
        <p:spPr>
          <a:xfrm>
            <a:off x="6306239" y="4510281"/>
            <a:ext cx="2674373" cy="9326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バーベキュー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2774E3C-7E5A-E23B-4F55-6DE3B427434E}"/>
              </a:ext>
            </a:extLst>
          </p:cNvPr>
          <p:cNvSpPr/>
          <p:nvPr/>
        </p:nvSpPr>
        <p:spPr>
          <a:xfrm>
            <a:off x="3853873" y="3454104"/>
            <a:ext cx="2674373" cy="9326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スポーツ</a:t>
            </a:r>
          </a:p>
        </p:txBody>
      </p:sp>
    </p:spTree>
    <p:extLst>
      <p:ext uri="{BB962C8B-B14F-4D97-AF65-F5344CB8AC3E}">
        <p14:creationId xmlns:p14="http://schemas.microsoft.com/office/powerpoint/2010/main" val="193632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737194E-5F4C-A6E2-683A-75AEC571FA50}"/>
              </a:ext>
            </a:extLst>
          </p:cNvPr>
          <p:cNvSpPr/>
          <p:nvPr/>
        </p:nvSpPr>
        <p:spPr>
          <a:xfrm>
            <a:off x="1366685" y="283276"/>
            <a:ext cx="10146889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新卒の社会人・オフィスで働く・プライベート</a:t>
            </a:r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56FE008-3B29-F9BD-ED0C-C2E0E28F59BF}"/>
              </a:ext>
            </a:extLst>
          </p:cNvPr>
          <p:cNvSpPr/>
          <p:nvPr/>
        </p:nvSpPr>
        <p:spPr>
          <a:xfrm>
            <a:off x="3428363" y="1447168"/>
            <a:ext cx="6023531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ysClr val="windowText" lastClr="000000"/>
                </a:solidFill>
              </a:rPr>
              <a:t>マッチングアプリ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AB87648-2BAA-52FF-8A0D-5FD49DDC98E9}"/>
              </a:ext>
            </a:extLst>
          </p:cNvPr>
          <p:cNvSpPr/>
          <p:nvPr/>
        </p:nvSpPr>
        <p:spPr>
          <a:xfrm>
            <a:off x="1721161" y="2611060"/>
            <a:ext cx="2005264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職種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CABCCF9-C587-763F-7F5C-F4D8C8E3C1DD}"/>
              </a:ext>
            </a:extLst>
          </p:cNvPr>
          <p:cNvSpPr/>
          <p:nvPr/>
        </p:nvSpPr>
        <p:spPr>
          <a:xfrm>
            <a:off x="8190528" y="2611060"/>
            <a:ext cx="2005264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趣味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F5760EB-1699-A9ED-0585-7F008E824F62}"/>
              </a:ext>
            </a:extLst>
          </p:cNvPr>
          <p:cNvSpPr/>
          <p:nvPr/>
        </p:nvSpPr>
        <p:spPr>
          <a:xfrm>
            <a:off x="9193160" y="3295926"/>
            <a:ext cx="2155578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アウトドア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082A70-C9F2-372A-C2A6-83C1346E4990}"/>
              </a:ext>
            </a:extLst>
          </p:cNvPr>
          <p:cNvSpPr/>
          <p:nvPr/>
        </p:nvSpPr>
        <p:spPr>
          <a:xfrm>
            <a:off x="7384169" y="3295926"/>
            <a:ext cx="2005264" cy="817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スポーツ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D276AB-7F2A-9565-D09D-63470F44A79E}"/>
              </a:ext>
            </a:extLst>
          </p:cNvPr>
          <p:cNvSpPr/>
          <p:nvPr/>
        </p:nvSpPr>
        <p:spPr>
          <a:xfrm>
            <a:off x="9035845" y="1358083"/>
            <a:ext cx="2762865" cy="427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会う予定を決めてくれる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4C831-55B3-1EB7-15A2-12C7AC769157}"/>
              </a:ext>
            </a:extLst>
          </p:cNvPr>
          <p:cNvSpPr/>
          <p:nvPr/>
        </p:nvSpPr>
        <p:spPr>
          <a:xfrm>
            <a:off x="9035844" y="1913586"/>
            <a:ext cx="2762865" cy="427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自分で予定を決める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181</Words>
  <Application>Microsoft Office PowerPoint</Application>
  <PresentationFormat>ワイド画面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紺野由夏</dc:creator>
  <cp:lastModifiedBy>紺野由夏</cp:lastModifiedBy>
  <cp:revision>2</cp:revision>
  <dcterms:created xsi:type="dcterms:W3CDTF">2024-06-04T08:46:11Z</dcterms:created>
  <dcterms:modified xsi:type="dcterms:W3CDTF">2024-06-04T11:25:56Z</dcterms:modified>
</cp:coreProperties>
</file>